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microsoft.com/office/2020/02/relationships/classificationlabels" Target="docMetadata/LabelInfo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83" r:id="rId1"/>
    <p:sldMasterId id="2147483701" r:id="rId2"/>
    <p:sldMasterId id="2147483688" r:id="rId3"/>
  </p:sldMasterIdLst>
  <p:notesMasterIdLst>
    <p:notesMasterId r:id="rId22"/>
  </p:notesMasterIdLst>
  <p:sldIdLst>
    <p:sldId id="306" r:id="rId4"/>
    <p:sldId id="257" r:id="rId5"/>
    <p:sldId id="320" r:id="rId6"/>
    <p:sldId id="260" r:id="rId7"/>
    <p:sldId id="307" r:id="rId8"/>
    <p:sldId id="308" r:id="rId9"/>
    <p:sldId id="309" r:id="rId10"/>
    <p:sldId id="310" r:id="rId11"/>
    <p:sldId id="311" r:id="rId12"/>
    <p:sldId id="315" r:id="rId13"/>
    <p:sldId id="312" r:id="rId14"/>
    <p:sldId id="313" r:id="rId15"/>
    <p:sldId id="282" r:id="rId16"/>
    <p:sldId id="325" r:id="rId17"/>
    <p:sldId id="316" r:id="rId18"/>
    <p:sldId id="328" r:id="rId19"/>
    <p:sldId id="324" r:id="rId20"/>
    <p:sldId id="322" r:id="rId21"/>
  </p:sldIdLst>
  <p:sldSz cx="9144000" cy="5143500" type="screen16x9"/>
  <p:notesSz cx="6858000" cy="9144000"/>
  <p:embeddedFontLst>
    <p:embeddedFont>
      <p:font typeface="Lato" panose="020F0502020204030203" pitchFamily="34" charset="0"/>
      <p:regular r:id="rId23"/>
      <p:bold r:id="rId24"/>
      <p:italic r:id="rId25"/>
      <p:boldItalic r:id="rId26"/>
    </p:embeddedFont>
    <p:embeddedFont>
      <p:font typeface="Montserrat" panose="00000500000000000000" pitchFamily="2" charset="0"/>
      <p:regular r:id="rId27"/>
      <p:bold r:id="rId28"/>
      <p:italic r:id="rId29"/>
      <p:boldItalic r:id="rId30"/>
    </p:embeddedFont>
    <p:embeddedFont>
      <p:font typeface="Montserrat Black" panose="00000A00000000000000" pitchFamily="2" charset="0"/>
      <p:bold r:id="rId31"/>
      <p:boldItalic r:id="rId32"/>
    </p:embeddedFont>
    <p:embeddedFont>
      <p:font typeface="Montserrat ExtraBold" panose="00000900000000000000" pitchFamily="2" charset="0"/>
      <p:bold r:id="rId33"/>
      <p:boldItalic r:id="rId34"/>
    </p:embeddedFont>
    <p:embeddedFont>
      <p:font typeface="Poppins" panose="00000500000000000000" pitchFamily="2" charset="0"/>
      <p:regular r:id="rId35"/>
      <p:bold r:id="rId36"/>
      <p:italic r:id="rId37"/>
      <p:boldItalic r:id="rId38"/>
    </p:embeddedFont>
    <p:embeddedFont>
      <p:font typeface="Roboto" panose="02000000000000000000" pitchFamily="2" charset="0"/>
      <p:regular r:id="rId39"/>
      <p:bold r:id="rId40"/>
      <p:italic r:id="rId41"/>
      <p:boldItalic r:id="rId42"/>
    </p:embeddedFont>
    <p:embeddedFont>
      <p:font typeface="Roboto Condensed Light" panose="02000000000000000000" pitchFamily="2" charset="0"/>
      <p:regular r:id="rId43"/>
      <p:bold r:id="rId44"/>
      <p:italic r:id="rId45"/>
      <p:boldItalic r:id="rId46"/>
    </p:embeddedFont>
    <p:embeddedFont>
      <p:font typeface="Staatliches" pitchFamily="2" charset="0"/>
      <p:regular r:id="rId4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98CBC10-6C0A-47B6-B4CD-B69609661718}" v="15" dt="2025-09-01T18:17:19.058"/>
  </p1510:revLst>
</p1510:revInfo>
</file>

<file path=ppt/tableStyles.xml><?xml version="1.0" encoding="utf-8"?>
<a:tblStyleLst xmlns:a="http://schemas.openxmlformats.org/drawingml/2006/main" def="{1847642B-667E-4362-88AB-391A6DDAF8F4}">
  <a:tblStyle styleId="{1847642B-667E-4362-88AB-391A6DDAF8F4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92" autoAdjust="0"/>
    <p:restoredTop sz="94712" autoAdjust="0"/>
  </p:normalViewPr>
  <p:slideViewPr>
    <p:cSldViewPr snapToGrid="0">
      <p:cViewPr varScale="1">
        <p:scale>
          <a:sx n="93" d="100"/>
          <a:sy n="93" d="100"/>
        </p:scale>
        <p:origin x="520" y="5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font" Target="fonts/font4.fntdata"/><Relationship Id="rId39" Type="http://schemas.openxmlformats.org/officeDocument/2006/relationships/font" Target="fonts/font17.fntdata"/><Relationship Id="rId21" Type="http://schemas.openxmlformats.org/officeDocument/2006/relationships/slide" Target="slides/slide18.xml"/><Relationship Id="rId34" Type="http://schemas.openxmlformats.org/officeDocument/2006/relationships/font" Target="fonts/font12.fntdata"/><Relationship Id="rId42" Type="http://schemas.openxmlformats.org/officeDocument/2006/relationships/font" Target="fonts/font20.fntdata"/><Relationship Id="rId47" Type="http://schemas.openxmlformats.org/officeDocument/2006/relationships/font" Target="fonts/font25.fntdata"/><Relationship Id="rId50" Type="http://schemas.openxmlformats.org/officeDocument/2006/relationships/theme" Target="theme/theme1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font" Target="fonts/font7.fntdata"/><Relationship Id="rId11" Type="http://schemas.openxmlformats.org/officeDocument/2006/relationships/slide" Target="slides/slide8.xml"/><Relationship Id="rId24" Type="http://schemas.openxmlformats.org/officeDocument/2006/relationships/font" Target="fonts/font2.fntdata"/><Relationship Id="rId32" Type="http://schemas.openxmlformats.org/officeDocument/2006/relationships/font" Target="fonts/font10.fntdata"/><Relationship Id="rId37" Type="http://schemas.openxmlformats.org/officeDocument/2006/relationships/font" Target="fonts/font15.fntdata"/><Relationship Id="rId40" Type="http://schemas.openxmlformats.org/officeDocument/2006/relationships/font" Target="fonts/font18.fntdata"/><Relationship Id="rId45" Type="http://schemas.openxmlformats.org/officeDocument/2006/relationships/font" Target="fonts/font23.fntdata"/><Relationship Id="rId53" Type="http://schemas.microsoft.com/office/2015/10/relationships/revisionInfo" Target="revisionInfo.xml"/><Relationship Id="rId5" Type="http://schemas.openxmlformats.org/officeDocument/2006/relationships/slide" Target="slides/slide2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font" Target="fonts/font9.fntdata"/><Relationship Id="rId44" Type="http://schemas.openxmlformats.org/officeDocument/2006/relationships/font" Target="fonts/font22.fntdata"/><Relationship Id="rId52" Type="http://schemas.microsoft.com/office/2016/11/relationships/changesInfo" Target="changesInfos/changesInfo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notesMaster" Target="notesMasters/notesMaster1.xml"/><Relationship Id="rId27" Type="http://schemas.openxmlformats.org/officeDocument/2006/relationships/font" Target="fonts/font5.fntdata"/><Relationship Id="rId30" Type="http://schemas.openxmlformats.org/officeDocument/2006/relationships/font" Target="fonts/font8.fntdata"/><Relationship Id="rId35" Type="http://schemas.openxmlformats.org/officeDocument/2006/relationships/font" Target="fonts/font13.fntdata"/><Relationship Id="rId43" Type="http://schemas.openxmlformats.org/officeDocument/2006/relationships/font" Target="fonts/font21.fntdata"/><Relationship Id="rId48" Type="http://schemas.openxmlformats.org/officeDocument/2006/relationships/presProps" Target="presProps.xml"/><Relationship Id="rId8" Type="http://schemas.openxmlformats.org/officeDocument/2006/relationships/slide" Target="slides/slide5.xml"/><Relationship Id="rId51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font" Target="fonts/font3.fntdata"/><Relationship Id="rId33" Type="http://schemas.openxmlformats.org/officeDocument/2006/relationships/font" Target="fonts/font11.fntdata"/><Relationship Id="rId38" Type="http://schemas.openxmlformats.org/officeDocument/2006/relationships/font" Target="fonts/font16.fntdata"/><Relationship Id="rId46" Type="http://schemas.openxmlformats.org/officeDocument/2006/relationships/font" Target="fonts/font24.fntdata"/><Relationship Id="rId20" Type="http://schemas.openxmlformats.org/officeDocument/2006/relationships/slide" Target="slides/slide17.xml"/><Relationship Id="rId41" Type="http://schemas.openxmlformats.org/officeDocument/2006/relationships/font" Target="fonts/font19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5" Type="http://schemas.openxmlformats.org/officeDocument/2006/relationships/slide" Target="slides/slide12.xml"/><Relationship Id="rId23" Type="http://schemas.openxmlformats.org/officeDocument/2006/relationships/font" Target="fonts/font1.fntdata"/><Relationship Id="rId28" Type="http://schemas.openxmlformats.org/officeDocument/2006/relationships/font" Target="fonts/font6.fntdata"/><Relationship Id="rId36" Type="http://schemas.openxmlformats.org/officeDocument/2006/relationships/font" Target="fonts/font14.fntdata"/><Relationship Id="rId4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uenaydin, Emre (DI PA DCP R&amp;D 4)" userId="0752af43-3f02-4f08-8635-161ff9960b0a" providerId="ADAL" clId="{2BB17249-4548-47B9-A306-196B7DAA97FB}"/>
    <pc:docChg chg="undo custSel addSld delSld modSld modMainMaster">
      <pc:chgData name="Guenaydin, Emre (DI PA DCP R&amp;D 4)" userId="0752af43-3f02-4f08-8635-161ff9960b0a" providerId="ADAL" clId="{2BB17249-4548-47B9-A306-196B7DAA97FB}" dt="2025-08-23T18:32:56.335" v="377" actId="1076"/>
      <pc:docMkLst>
        <pc:docMk/>
      </pc:docMkLst>
      <pc:sldChg chg="addSp delSp modSp mod">
        <pc:chgData name="Guenaydin, Emre (DI PA DCP R&amp;D 4)" userId="0752af43-3f02-4f08-8635-161ff9960b0a" providerId="ADAL" clId="{2BB17249-4548-47B9-A306-196B7DAA97FB}" dt="2025-08-23T15:27:31.808" v="246" actId="1076"/>
        <pc:sldMkLst>
          <pc:docMk/>
          <pc:sldMk cId="0" sldId="257"/>
        </pc:sldMkLst>
        <pc:spChg chg="mod">
          <ac:chgData name="Guenaydin, Emre (DI PA DCP R&amp;D 4)" userId="0752af43-3f02-4f08-8635-161ff9960b0a" providerId="ADAL" clId="{2BB17249-4548-47B9-A306-196B7DAA97FB}" dt="2025-08-23T15:27:31.808" v="246" actId="1076"/>
          <ac:spMkLst>
            <pc:docMk/>
            <pc:sldMk cId="0" sldId="257"/>
            <ac:spMk id="10" creationId="{F226860F-63B3-37A7-1A11-44158C75BA35}"/>
          </ac:spMkLst>
        </pc:spChg>
        <pc:spChg chg="mod">
          <ac:chgData name="Guenaydin, Emre (DI PA DCP R&amp;D 4)" userId="0752af43-3f02-4f08-8635-161ff9960b0a" providerId="ADAL" clId="{2BB17249-4548-47B9-A306-196B7DAA97FB}" dt="2025-08-23T15:27:31.808" v="246" actId="1076"/>
          <ac:spMkLst>
            <pc:docMk/>
            <pc:sldMk cId="0" sldId="257"/>
            <ac:spMk id="11" creationId="{00000000-0000-0000-0000-000000000000}"/>
          </ac:spMkLst>
        </pc:spChg>
        <pc:spChg chg="add mod">
          <ac:chgData name="Guenaydin, Emre (DI PA DCP R&amp;D 4)" userId="0752af43-3f02-4f08-8635-161ff9960b0a" providerId="ADAL" clId="{2BB17249-4548-47B9-A306-196B7DAA97FB}" dt="2025-08-23T15:26:41.243" v="237" actId="20577"/>
          <ac:spMkLst>
            <pc:docMk/>
            <pc:sldMk cId="0" sldId="257"/>
            <ac:spMk id="13" creationId="{9875A43D-2A9F-BD59-5B8D-FB3D9E13EFAF}"/>
          </ac:spMkLst>
        </pc:spChg>
        <pc:spChg chg="mod">
          <ac:chgData name="Guenaydin, Emre (DI PA DCP R&amp;D 4)" userId="0752af43-3f02-4f08-8635-161ff9960b0a" providerId="ADAL" clId="{2BB17249-4548-47B9-A306-196B7DAA97FB}" dt="2025-08-23T15:27:31.808" v="246" actId="1076"/>
          <ac:spMkLst>
            <pc:docMk/>
            <pc:sldMk cId="0" sldId="257"/>
            <ac:spMk id="14" creationId="{00000000-0000-0000-0000-000000000000}"/>
          </ac:spMkLst>
        </pc:spChg>
        <pc:spChg chg="mod">
          <ac:chgData name="Guenaydin, Emre (DI PA DCP R&amp;D 4)" userId="0752af43-3f02-4f08-8635-161ff9960b0a" providerId="ADAL" clId="{2BB17249-4548-47B9-A306-196B7DAA97FB}" dt="2025-08-23T15:27:31.808" v="246" actId="1076"/>
          <ac:spMkLst>
            <pc:docMk/>
            <pc:sldMk cId="0" sldId="257"/>
            <ac:spMk id="15" creationId="{00000000-0000-0000-0000-000000000000}"/>
          </ac:spMkLst>
        </pc:spChg>
        <pc:spChg chg="add mod">
          <ac:chgData name="Guenaydin, Emre (DI PA DCP R&amp;D 4)" userId="0752af43-3f02-4f08-8635-161ff9960b0a" providerId="ADAL" clId="{2BB17249-4548-47B9-A306-196B7DAA97FB}" dt="2025-08-23T15:27:31.808" v="246" actId="1076"/>
          <ac:spMkLst>
            <pc:docMk/>
            <pc:sldMk cId="0" sldId="257"/>
            <ac:spMk id="19" creationId="{67AD4A6B-3643-FA7D-16E4-6DB3A0EB5F0D}"/>
          </ac:spMkLst>
        </pc:spChg>
        <pc:spChg chg="mod">
          <ac:chgData name="Guenaydin, Emre (DI PA DCP R&amp;D 4)" userId="0752af43-3f02-4f08-8635-161ff9960b0a" providerId="ADAL" clId="{2BB17249-4548-47B9-A306-196B7DAA97FB}" dt="2025-08-23T15:27:31.808" v="246" actId="1076"/>
          <ac:spMkLst>
            <pc:docMk/>
            <pc:sldMk cId="0" sldId="257"/>
            <ac:spMk id="24" creationId="{00000000-0000-0000-0000-000000000000}"/>
          </ac:spMkLst>
        </pc:spChg>
        <pc:spChg chg="mod">
          <ac:chgData name="Guenaydin, Emre (DI PA DCP R&amp;D 4)" userId="0752af43-3f02-4f08-8635-161ff9960b0a" providerId="ADAL" clId="{2BB17249-4548-47B9-A306-196B7DAA97FB}" dt="2025-08-23T15:27:31.808" v="246" actId="1076"/>
          <ac:spMkLst>
            <pc:docMk/>
            <pc:sldMk cId="0" sldId="257"/>
            <ac:spMk id="26" creationId="{00000000-0000-0000-0000-000000000000}"/>
          </ac:spMkLst>
        </pc:spChg>
        <pc:spChg chg="mod">
          <ac:chgData name="Guenaydin, Emre (DI PA DCP R&amp;D 4)" userId="0752af43-3f02-4f08-8635-161ff9960b0a" providerId="ADAL" clId="{2BB17249-4548-47B9-A306-196B7DAA97FB}" dt="2025-08-23T15:27:31.808" v="246" actId="1076"/>
          <ac:spMkLst>
            <pc:docMk/>
            <pc:sldMk cId="0" sldId="257"/>
            <ac:spMk id="32" creationId="{00000000-0000-0000-0000-000000000000}"/>
          </ac:spMkLst>
        </pc:spChg>
        <pc:spChg chg="mod">
          <ac:chgData name="Guenaydin, Emre (DI PA DCP R&amp;D 4)" userId="0752af43-3f02-4f08-8635-161ff9960b0a" providerId="ADAL" clId="{2BB17249-4548-47B9-A306-196B7DAA97FB}" dt="2025-08-23T15:27:31.808" v="246" actId="1076"/>
          <ac:spMkLst>
            <pc:docMk/>
            <pc:sldMk cId="0" sldId="257"/>
            <ac:spMk id="35" creationId="{19A25FA4-630A-6136-7B55-1B39832580F1}"/>
          </ac:spMkLst>
        </pc:spChg>
        <pc:spChg chg="mod">
          <ac:chgData name="Guenaydin, Emre (DI PA DCP R&amp;D 4)" userId="0752af43-3f02-4f08-8635-161ff9960b0a" providerId="ADAL" clId="{2BB17249-4548-47B9-A306-196B7DAA97FB}" dt="2025-08-23T15:27:31.808" v="246" actId="1076"/>
          <ac:spMkLst>
            <pc:docMk/>
            <pc:sldMk cId="0" sldId="257"/>
            <ac:spMk id="37" creationId="{AEE64E03-C759-1EC0-1DAF-C5DA43431423}"/>
          </ac:spMkLst>
        </pc:spChg>
      </pc:sldChg>
      <pc:sldChg chg="modSp">
        <pc:chgData name="Guenaydin, Emre (DI PA DCP R&amp;D 4)" userId="0752af43-3f02-4f08-8635-161ff9960b0a" providerId="ADAL" clId="{2BB17249-4548-47B9-A306-196B7DAA97FB}" dt="2025-08-23T15:25:45.898" v="220"/>
        <pc:sldMkLst>
          <pc:docMk/>
          <pc:sldMk cId="0" sldId="260"/>
        </pc:sldMkLst>
        <pc:spChg chg="mod">
          <ac:chgData name="Guenaydin, Emre (DI PA DCP R&amp;D 4)" userId="0752af43-3f02-4f08-8635-161ff9960b0a" providerId="ADAL" clId="{2BB17249-4548-47B9-A306-196B7DAA97FB}" dt="2025-08-23T15:25:45.898" v="220"/>
          <ac:spMkLst>
            <pc:docMk/>
            <pc:sldMk cId="0" sldId="260"/>
            <ac:spMk id="1860" creationId="{00000000-0000-0000-0000-000000000000}"/>
          </ac:spMkLst>
        </pc:spChg>
        <pc:spChg chg="mod">
          <ac:chgData name="Guenaydin, Emre (DI PA DCP R&amp;D 4)" userId="0752af43-3f02-4f08-8635-161ff9960b0a" providerId="ADAL" clId="{2BB17249-4548-47B9-A306-196B7DAA97FB}" dt="2025-08-23T15:25:45.898" v="220"/>
          <ac:spMkLst>
            <pc:docMk/>
            <pc:sldMk cId="0" sldId="260"/>
            <ac:spMk id="1861" creationId="{00000000-0000-0000-0000-000000000000}"/>
          </ac:spMkLst>
        </pc:spChg>
      </pc:sldChg>
      <pc:sldChg chg="modSp mod">
        <pc:chgData name="Guenaydin, Emre (DI PA DCP R&amp;D 4)" userId="0752af43-3f02-4f08-8635-161ff9960b0a" providerId="ADAL" clId="{2BB17249-4548-47B9-A306-196B7DAA97FB}" dt="2025-08-20T20:10:38.962" v="3" actId="20577"/>
        <pc:sldMkLst>
          <pc:docMk/>
          <pc:sldMk cId="0" sldId="308"/>
        </pc:sldMkLst>
        <pc:spChg chg="mod">
          <ac:chgData name="Guenaydin, Emre (DI PA DCP R&amp;D 4)" userId="0752af43-3f02-4f08-8635-161ff9960b0a" providerId="ADAL" clId="{2BB17249-4548-47B9-A306-196B7DAA97FB}" dt="2025-08-20T20:10:38.962" v="3" actId="20577"/>
          <ac:spMkLst>
            <pc:docMk/>
            <pc:sldMk cId="0" sldId="308"/>
            <ac:spMk id="61" creationId="{00000000-0000-0000-0000-000000000000}"/>
          </ac:spMkLst>
        </pc:spChg>
      </pc:sldChg>
      <pc:sldChg chg="modSp mod">
        <pc:chgData name="Guenaydin, Emre (DI PA DCP R&amp;D 4)" userId="0752af43-3f02-4f08-8635-161ff9960b0a" providerId="ADAL" clId="{2BB17249-4548-47B9-A306-196B7DAA97FB}" dt="2025-08-20T20:11:00.193" v="7" actId="20577"/>
        <pc:sldMkLst>
          <pc:docMk/>
          <pc:sldMk cId="0" sldId="315"/>
        </pc:sldMkLst>
        <pc:spChg chg="mod">
          <ac:chgData name="Guenaydin, Emre (DI PA DCP R&amp;D 4)" userId="0752af43-3f02-4f08-8635-161ff9960b0a" providerId="ADAL" clId="{2BB17249-4548-47B9-A306-196B7DAA97FB}" dt="2025-08-20T20:11:00.193" v="7" actId="20577"/>
          <ac:spMkLst>
            <pc:docMk/>
            <pc:sldMk cId="0" sldId="315"/>
            <ac:spMk id="311" creationId="{00000000-0000-0000-0000-000000000000}"/>
          </ac:spMkLst>
        </pc:spChg>
      </pc:sldChg>
      <pc:sldChg chg="modSp mod">
        <pc:chgData name="Guenaydin, Emre (DI PA DCP R&amp;D 4)" userId="0752af43-3f02-4f08-8635-161ff9960b0a" providerId="ADAL" clId="{2BB17249-4548-47B9-A306-196B7DAA97FB}" dt="2025-08-23T11:37:48.870" v="142" actId="20577"/>
        <pc:sldMkLst>
          <pc:docMk/>
          <pc:sldMk cId="0" sldId="316"/>
        </pc:sldMkLst>
        <pc:spChg chg="mod">
          <ac:chgData name="Guenaydin, Emre (DI PA DCP R&amp;D 4)" userId="0752af43-3f02-4f08-8635-161ff9960b0a" providerId="ADAL" clId="{2BB17249-4548-47B9-A306-196B7DAA97FB}" dt="2025-08-23T11:37:46.184" v="140" actId="20577"/>
          <ac:spMkLst>
            <pc:docMk/>
            <pc:sldMk cId="0" sldId="316"/>
            <ac:spMk id="7" creationId="{0B3DE575-3638-C563-8C16-7023FAD1C90D}"/>
          </ac:spMkLst>
        </pc:spChg>
        <pc:spChg chg="mod">
          <ac:chgData name="Guenaydin, Emre (DI PA DCP R&amp;D 4)" userId="0752af43-3f02-4f08-8635-161ff9960b0a" providerId="ADAL" clId="{2BB17249-4548-47B9-A306-196B7DAA97FB}" dt="2025-08-23T11:37:48.870" v="142" actId="20577"/>
          <ac:spMkLst>
            <pc:docMk/>
            <pc:sldMk cId="0" sldId="316"/>
            <ac:spMk id="331" creationId="{00000000-0000-0000-0000-000000000000}"/>
          </ac:spMkLst>
        </pc:spChg>
      </pc:sldChg>
      <pc:sldChg chg="modSp mod">
        <pc:chgData name="Guenaydin, Emre (DI PA DCP R&amp;D 4)" userId="0752af43-3f02-4f08-8635-161ff9960b0a" providerId="ADAL" clId="{2BB17249-4548-47B9-A306-196B7DAA97FB}" dt="2025-08-20T20:11:43.587" v="20" actId="20577"/>
        <pc:sldMkLst>
          <pc:docMk/>
          <pc:sldMk cId="3905340471" sldId="325"/>
        </pc:sldMkLst>
        <pc:spChg chg="mod">
          <ac:chgData name="Guenaydin, Emre (DI PA DCP R&amp;D 4)" userId="0752af43-3f02-4f08-8635-161ff9960b0a" providerId="ADAL" clId="{2BB17249-4548-47B9-A306-196B7DAA97FB}" dt="2025-08-20T20:11:43.587" v="20" actId="20577"/>
          <ac:spMkLst>
            <pc:docMk/>
            <pc:sldMk cId="3905340471" sldId="325"/>
            <ac:spMk id="10" creationId="{9821A335-D047-76EC-B825-595F69A9D00E}"/>
          </ac:spMkLst>
        </pc:spChg>
      </pc:sldChg>
      <pc:sldChg chg="delSp modSp add del mod">
        <pc:chgData name="Guenaydin, Emre (DI PA DCP R&amp;D 4)" userId="0752af43-3f02-4f08-8635-161ff9960b0a" providerId="ADAL" clId="{2BB17249-4548-47B9-A306-196B7DAA97FB}" dt="2025-08-21T20:33:25.919" v="50" actId="47"/>
        <pc:sldMkLst>
          <pc:docMk/>
          <pc:sldMk cId="4080582186" sldId="326"/>
        </pc:sldMkLst>
      </pc:sldChg>
      <pc:sldChg chg="addSp delSp modSp add mod">
        <pc:chgData name="Guenaydin, Emre (DI PA DCP R&amp;D 4)" userId="0752af43-3f02-4f08-8635-161ff9960b0a" providerId="ADAL" clId="{2BB17249-4548-47B9-A306-196B7DAA97FB}" dt="2025-08-23T18:32:56.335" v="377" actId="1076"/>
        <pc:sldMkLst>
          <pc:docMk/>
          <pc:sldMk cId="1737078795" sldId="327"/>
        </pc:sldMkLst>
      </pc:sldChg>
      <pc:sldMasterChg chg="modSldLayout">
        <pc:chgData name="Guenaydin, Emre (DI PA DCP R&amp;D 4)" userId="0752af43-3f02-4f08-8635-161ff9960b0a" providerId="ADAL" clId="{2BB17249-4548-47B9-A306-196B7DAA97FB}" dt="2025-08-23T15:25:45.898" v="220"/>
        <pc:sldMasterMkLst>
          <pc:docMk/>
          <pc:sldMasterMk cId="1556108004" sldId="2147483714"/>
        </pc:sldMasterMkLst>
        <pc:sldLayoutChg chg="addSp delSp">
          <pc:chgData name="Guenaydin, Emre (DI PA DCP R&amp;D 4)" userId="0752af43-3f02-4f08-8635-161ff9960b0a" providerId="ADAL" clId="{2BB17249-4548-47B9-A306-196B7DAA97FB}" dt="2025-08-23T15:25:45.898" v="220"/>
          <pc:sldLayoutMkLst>
            <pc:docMk/>
            <pc:sldMasterMk cId="1556108004" sldId="2147483714"/>
            <pc:sldLayoutMk cId="644275780" sldId="2147483731"/>
          </pc:sldLayoutMkLst>
        </pc:sldLayoutChg>
        <pc:sldLayoutChg chg="addSp delSp">
          <pc:chgData name="Guenaydin, Emre (DI PA DCP R&amp;D 4)" userId="0752af43-3f02-4f08-8635-161ff9960b0a" providerId="ADAL" clId="{2BB17249-4548-47B9-A306-196B7DAA97FB}" dt="2025-08-23T15:25:45.898" v="220"/>
          <pc:sldLayoutMkLst>
            <pc:docMk/>
            <pc:sldMasterMk cId="1556108004" sldId="2147483714"/>
            <pc:sldLayoutMk cId="393602267" sldId="2147483734"/>
          </pc:sldLayoutMkLst>
        </pc:sldLayoutChg>
        <pc:sldLayoutChg chg="addSp delSp">
          <pc:chgData name="Guenaydin, Emre (DI PA DCP R&amp;D 4)" userId="0752af43-3f02-4f08-8635-161ff9960b0a" providerId="ADAL" clId="{2BB17249-4548-47B9-A306-196B7DAA97FB}" dt="2025-08-23T15:25:45.898" v="220"/>
          <pc:sldLayoutMkLst>
            <pc:docMk/>
            <pc:sldMasterMk cId="1556108004" sldId="2147483714"/>
            <pc:sldLayoutMk cId="2027576807" sldId="2147483736"/>
          </pc:sldLayoutMkLst>
        </pc:sldLayoutChg>
      </pc:sldMasterChg>
    </pc:docChg>
  </pc:docChgLst>
  <pc:docChgLst>
    <pc:chgData name="Guenaydin, Emre (DI PA DCP R&amp;D 4)" userId="0752af43-3f02-4f08-8635-161ff9960b0a" providerId="ADAL" clId="{498CBC10-6C0A-47B6-B4CD-B69609661718}"/>
    <pc:docChg chg="custSel addSld delSld modSld">
      <pc:chgData name="Guenaydin, Emre (DI PA DCP R&amp;D 4)" userId="0752af43-3f02-4f08-8635-161ff9960b0a" providerId="ADAL" clId="{498CBC10-6C0A-47B6-B4CD-B69609661718}" dt="2025-09-01T18:17:36.837" v="62" actId="1076"/>
      <pc:docMkLst>
        <pc:docMk/>
      </pc:docMkLst>
      <pc:sldChg chg="addSp delSp modSp mod">
        <pc:chgData name="Guenaydin, Emre (DI PA DCP R&amp;D 4)" userId="0752af43-3f02-4f08-8635-161ff9960b0a" providerId="ADAL" clId="{498CBC10-6C0A-47B6-B4CD-B69609661718}" dt="2025-09-01T18:17:36.837" v="62" actId="1076"/>
        <pc:sldMkLst>
          <pc:docMk/>
          <pc:sldMk cId="2961484148" sldId="324"/>
        </pc:sldMkLst>
        <pc:spChg chg="add mod">
          <ac:chgData name="Guenaydin, Emre (DI PA DCP R&amp;D 4)" userId="0752af43-3f02-4f08-8635-161ff9960b0a" providerId="ADAL" clId="{498CBC10-6C0A-47B6-B4CD-B69609661718}" dt="2025-09-01T18:16:46.693" v="58" actId="1076"/>
          <ac:spMkLst>
            <pc:docMk/>
            <pc:sldMk cId="2961484148" sldId="324"/>
            <ac:spMk id="3" creationId="{04959D41-73BA-5FFF-64A6-EA9F3340380C}"/>
          </ac:spMkLst>
        </pc:spChg>
        <pc:spChg chg="mod">
          <ac:chgData name="Guenaydin, Emre (DI PA DCP R&amp;D 4)" userId="0752af43-3f02-4f08-8635-161ff9960b0a" providerId="ADAL" clId="{498CBC10-6C0A-47B6-B4CD-B69609661718}" dt="2025-09-01T18:05:23.059" v="15" actId="1076"/>
          <ac:spMkLst>
            <pc:docMk/>
            <pc:sldMk cId="2961484148" sldId="324"/>
            <ac:spMk id="5" creationId="{C35496B4-E474-1FFB-7A4D-290B66921044}"/>
          </ac:spMkLst>
        </pc:spChg>
        <pc:spChg chg="mod">
          <ac:chgData name="Guenaydin, Emre (DI PA DCP R&amp;D 4)" userId="0752af43-3f02-4f08-8635-161ff9960b0a" providerId="ADAL" clId="{498CBC10-6C0A-47B6-B4CD-B69609661718}" dt="2025-09-01T18:05:46.126" v="20" actId="1076"/>
          <ac:spMkLst>
            <pc:docMk/>
            <pc:sldMk cId="2961484148" sldId="324"/>
            <ac:spMk id="6" creationId="{C32C938C-8B29-5884-7AED-10874A51753A}"/>
          </ac:spMkLst>
        </pc:spChg>
        <pc:spChg chg="mod">
          <ac:chgData name="Guenaydin, Emre (DI PA DCP R&amp;D 4)" userId="0752af43-3f02-4f08-8635-161ff9960b0a" providerId="ADAL" clId="{498CBC10-6C0A-47B6-B4CD-B69609661718}" dt="2025-09-01T18:05:34.637" v="18" actId="1076"/>
          <ac:spMkLst>
            <pc:docMk/>
            <pc:sldMk cId="2961484148" sldId="324"/>
            <ac:spMk id="12" creationId="{1DCB10DB-0552-A5DB-7D1F-A055034E23BC}"/>
          </ac:spMkLst>
        </pc:spChg>
        <pc:spChg chg="mod">
          <ac:chgData name="Guenaydin, Emre (DI PA DCP R&amp;D 4)" userId="0752af43-3f02-4f08-8635-161ff9960b0a" providerId="ADAL" clId="{498CBC10-6C0A-47B6-B4CD-B69609661718}" dt="2025-09-01T18:05:11.227" v="13" actId="1076"/>
          <ac:spMkLst>
            <pc:docMk/>
            <pc:sldMk cId="2961484148" sldId="324"/>
            <ac:spMk id="13" creationId="{49563E37-E824-AA7C-D8CE-FAB4467DDE97}"/>
          </ac:spMkLst>
        </pc:spChg>
        <pc:spChg chg="add del mod">
          <ac:chgData name="Guenaydin, Emre (DI PA DCP R&amp;D 4)" userId="0752af43-3f02-4f08-8635-161ff9960b0a" providerId="ADAL" clId="{498CBC10-6C0A-47B6-B4CD-B69609661718}" dt="2025-09-01T18:15:18.337" v="55" actId="478"/>
          <ac:spMkLst>
            <pc:docMk/>
            <pc:sldMk cId="2961484148" sldId="324"/>
            <ac:spMk id="20" creationId="{03FECCC0-741E-4769-F32C-A45CDE2A7992}"/>
          </ac:spMkLst>
        </pc:spChg>
        <pc:spChg chg="add mod">
          <ac:chgData name="Guenaydin, Emre (DI PA DCP R&amp;D 4)" userId="0752af43-3f02-4f08-8635-161ff9960b0a" providerId="ADAL" clId="{498CBC10-6C0A-47B6-B4CD-B69609661718}" dt="2025-09-01T18:17:36.837" v="62" actId="1076"/>
          <ac:spMkLst>
            <pc:docMk/>
            <pc:sldMk cId="2961484148" sldId="324"/>
            <ac:spMk id="22" creationId="{9BF25646-5475-AE11-BAC6-2EC7159A0EBE}"/>
          </ac:spMkLst>
        </pc:spChg>
        <pc:picChg chg="mod">
          <ac:chgData name="Guenaydin, Emre (DI PA DCP R&amp;D 4)" userId="0752af43-3f02-4f08-8635-161ff9960b0a" providerId="ADAL" clId="{498CBC10-6C0A-47B6-B4CD-B69609661718}" dt="2025-09-01T18:05:26.529" v="16" actId="14100"/>
          <ac:picMkLst>
            <pc:docMk/>
            <pc:sldMk cId="2961484148" sldId="324"/>
            <ac:picMk id="8" creationId="{0B044360-7AEA-E8E9-49BE-A474DFED6CEA}"/>
          </ac:picMkLst>
        </pc:picChg>
        <pc:picChg chg="mod">
          <ac:chgData name="Guenaydin, Emre (DI PA DCP R&amp;D 4)" userId="0752af43-3f02-4f08-8635-161ff9960b0a" providerId="ADAL" clId="{498CBC10-6C0A-47B6-B4CD-B69609661718}" dt="2025-09-01T18:05:19.563" v="14" actId="14100"/>
          <ac:picMkLst>
            <pc:docMk/>
            <pc:sldMk cId="2961484148" sldId="324"/>
            <ac:picMk id="15" creationId="{DFB0C51A-228B-FA99-E9C5-3BE2F2D5CD19}"/>
          </ac:picMkLst>
        </pc:picChg>
        <pc:picChg chg="add mod">
          <ac:chgData name="Guenaydin, Emre (DI PA DCP R&amp;D 4)" userId="0752af43-3f02-4f08-8635-161ff9960b0a" providerId="ADAL" clId="{498CBC10-6C0A-47B6-B4CD-B69609661718}" dt="2025-09-01T18:08:03.293" v="50" actId="1076"/>
          <ac:picMkLst>
            <pc:docMk/>
            <pc:sldMk cId="2961484148" sldId="324"/>
            <ac:picMk id="19" creationId="{4FBCB023-9D93-967E-CEFC-1E220CF369AA}"/>
          </ac:picMkLst>
        </pc:picChg>
      </pc:sldChg>
      <pc:sldChg chg="add del">
        <pc:chgData name="Guenaydin, Emre (DI PA DCP R&amp;D 4)" userId="0752af43-3f02-4f08-8635-161ff9960b0a" providerId="ADAL" clId="{498CBC10-6C0A-47B6-B4CD-B69609661718}" dt="2025-09-01T18:14:03.849" v="54" actId="47"/>
        <pc:sldMkLst>
          <pc:docMk/>
          <pc:sldMk cId="1708578959" sldId="327"/>
        </pc:sldMkLst>
      </pc:sldChg>
      <pc:sldChg chg="modSp del mod">
        <pc:chgData name="Guenaydin, Emre (DI PA DCP R&amp;D 4)" userId="0752af43-3f02-4f08-8635-161ff9960b0a" providerId="ADAL" clId="{498CBC10-6C0A-47B6-B4CD-B69609661718}" dt="2025-09-01T18:13:50.383" v="52" actId="2696"/>
        <pc:sldMkLst>
          <pc:docMk/>
          <pc:sldMk cId="1737078795" sldId="327"/>
        </pc:sldMkLst>
        <pc:spChg chg="mod">
          <ac:chgData name="Guenaydin, Emre (DI PA DCP R&amp;D 4)" userId="0752af43-3f02-4f08-8635-161ff9960b0a" providerId="ADAL" clId="{498CBC10-6C0A-47B6-B4CD-B69609661718}" dt="2025-09-01T18:03:20.884" v="7"/>
          <ac:spMkLst>
            <pc:docMk/>
            <pc:sldMk cId="1737078795" sldId="327"/>
            <ac:spMk id="6" creationId="{CE921A58-02CC-8741-F9A0-DE59BA931BF9}"/>
          </ac:spMkLst>
        </pc:spChg>
        <pc:spChg chg="mod">
          <ac:chgData name="Guenaydin, Emre (DI PA DCP R&amp;D 4)" userId="0752af43-3f02-4f08-8635-161ff9960b0a" providerId="ADAL" clId="{498CBC10-6C0A-47B6-B4CD-B69609661718}" dt="2025-09-01T18:04:04.987" v="8"/>
          <ac:spMkLst>
            <pc:docMk/>
            <pc:sldMk cId="1737078795" sldId="327"/>
            <ac:spMk id="7" creationId="{63CFB739-D0A0-08A1-71E9-263F483FD847}"/>
          </ac:spMkLst>
        </pc:spChg>
        <pc:spChg chg="mod">
          <ac:chgData name="Guenaydin, Emre (DI PA DCP R&amp;D 4)" userId="0752af43-3f02-4f08-8635-161ff9960b0a" providerId="ADAL" clId="{498CBC10-6C0A-47B6-B4CD-B69609661718}" dt="2025-09-01T18:03:01.231" v="2"/>
          <ac:spMkLst>
            <pc:docMk/>
            <pc:sldMk cId="1737078795" sldId="327"/>
            <ac:spMk id="8" creationId="{122FA70A-FA34-A43C-E9F1-0F630A975621}"/>
          </ac:spMkLst>
        </pc:spChg>
        <pc:spChg chg="mod">
          <ac:chgData name="Guenaydin, Emre (DI PA DCP R&amp;D 4)" userId="0752af43-3f02-4f08-8635-161ff9960b0a" providerId="ADAL" clId="{498CBC10-6C0A-47B6-B4CD-B69609661718}" dt="2025-09-01T18:03:13.419" v="4"/>
          <ac:spMkLst>
            <pc:docMk/>
            <pc:sldMk cId="1737078795" sldId="327"/>
            <ac:spMk id="11" creationId="{D7216258-DAD4-9FB3-7ECC-6239093B28B3}"/>
          </ac:spMkLst>
        </pc:spChg>
        <pc:spChg chg="mod">
          <ac:chgData name="Guenaydin, Emre (DI PA DCP R&amp;D 4)" userId="0752af43-3f02-4f08-8635-161ff9960b0a" providerId="ADAL" clId="{498CBC10-6C0A-47B6-B4CD-B69609661718}" dt="2025-09-01T18:03:08.097" v="3"/>
          <ac:spMkLst>
            <pc:docMk/>
            <pc:sldMk cId="1737078795" sldId="327"/>
            <ac:spMk id="13" creationId="{BAEDE810-0F30-9C03-6E38-1AA91BE2E86C}"/>
          </ac:spMkLst>
        </pc:spChg>
        <pc:spChg chg="mod">
          <ac:chgData name="Guenaydin, Emre (DI PA DCP R&amp;D 4)" userId="0752af43-3f02-4f08-8635-161ff9960b0a" providerId="ADAL" clId="{498CBC10-6C0A-47B6-B4CD-B69609661718}" dt="2025-09-01T18:02:25.912" v="1" actId="207"/>
          <ac:spMkLst>
            <pc:docMk/>
            <pc:sldMk cId="1737078795" sldId="327"/>
            <ac:spMk id="57" creationId="{752CD5FF-A9DA-2586-64DB-29185C24824A}"/>
          </ac:spMkLst>
        </pc:spChg>
      </pc:sldChg>
      <pc:sldChg chg="add">
        <pc:chgData name="Guenaydin, Emre (DI PA DCP R&amp;D 4)" userId="0752af43-3f02-4f08-8635-161ff9960b0a" providerId="ADAL" clId="{498CBC10-6C0A-47B6-B4CD-B69609661718}" dt="2025-09-01T18:13:47.638" v="51"/>
        <pc:sldMkLst>
          <pc:docMk/>
          <pc:sldMk cId="456038896" sldId="328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8" name="Google Shape;1888;g633c9ab0c4_0_16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89" name="Google Shape;1889;g633c9ab0c4_0_16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341039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6" name="Google Shape;1856;g6ed14bd43d_1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57" name="Google Shape;1857;g6ed14bd43d_1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52675231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05240325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0" name="Google Shape;2460;g6eb6eca567_0_166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61" name="Google Shape;2461;g6eb6eca567_0_166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7" name="Google Shape;1977;g7d42eb04ec_2_8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78" name="Google Shape;1978;g7d42eb04ec_2_8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3009594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4" name="Google Shape;2624;g6347246601_1_157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25" name="Google Shape;2625;g6347246601_1_157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755527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 preserve="1">
  <p:cSld name="1_Title and body">
    <p:bg>
      <p:bgPr>
        <a:solidFill>
          <a:srgbClr val="FFFFFF"/>
        </a:solidFill>
        <a:effectLst/>
      </p:bgPr>
    </p:bg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4"/>
          <p:cNvSpPr txBox="1">
            <a:spLocks noGrp="1"/>
          </p:cNvSpPr>
          <p:nvPr>
            <p:ph type="title"/>
          </p:nvPr>
        </p:nvSpPr>
        <p:spPr>
          <a:xfrm>
            <a:off x="912058" y="504275"/>
            <a:ext cx="7315200" cy="54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solidFill>
                  <a:schemeClr val="dk1"/>
                </a:solidFill>
                <a:latin typeface="Montserrat Black"/>
                <a:ea typeface="Montserrat Black"/>
                <a:cs typeface="Montserrat Black"/>
                <a:sym typeface="Montserrat Black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88" name="Google Shape;88;p4"/>
          <p:cNvSpPr txBox="1">
            <a:spLocks noGrp="1"/>
          </p:cNvSpPr>
          <p:nvPr>
            <p:ph type="body" idx="1"/>
          </p:nvPr>
        </p:nvSpPr>
        <p:spPr>
          <a:xfrm>
            <a:off x="914400" y="1281475"/>
            <a:ext cx="7299900" cy="3144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AutoNum type="arabicPeriod"/>
              <a:defRPr sz="12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200"/>
              <a:buAutoNum type="alphaLcPeriod"/>
              <a:defRPr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200"/>
              <a:buAutoNum type="romanLcPeriod"/>
              <a:defRPr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200"/>
              <a:buAutoNum type="arabicPeriod"/>
              <a:defRPr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200"/>
              <a:buAutoNum type="alphaLcPeriod"/>
              <a:defRPr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200"/>
              <a:buAutoNum type="romanLcPeriod"/>
              <a:defRPr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200"/>
              <a:buAutoNum type="arabicPeriod"/>
              <a:defRPr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200"/>
              <a:buAutoNum type="alphaLcPeriod"/>
              <a:defRPr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Clr>
                <a:srgbClr val="FFFFFF"/>
              </a:buClr>
              <a:buSzPts val="1200"/>
              <a:buAutoNum type="romanLcPeriod"/>
              <a:defRPr/>
            </a:lvl9pPr>
          </a:lstStyle>
          <a:p>
            <a:endParaRPr/>
          </a:p>
        </p:txBody>
      </p:sp>
      <p:sp>
        <p:nvSpPr>
          <p:cNvPr id="89" name="Google Shape;89;p4"/>
          <p:cNvSpPr/>
          <p:nvPr/>
        </p:nvSpPr>
        <p:spPr>
          <a:xfrm>
            <a:off x="3640916" y="4939133"/>
            <a:ext cx="3036" cy="2077"/>
          </a:xfrm>
          <a:custGeom>
            <a:avLst/>
            <a:gdLst/>
            <a:ahLst/>
            <a:cxnLst/>
            <a:rect l="l" t="t" r="r" b="b"/>
            <a:pathLst>
              <a:path w="39" h="39" extrusionOk="0">
                <a:moveTo>
                  <a:pt x="39" y="38"/>
                </a:moveTo>
                <a:lnTo>
                  <a:pt x="39" y="38"/>
                </a:ln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231F2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" name="Google Shape;91;p4"/>
          <p:cNvSpPr/>
          <p:nvPr/>
        </p:nvSpPr>
        <p:spPr>
          <a:xfrm>
            <a:off x="7667903" y="-136207"/>
            <a:ext cx="1600774" cy="1383657"/>
          </a:xfrm>
          <a:custGeom>
            <a:avLst/>
            <a:gdLst/>
            <a:ahLst/>
            <a:cxnLst/>
            <a:rect l="l" t="t" r="r" b="b"/>
            <a:pathLst>
              <a:path w="29956" h="25893" extrusionOk="0">
                <a:moveTo>
                  <a:pt x="1594" y="1"/>
                </a:moveTo>
                <a:cubicBezTo>
                  <a:pt x="501" y="1468"/>
                  <a:pt x="0" y="3372"/>
                  <a:pt x="269" y="5183"/>
                </a:cubicBezTo>
                <a:cubicBezTo>
                  <a:pt x="566" y="7212"/>
                  <a:pt x="1811" y="9079"/>
                  <a:pt x="3570" y="10130"/>
                </a:cubicBezTo>
                <a:cubicBezTo>
                  <a:pt x="7155" y="12276"/>
                  <a:pt x="12261" y="11003"/>
                  <a:pt x="15412" y="13748"/>
                </a:cubicBezTo>
                <a:cubicBezTo>
                  <a:pt x="17755" y="15785"/>
                  <a:pt x="18105" y="19274"/>
                  <a:pt x="19798" y="21873"/>
                </a:cubicBezTo>
                <a:cubicBezTo>
                  <a:pt x="21137" y="23924"/>
                  <a:pt x="23357" y="25377"/>
                  <a:pt x="25773" y="25778"/>
                </a:cubicBezTo>
                <a:cubicBezTo>
                  <a:pt x="26239" y="25855"/>
                  <a:pt x="26710" y="25892"/>
                  <a:pt x="27182" y="25892"/>
                </a:cubicBezTo>
                <a:cubicBezTo>
                  <a:pt x="28121" y="25892"/>
                  <a:pt x="29060" y="25743"/>
                  <a:pt x="29956" y="25456"/>
                </a:cubicBezTo>
                <a:lnTo>
                  <a:pt x="29956" y="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93" name="Google Shape;93;p4"/>
          <p:cNvGrpSpPr/>
          <p:nvPr userDrawn="1"/>
        </p:nvGrpSpPr>
        <p:grpSpPr>
          <a:xfrm>
            <a:off x="-37819" y="3229639"/>
            <a:ext cx="2675357" cy="2257274"/>
            <a:chOff x="-37819" y="3229639"/>
            <a:chExt cx="2675357" cy="2257274"/>
          </a:xfrm>
        </p:grpSpPr>
        <p:sp>
          <p:nvSpPr>
            <p:cNvPr id="94" name="Google Shape;94;p4"/>
            <p:cNvSpPr/>
            <p:nvPr/>
          </p:nvSpPr>
          <p:spPr>
            <a:xfrm>
              <a:off x="-37819" y="3229639"/>
              <a:ext cx="642083" cy="720261"/>
            </a:xfrm>
            <a:custGeom>
              <a:avLst/>
              <a:gdLst/>
              <a:ahLst/>
              <a:cxnLst/>
              <a:rect l="l" t="t" r="r" b="b"/>
              <a:pathLst>
                <a:path w="8249" h="13525" extrusionOk="0">
                  <a:moveTo>
                    <a:pt x="1" y="1"/>
                  </a:moveTo>
                  <a:lnTo>
                    <a:pt x="1" y="13149"/>
                  </a:lnTo>
                  <a:cubicBezTo>
                    <a:pt x="904" y="13390"/>
                    <a:pt x="1832" y="13525"/>
                    <a:pt x="2764" y="13525"/>
                  </a:cubicBezTo>
                  <a:cubicBezTo>
                    <a:pt x="2962" y="13525"/>
                    <a:pt x="3161" y="13519"/>
                    <a:pt x="3359" y="13506"/>
                  </a:cubicBezTo>
                  <a:cubicBezTo>
                    <a:pt x="4938" y="13408"/>
                    <a:pt x="6513" y="12870"/>
                    <a:pt x="7795" y="11950"/>
                  </a:cubicBezTo>
                  <a:cubicBezTo>
                    <a:pt x="8032" y="10960"/>
                    <a:pt x="8211" y="9965"/>
                    <a:pt x="8220" y="8961"/>
                  </a:cubicBezTo>
                  <a:cubicBezTo>
                    <a:pt x="8248" y="6263"/>
                    <a:pt x="6970" y="3580"/>
                    <a:pt x="4858" y="1896"/>
                  </a:cubicBezTo>
                  <a:cubicBezTo>
                    <a:pt x="3476" y="797"/>
                    <a:pt x="1760" y="147"/>
                    <a:pt x="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95;p4"/>
            <p:cNvSpPr/>
            <p:nvPr/>
          </p:nvSpPr>
          <p:spPr>
            <a:xfrm>
              <a:off x="-37819" y="3866020"/>
              <a:ext cx="2675357" cy="1620893"/>
            </a:xfrm>
            <a:custGeom>
              <a:avLst/>
              <a:gdLst/>
              <a:ahLst/>
              <a:cxnLst/>
              <a:rect l="l" t="t" r="r" b="b"/>
              <a:pathLst>
                <a:path w="34371" h="30437" extrusionOk="0">
                  <a:moveTo>
                    <a:pt x="7795" y="0"/>
                  </a:moveTo>
                  <a:lnTo>
                    <a:pt x="7795" y="0"/>
                  </a:lnTo>
                  <a:cubicBezTo>
                    <a:pt x="6513" y="920"/>
                    <a:pt x="4938" y="1458"/>
                    <a:pt x="3359" y="1556"/>
                  </a:cubicBezTo>
                  <a:cubicBezTo>
                    <a:pt x="3161" y="1569"/>
                    <a:pt x="2962" y="1575"/>
                    <a:pt x="2764" y="1575"/>
                  </a:cubicBezTo>
                  <a:cubicBezTo>
                    <a:pt x="1832" y="1575"/>
                    <a:pt x="904" y="1440"/>
                    <a:pt x="1" y="1199"/>
                  </a:cubicBezTo>
                  <a:lnTo>
                    <a:pt x="1" y="30437"/>
                  </a:lnTo>
                  <a:lnTo>
                    <a:pt x="33058" y="30437"/>
                  </a:lnTo>
                  <a:cubicBezTo>
                    <a:pt x="33441" y="29682"/>
                    <a:pt x="33737" y="28895"/>
                    <a:pt x="33874" y="28051"/>
                  </a:cubicBezTo>
                  <a:cubicBezTo>
                    <a:pt x="34370" y="24967"/>
                    <a:pt x="32507" y="21872"/>
                    <a:pt x="29965" y="20052"/>
                  </a:cubicBezTo>
                  <a:cubicBezTo>
                    <a:pt x="27419" y="18237"/>
                    <a:pt x="24297" y="17464"/>
                    <a:pt x="21231" y="16836"/>
                  </a:cubicBezTo>
                  <a:cubicBezTo>
                    <a:pt x="18166" y="16209"/>
                    <a:pt x="15030" y="15681"/>
                    <a:pt x="12248" y="14252"/>
                  </a:cubicBezTo>
                  <a:cubicBezTo>
                    <a:pt x="9465" y="12828"/>
                    <a:pt x="7037" y="10305"/>
                    <a:pt x="6622" y="7206"/>
                  </a:cubicBezTo>
                  <a:cubicBezTo>
                    <a:pt x="6296" y="4777"/>
                    <a:pt x="7216" y="2405"/>
                    <a:pt x="779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</p:spTree>
    <p:extLst>
      <p:ext uri="{BB962C8B-B14F-4D97-AF65-F5344CB8AC3E}">
        <p14:creationId xmlns:p14="http://schemas.microsoft.com/office/powerpoint/2010/main" val="41022040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7"/>
          <p:cNvSpPr txBox="1">
            <a:spLocks noGrp="1"/>
          </p:cNvSpPr>
          <p:nvPr>
            <p:ph type="title"/>
          </p:nvPr>
        </p:nvSpPr>
        <p:spPr>
          <a:xfrm>
            <a:off x="4572000" y="1697008"/>
            <a:ext cx="3660900" cy="883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2400"/>
              <a:buNone/>
              <a:defRPr>
                <a:latin typeface="Montserrat ExtraBold"/>
                <a:ea typeface="Montserrat ExtraBold"/>
                <a:cs typeface="Montserrat ExtraBold"/>
                <a:sym typeface="Montserrat Extra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126" name="Google Shape;126;p7"/>
          <p:cNvSpPr txBox="1">
            <a:spLocks noGrp="1"/>
          </p:cNvSpPr>
          <p:nvPr>
            <p:ph type="subTitle" idx="1"/>
          </p:nvPr>
        </p:nvSpPr>
        <p:spPr>
          <a:xfrm>
            <a:off x="4573650" y="2589965"/>
            <a:ext cx="3657600" cy="1861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latin typeface="Lato"/>
                <a:ea typeface="Lato"/>
                <a:cs typeface="Lato"/>
                <a:sym typeface="Lato"/>
              </a:defRPr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127" name="Google Shape;127;p7"/>
          <p:cNvGrpSpPr/>
          <p:nvPr/>
        </p:nvGrpSpPr>
        <p:grpSpPr>
          <a:xfrm>
            <a:off x="-1204808" y="-74100"/>
            <a:ext cx="7231283" cy="5464048"/>
            <a:chOff x="-1204808" y="-74100"/>
            <a:chExt cx="7231283" cy="5464048"/>
          </a:xfrm>
        </p:grpSpPr>
        <p:sp>
          <p:nvSpPr>
            <p:cNvPr id="128" name="Google Shape;128;p7"/>
            <p:cNvSpPr/>
            <p:nvPr/>
          </p:nvSpPr>
          <p:spPr>
            <a:xfrm rot="10800000">
              <a:off x="4153341" y="4476950"/>
              <a:ext cx="1156796" cy="708608"/>
            </a:xfrm>
            <a:custGeom>
              <a:avLst/>
              <a:gdLst/>
              <a:ahLst/>
              <a:cxnLst/>
              <a:rect l="l" t="t" r="r" b="b"/>
              <a:pathLst>
                <a:path w="15223" h="8282" extrusionOk="0">
                  <a:moveTo>
                    <a:pt x="0" y="1"/>
                  </a:moveTo>
                  <a:cubicBezTo>
                    <a:pt x="1891" y="2425"/>
                    <a:pt x="4014" y="4641"/>
                    <a:pt x="6636" y="6221"/>
                  </a:cubicBezTo>
                  <a:cubicBezTo>
                    <a:pt x="8786" y="7515"/>
                    <a:pt x="11353" y="8281"/>
                    <a:pt x="13851" y="8281"/>
                  </a:cubicBezTo>
                  <a:cubicBezTo>
                    <a:pt x="14312" y="8281"/>
                    <a:pt x="14770" y="8255"/>
                    <a:pt x="15223" y="8202"/>
                  </a:cubicBezTo>
                  <a:cubicBezTo>
                    <a:pt x="14696" y="5500"/>
                    <a:pt x="14653" y="2713"/>
                    <a:pt x="1515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" name="Google Shape;129;p7"/>
            <p:cNvSpPr/>
            <p:nvPr/>
          </p:nvSpPr>
          <p:spPr>
            <a:xfrm rot="10800000">
              <a:off x="395212" y="361343"/>
              <a:ext cx="3758237" cy="4824215"/>
            </a:xfrm>
            <a:custGeom>
              <a:avLst/>
              <a:gdLst/>
              <a:ahLst/>
              <a:cxnLst/>
              <a:rect l="l" t="t" r="r" b="b"/>
              <a:pathLst>
                <a:path w="49457" h="56384" extrusionOk="0">
                  <a:moveTo>
                    <a:pt x="26052" y="1"/>
                  </a:moveTo>
                  <a:cubicBezTo>
                    <a:pt x="26452" y="1670"/>
                    <a:pt x="26646" y="3363"/>
                    <a:pt x="26302" y="5033"/>
                  </a:cubicBezTo>
                  <a:cubicBezTo>
                    <a:pt x="25788" y="7540"/>
                    <a:pt x="23582" y="9869"/>
                    <a:pt x="21120" y="9869"/>
                  </a:cubicBezTo>
                  <a:cubicBezTo>
                    <a:pt x="20849" y="9869"/>
                    <a:pt x="20574" y="9841"/>
                    <a:pt x="20299" y="9782"/>
                  </a:cubicBezTo>
                  <a:cubicBezTo>
                    <a:pt x="18318" y="9357"/>
                    <a:pt x="16978" y="7566"/>
                    <a:pt x="15743" y="5957"/>
                  </a:cubicBezTo>
                  <a:cubicBezTo>
                    <a:pt x="14512" y="4345"/>
                    <a:pt x="12946" y="2661"/>
                    <a:pt x="10918" y="2610"/>
                  </a:cubicBezTo>
                  <a:cubicBezTo>
                    <a:pt x="10884" y="2609"/>
                    <a:pt x="10851" y="2608"/>
                    <a:pt x="10817" y="2608"/>
                  </a:cubicBezTo>
                  <a:cubicBezTo>
                    <a:pt x="8301" y="2608"/>
                    <a:pt x="6557" y="5052"/>
                    <a:pt x="4495" y="6523"/>
                  </a:cubicBezTo>
                  <a:cubicBezTo>
                    <a:pt x="3156" y="7481"/>
                    <a:pt x="1609" y="8014"/>
                    <a:pt x="1" y="8202"/>
                  </a:cubicBezTo>
                  <a:cubicBezTo>
                    <a:pt x="1307" y="14936"/>
                    <a:pt x="5566" y="21137"/>
                    <a:pt x="11645" y="24368"/>
                  </a:cubicBezTo>
                  <a:cubicBezTo>
                    <a:pt x="14611" y="25938"/>
                    <a:pt x="17888" y="26839"/>
                    <a:pt x="20906" y="28306"/>
                  </a:cubicBezTo>
                  <a:cubicBezTo>
                    <a:pt x="23929" y="29773"/>
                    <a:pt x="26816" y="31984"/>
                    <a:pt x="27952" y="35139"/>
                  </a:cubicBezTo>
                  <a:cubicBezTo>
                    <a:pt x="29456" y="39313"/>
                    <a:pt x="27580" y="44118"/>
                    <a:pt x="29014" y="48315"/>
                  </a:cubicBezTo>
                  <a:cubicBezTo>
                    <a:pt x="30163" y="51696"/>
                    <a:pt x="33276" y="54050"/>
                    <a:pt x="36534" y="55507"/>
                  </a:cubicBezTo>
                  <a:cubicBezTo>
                    <a:pt x="37276" y="55837"/>
                    <a:pt x="38034" y="56129"/>
                    <a:pt x="38804" y="56384"/>
                  </a:cubicBezTo>
                  <a:cubicBezTo>
                    <a:pt x="40256" y="54366"/>
                    <a:pt x="42058" y="52612"/>
                    <a:pt x="43741" y="50772"/>
                  </a:cubicBezTo>
                  <a:cubicBezTo>
                    <a:pt x="45645" y="48688"/>
                    <a:pt x="47443" y="46400"/>
                    <a:pt x="48277" y="43708"/>
                  </a:cubicBezTo>
                  <a:cubicBezTo>
                    <a:pt x="49456" y="39897"/>
                    <a:pt x="48551" y="35728"/>
                    <a:pt x="46985" y="32059"/>
                  </a:cubicBezTo>
                  <a:cubicBezTo>
                    <a:pt x="45419" y="28391"/>
                    <a:pt x="43207" y="25028"/>
                    <a:pt x="41614" y="21374"/>
                  </a:cubicBezTo>
                  <a:cubicBezTo>
                    <a:pt x="40015" y="17713"/>
                    <a:pt x="39048" y="13573"/>
                    <a:pt x="40138" y="9734"/>
                  </a:cubicBezTo>
                  <a:cubicBezTo>
                    <a:pt x="41397" y="5298"/>
                    <a:pt x="45151" y="2100"/>
                    <a:pt x="4934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" name="Google Shape;130;p7"/>
            <p:cNvSpPr/>
            <p:nvPr/>
          </p:nvSpPr>
          <p:spPr>
            <a:xfrm rot="10800000">
              <a:off x="2128619" y="4341080"/>
              <a:ext cx="2068144" cy="844477"/>
            </a:xfrm>
            <a:custGeom>
              <a:avLst/>
              <a:gdLst/>
              <a:ahLst/>
              <a:cxnLst/>
              <a:rect l="l" t="t" r="r" b="b"/>
              <a:pathLst>
                <a:path w="27216" h="9870" extrusionOk="0">
                  <a:moveTo>
                    <a:pt x="501" y="1"/>
                  </a:moveTo>
                  <a:cubicBezTo>
                    <a:pt x="1" y="2713"/>
                    <a:pt x="44" y="5500"/>
                    <a:pt x="571" y="8202"/>
                  </a:cubicBezTo>
                  <a:cubicBezTo>
                    <a:pt x="2179" y="8014"/>
                    <a:pt x="3726" y="7481"/>
                    <a:pt x="5065" y="6523"/>
                  </a:cubicBezTo>
                  <a:cubicBezTo>
                    <a:pt x="7127" y="5052"/>
                    <a:pt x="8871" y="2608"/>
                    <a:pt x="11387" y="2608"/>
                  </a:cubicBezTo>
                  <a:cubicBezTo>
                    <a:pt x="11421" y="2608"/>
                    <a:pt x="11454" y="2609"/>
                    <a:pt x="11488" y="2610"/>
                  </a:cubicBezTo>
                  <a:cubicBezTo>
                    <a:pt x="13516" y="2661"/>
                    <a:pt x="15082" y="4345"/>
                    <a:pt x="16313" y="5957"/>
                  </a:cubicBezTo>
                  <a:cubicBezTo>
                    <a:pt x="17548" y="7566"/>
                    <a:pt x="18888" y="9357"/>
                    <a:pt x="20869" y="9782"/>
                  </a:cubicBezTo>
                  <a:cubicBezTo>
                    <a:pt x="21144" y="9841"/>
                    <a:pt x="21419" y="9869"/>
                    <a:pt x="21690" y="9869"/>
                  </a:cubicBezTo>
                  <a:cubicBezTo>
                    <a:pt x="24152" y="9869"/>
                    <a:pt x="26358" y="7540"/>
                    <a:pt x="26872" y="5033"/>
                  </a:cubicBezTo>
                  <a:cubicBezTo>
                    <a:pt x="27216" y="3363"/>
                    <a:pt x="27022" y="1670"/>
                    <a:pt x="2662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" name="Google Shape;131;p7"/>
            <p:cNvSpPr/>
            <p:nvPr/>
          </p:nvSpPr>
          <p:spPr>
            <a:xfrm rot="10800000">
              <a:off x="2356486" y="-55043"/>
              <a:ext cx="2800232" cy="1123659"/>
            </a:xfrm>
            <a:custGeom>
              <a:avLst/>
              <a:gdLst/>
              <a:ahLst/>
              <a:cxnLst/>
              <a:rect l="l" t="t" r="r" b="b"/>
              <a:pathLst>
                <a:path w="36850" h="13133" extrusionOk="0">
                  <a:moveTo>
                    <a:pt x="14044" y="0"/>
                  </a:moveTo>
                  <a:cubicBezTo>
                    <a:pt x="12205" y="0"/>
                    <a:pt x="10289" y="657"/>
                    <a:pt x="8668" y="1584"/>
                  </a:cubicBezTo>
                  <a:cubicBezTo>
                    <a:pt x="4371" y="4041"/>
                    <a:pt x="1189" y="8337"/>
                    <a:pt x="0" y="13133"/>
                  </a:cubicBezTo>
                  <a:lnTo>
                    <a:pt x="36850" y="13133"/>
                  </a:lnTo>
                  <a:cubicBezTo>
                    <a:pt x="36845" y="12656"/>
                    <a:pt x="36812" y="12180"/>
                    <a:pt x="36680" y="11722"/>
                  </a:cubicBezTo>
                  <a:cubicBezTo>
                    <a:pt x="36001" y="9374"/>
                    <a:pt x="33171" y="8431"/>
                    <a:pt x="30733" y="8327"/>
                  </a:cubicBezTo>
                  <a:cubicBezTo>
                    <a:pt x="28290" y="8224"/>
                    <a:pt x="25678" y="8553"/>
                    <a:pt x="23555" y="7341"/>
                  </a:cubicBezTo>
                  <a:cubicBezTo>
                    <a:pt x="20919" y="5837"/>
                    <a:pt x="19882" y="2400"/>
                    <a:pt x="17278" y="843"/>
                  </a:cubicBezTo>
                  <a:cubicBezTo>
                    <a:pt x="16288" y="251"/>
                    <a:pt x="15181" y="0"/>
                    <a:pt x="1404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" name="Google Shape;132;p7"/>
            <p:cNvSpPr/>
            <p:nvPr/>
          </p:nvSpPr>
          <p:spPr>
            <a:xfrm rot="10800000">
              <a:off x="-764693" y="248660"/>
              <a:ext cx="1969585" cy="4936898"/>
            </a:xfrm>
            <a:custGeom>
              <a:avLst/>
              <a:gdLst/>
              <a:ahLst/>
              <a:cxnLst/>
              <a:rect l="l" t="t" r="r" b="b"/>
              <a:pathLst>
                <a:path w="25919" h="57701" extrusionOk="0">
                  <a:moveTo>
                    <a:pt x="10540" y="1"/>
                  </a:moveTo>
                  <a:cubicBezTo>
                    <a:pt x="6348" y="2100"/>
                    <a:pt x="2594" y="5298"/>
                    <a:pt x="1335" y="9734"/>
                  </a:cubicBezTo>
                  <a:cubicBezTo>
                    <a:pt x="245" y="13573"/>
                    <a:pt x="1212" y="17713"/>
                    <a:pt x="2811" y="21374"/>
                  </a:cubicBezTo>
                  <a:cubicBezTo>
                    <a:pt x="4404" y="25028"/>
                    <a:pt x="6616" y="28391"/>
                    <a:pt x="8182" y="32059"/>
                  </a:cubicBezTo>
                  <a:cubicBezTo>
                    <a:pt x="9748" y="35728"/>
                    <a:pt x="10653" y="39897"/>
                    <a:pt x="9474" y="43708"/>
                  </a:cubicBezTo>
                  <a:cubicBezTo>
                    <a:pt x="8640" y="46400"/>
                    <a:pt x="6842" y="48688"/>
                    <a:pt x="4938" y="50772"/>
                  </a:cubicBezTo>
                  <a:cubicBezTo>
                    <a:pt x="3255" y="52612"/>
                    <a:pt x="1453" y="54366"/>
                    <a:pt x="1" y="56384"/>
                  </a:cubicBezTo>
                  <a:cubicBezTo>
                    <a:pt x="2642" y="57263"/>
                    <a:pt x="5429" y="57701"/>
                    <a:pt x="8215" y="57701"/>
                  </a:cubicBezTo>
                  <a:cubicBezTo>
                    <a:pt x="12497" y="57701"/>
                    <a:pt x="16780" y="56668"/>
                    <a:pt x="20543" y="54620"/>
                  </a:cubicBezTo>
                  <a:cubicBezTo>
                    <a:pt x="22504" y="53554"/>
                    <a:pt x="24311" y="52224"/>
                    <a:pt x="25919" y="50683"/>
                  </a:cubicBezTo>
                  <a:lnTo>
                    <a:pt x="25919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" name="Google Shape;133;p7"/>
            <p:cNvSpPr/>
            <p:nvPr/>
          </p:nvSpPr>
          <p:spPr>
            <a:xfrm rot="10800000">
              <a:off x="2068004" y="-55044"/>
              <a:ext cx="3958471" cy="1281175"/>
            </a:xfrm>
            <a:custGeom>
              <a:avLst/>
              <a:gdLst/>
              <a:ahLst/>
              <a:cxnLst/>
              <a:rect l="l" t="t" r="r" b="b"/>
              <a:pathLst>
                <a:path w="52092" h="14974" extrusionOk="0">
                  <a:moveTo>
                    <a:pt x="10073" y="5769"/>
                  </a:moveTo>
                  <a:cubicBezTo>
                    <a:pt x="7479" y="5769"/>
                    <a:pt x="4891" y="6731"/>
                    <a:pt x="3028" y="8466"/>
                  </a:cubicBezTo>
                  <a:cubicBezTo>
                    <a:pt x="1213" y="10159"/>
                    <a:pt x="137" y="12540"/>
                    <a:pt x="0" y="14974"/>
                  </a:cubicBezTo>
                  <a:lnTo>
                    <a:pt x="11446" y="14974"/>
                  </a:lnTo>
                  <a:cubicBezTo>
                    <a:pt x="12158" y="12102"/>
                    <a:pt x="13582" y="9408"/>
                    <a:pt x="15534" y="7183"/>
                  </a:cubicBezTo>
                  <a:cubicBezTo>
                    <a:pt x="14502" y="6711"/>
                    <a:pt x="13450" y="6278"/>
                    <a:pt x="12337" y="6023"/>
                  </a:cubicBezTo>
                  <a:cubicBezTo>
                    <a:pt x="11597" y="5853"/>
                    <a:pt x="10833" y="5769"/>
                    <a:pt x="10073" y="5769"/>
                  </a:cubicBezTo>
                  <a:close/>
                  <a:moveTo>
                    <a:pt x="45074" y="1"/>
                  </a:moveTo>
                  <a:cubicBezTo>
                    <a:pt x="43566" y="1"/>
                    <a:pt x="41995" y="486"/>
                    <a:pt x="40619" y="1128"/>
                  </a:cubicBezTo>
                  <a:cubicBezTo>
                    <a:pt x="37595" y="2533"/>
                    <a:pt x="34973" y="4604"/>
                    <a:pt x="32144" y="6344"/>
                  </a:cubicBezTo>
                  <a:cubicBezTo>
                    <a:pt x="32964" y="7452"/>
                    <a:pt x="33822" y="8509"/>
                    <a:pt x="35001" y="9182"/>
                  </a:cubicBezTo>
                  <a:cubicBezTo>
                    <a:pt x="37124" y="10394"/>
                    <a:pt x="39736" y="10065"/>
                    <a:pt x="42179" y="10168"/>
                  </a:cubicBezTo>
                  <a:cubicBezTo>
                    <a:pt x="44617" y="10272"/>
                    <a:pt x="47447" y="11215"/>
                    <a:pt x="48126" y="13563"/>
                  </a:cubicBezTo>
                  <a:cubicBezTo>
                    <a:pt x="48258" y="14021"/>
                    <a:pt x="48291" y="14497"/>
                    <a:pt x="48296" y="14974"/>
                  </a:cubicBezTo>
                  <a:lnTo>
                    <a:pt x="51884" y="14974"/>
                  </a:lnTo>
                  <a:cubicBezTo>
                    <a:pt x="52092" y="11470"/>
                    <a:pt x="51993" y="7956"/>
                    <a:pt x="50790" y="4670"/>
                  </a:cubicBezTo>
                  <a:cubicBezTo>
                    <a:pt x="50211" y="3085"/>
                    <a:pt x="49299" y="1505"/>
                    <a:pt x="47791" y="661"/>
                  </a:cubicBezTo>
                  <a:cubicBezTo>
                    <a:pt x="46951" y="194"/>
                    <a:pt x="46027" y="1"/>
                    <a:pt x="4507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" name="Google Shape;134;p7"/>
            <p:cNvSpPr/>
            <p:nvPr/>
          </p:nvSpPr>
          <p:spPr>
            <a:xfrm rot="10800000">
              <a:off x="2356486" y="-55039"/>
              <a:ext cx="2800232" cy="738468"/>
            </a:xfrm>
            <a:custGeom>
              <a:avLst/>
              <a:gdLst/>
              <a:ahLst/>
              <a:cxnLst/>
              <a:rect l="l" t="t" r="r" b="b"/>
              <a:pathLst>
                <a:path w="36850" h="8631" extrusionOk="0">
                  <a:moveTo>
                    <a:pt x="20698" y="1"/>
                  </a:moveTo>
                  <a:cubicBezTo>
                    <a:pt x="20434" y="166"/>
                    <a:pt x="20169" y="321"/>
                    <a:pt x="19905" y="477"/>
                  </a:cubicBezTo>
                  <a:cubicBezTo>
                    <a:pt x="17354" y="1968"/>
                    <a:pt x="14431" y="3137"/>
                    <a:pt x="11488" y="3137"/>
                  </a:cubicBezTo>
                  <a:cubicBezTo>
                    <a:pt x="10814" y="3137"/>
                    <a:pt x="10134" y="3076"/>
                    <a:pt x="9460" y="2943"/>
                  </a:cubicBezTo>
                  <a:cubicBezTo>
                    <a:pt x="7564" y="2566"/>
                    <a:pt x="5847" y="1642"/>
                    <a:pt x="4088" y="840"/>
                  </a:cubicBezTo>
                  <a:cubicBezTo>
                    <a:pt x="2136" y="3065"/>
                    <a:pt x="712" y="5759"/>
                    <a:pt x="0" y="8631"/>
                  </a:cubicBezTo>
                  <a:lnTo>
                    <a:pt x="36850" y="8631"/>
                  </a:lnTo>
                  <a:cubicBezTo>
                    <a:pt x="36845" y="8154"/>
                    <a:pt x="36812" y="7678"/>
                    <a:pt x="36680" y="7220"/>
                  </a:cubicBezTo>
                  <a:cubicBezTo>
                    <a:pt x="36001" y="4872"/>
                    <a:pt x="33171" y="3929"/>
                    <a:pt x="30733" y="3825"/>
                  </a:cubicBezTo>
                  <a:cubicBezTo>
                    <a:pt x="28290" y="3722"/>
                    <a:pt x="25678" y="4051"/>
                    <a:pt x="23555" y="2839"/>
                  </a:cubicBezTo>
                  <a:cubicBezTo>
                    <a:pt x="22376" y="2166"/>
                    <a:pt x="21518" y="1109"/>
                    <a:pt x="2069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" name="Google Shape;135;p7"/>
            <p:cNvSpPr/>
            <p:nvPr/>
          </p:nvSpPr>
          <p:spPr>
            <a:xfrm rot="10800000">
              <a:off x="874085" y="729362"/>
              <a:ext cx="1115229" cy="1401387"/>
            </a:xfrm>
            <a:custGeom>
              <a:avLst/>
              <a:gdLst/>
              <a:ahLst/>
              <a:cxnLst/>
              <a:rect l="l" t="t" r="r" b="b"/>
              <a:pathLst>
                <a:path w="14676" h="16379" extrusionOk="0">
                  <a:moveTo>
                    <a:pt x="7560" y="1"/>
                  </a:moveTo>
                  <a:cubicBezTo>
                    <a:pt x="3283" y="1"/>
                    <a:pt x="0" y="8178"/>
                    <a:pt x="2476" y="12988"/>
                  </a:cubicBezTo>
                  <a:cubicBezTo>
                    <a:pt x="3703" y="15375"/>
                    <a:pt x="6008" y="16379"/>
                    <a:pt x="8201" y="16379"/>
                  </a:cubicBezTo>
                  <a:cubicBezTo>
                    <a:pt x="10559" y="16379"/>
                    <a:pt x="12790" y="15223"/>
                    <a:pt x="13430" y="13366"/>
                  </a:cubicBezTo>
                  <a:cubicBezTo>
                    <a:pt x="14675" y="9777"/>
                    <a:pt x="13214" y="571"/>
                    <a:pt x="7908" y="20"/>
                  </a:cubicBezTo>
                  <a:cubicBezTo>
                    <a:pt x="7791" y="5"/>
                    <a:pt x="7677" y="1"/>
                    <a:pt x="756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" name="Google Shape;136;p7"/>
            <p:cNvSpPr/>
            <p:nvPr/>
          </p:nvSpPr>
          <p:spPr>
            <a:xfrm rot="10800000">
              <a:off x="-764698" y="-55041"/>
              <a:ext cx="2149149" cy="904284"/>
            </a:xfrm>
            <a:custGeom>
              <a:avLst/>
              <a:gdLst/>
              <a:ahLst/>
              <a:cxnLst/>
              <a:rect l="l" t="t" r="r" b="b"/>
              <a:pathLst>
                <a:path w="28282" h="10569" extrusionOk="0">
                  <a:moveTo>
                    <a:pt x="28282" y="1"/>
                  </a:moveTo>
                  <a:cubicBezTo>
                    <a:pt x="26674" y="1542"/>
                    <a:pt x="24867" y="2872"/>
                    <a:pt x="22906" y="3938"/>
                  </a:cubicBezTo>
                  <a:cubicBezTo>
                    <a:pt x="19143" y="5986"/>
                    <a:pt x="14860" y="7019"/>
                    <a:pt x="10578" y="7019"/>
                  </a:cubicBezTo>
                  <a:cubicBezTo>
                    <a:pt x="7792" y="7019"/>
                    <a:pt x="5005" y="6581"/>
                    <a:pt x="2364" y="5702"/>
                  </a:cubicBezTo>
                  <a:cubicBezTo>
                    <a:pt x="2170" y="5966"/>
                    <a:pt x="1986" y="6235"/>
                    <a:pt x="1807" y="6513"/>
                  </a:cubicBezTo>
                  <a:cubicBezTo>
                    <a:pt x="1005" y="7754"/>
                    <a:pt x="359" y="9135"/>
                    <a:pt x="0" y="10569"/>
                  </a:cubicBezTo>
                  <a:lnTo>
                    <a:pt x="28282" y="10569"/>
                  </a:lnTo>
                  <a:lnTo>
                    <a:pt x="28282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pic>
          <p:nvPicPr>
            <p:cNvPr id="137" name="Google Shape;137;p7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-1204808" y="1697000"/>
              <a:ext cx="4162461" cy="369294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8" name="Google Shape;138;p7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-1068798" y="-74100"/>
              <a:ext cx="4575068" cy="1281176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748">
          <p15:clr>
            <a:srgbClr val="FA7B17"/>
          </p15:clr>
        </p15:guide>
        <p15:guide id="2" pos="2206">
          <p15:clr>
            <a:srgbClr val="FA7B17"/>
          </p15:clr>
        </p15:guide>
        <p15:guide id="3" pos="1765">
          <p15:clr>
            <a:srgbClr val="FA7B17"/>
          </p15:clr>
        </p15:guide>
        <p15:guide id="4" orient="horz" pos="1250">
          <p15:clr>
            <a:srgbClr val="FA7B17"/>
          </p15:clr>
        </p15:guide>
        <p15:guide id="5">
          <p15:clr>
            <a:srgbClr val="FA7B17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bg>
      <p:bgPr>
        <a:solidFill>
          <a:srgbClr val="FFFFFF"/>
        </a:solidFill>
        <a:effectLst/>
      </p:bgPr>
    </p:bg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9"/>
          <p:cNvSpPr txBox="1">
            <a:spLocks noGrp="1"/>
          </p:cNvSpPr>
          <p:nvPr>
            <p:ph type="subTitle" idx="1"/>
          </p:nvPr>
        </p:nvSpPr>
        <p:spPr>
          <a:xfrm flipH="1">
            <a:off x="2894200" y="3121150"/>
            <a:ext cx="3525600" cy="34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 sz="1400">
                <a:solidFill>
                  <a:srgbClr val="FFFFFF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None/>
              <a:defRPr sz="2800">
                <a:solidFill>
                  <a:srgbClr val="FFFFFF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None/>
              <a:defRPr sz="2800">
                <a:solidFill>
                  <a:srgbClr val="FFFFFF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None/>
              <a:defRPr sz="2800">
                <a:solidFill>
                  <a:srgbClr val="FFFFFF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None/>
              <a:defRPr sz="2800">
                <a:solidFill>
                  <a:srgbClr val="FFFFFF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None/>
              <a:defRPr sz="2800">
                <a:solidFill>
                  <a:srgbClr val="FFFFFF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None/>
              <a:defRPr sz="2800">
                <a:solidFill>
                  <a:srgbClr val="FFFFFF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None/>
              <a:defRPr sz="2800">
                <a:solidFill>
                  <a:srgbClr val="FFFFFF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None/>
              <a:defRPr sz="2800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sp>
        <p:nvSpPr>
          <p:cNvPr id="156" name="Google Shape;156;p9"/>
          <p:cNvSpPr txBox="1">
            <a:spLocks noGrp="1"/>
          </p:cNvSpPr>
          <p:nvPr>
            <p:ph type="ctrTitle"/>
          </p:nvPr>
        </p:nvSpPr>
        <p:spPr>
          <a:xfrm flipH="1">
            <a:off x="668300" y="2732350"/>
            <a:ext cx="7977300" cy="38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None/>
              <a:defRPr>
                <a:solidFill>
                  <a:srgbClr val="FFFFFF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sp>
        <p:nvSpPr>
          <p:cNvPr id="157" name="Google Shape;157;p9"/>
          <p:cNvSpPr txBox="1">
            <a:spLocks noGrp="1"/>
          </p:cNvSpPr>
          <p:nvPr>
            <p:ph type="subTitle" idx="2"/>
          </p:nvPr>
        </p:nvSpPr>
        <p:spPr>
          <a:xfrm flipH="1">
            <a:off x="914550" y="3108302"/>
            <a:ext cx="7299900" cy="381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 sz="14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None/>
              <a:defRPr sz="2800">
                <a:solidFill>
                  <a:srgbClr val="FFFFFF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None/>
              <a:defRPr sz="2800">
                <a:solidFill>
                  <a:srgbClr val="FFFFFF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None/>
              <a:defRPr sz="2800">
                <a:solidFill>
                  <a:srgbClr val="FFFFFF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None/>
              <a:defRPr sz="2800">
                <a:solidFill>
                  <a:srgbClr val="FFFFFF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None/>
              <a:defRPr sz="2800">
                <a:solidFill>
                  <a:srgbClr val="FFFFFF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None/>
              <a:defRPr sz="2800">
                <a:solidFill>
                  <a:srgbClr val="FFFFFF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None/>
              <a:defRPr sz="2800">
                <a:solidFill>
                  <a:srgbClr val="FFFFFF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None/>
              <a:defRPr sz="2800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sp>
        <p:nvSpPr>
          <p:cNvPr id="158" name="Google Shape;158;p9"/>
          <p:cNvSpPr txBox="1">
            <a:spLocks noGrp="1"/>
          </p:cNvSpPr>
          <p:nvPr>
            <p:ph type="ctrTitle" idx="3"/>
          </p:nvPr>
        </p:nvSpPr>
        <p:spPr>
          <a:xfrm flipH="1">
            <a:off x="914250" y="2579950"/>
            <a:ext cx="7299900" cy="506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None/>
              <a:defRPr>
                <a:solidFill>
                  <a:schemeClr val="dk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sp>
        <p:nvSpPr>
          <p:cNvPr id="159" name="Google Shape;159;p9"/>
          <p:cNvSpPr txBox="1">
            <a:spLocks noGrp="1"/>
          </p:cNvSpPr>
          <p:nvPr>
            <p:ph type="title" idx="4" hasCustomPrompt="1"/>
          </p:nvPr>
        </p:nvSpPr>
        <p:spPr>
          <a:xfrm>
            <a:off x="2691300" y="1948575"/>
            <a:ext cx="3734100" cy="623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 b="1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 b="1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 b="1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 b="1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 b="1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 b="1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 b="1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 b="1"/>
            </a:lvl9pPr>
          </a:lstStyle>
          <a:p>
            <a:r>
              <a:t>xx%</a:t>
            </a:r>
          </a:p>
        </p:txBody>
      </p:sp>
      <p:sp>
        <p:nvSpPr>
          <p:cNvPr id="160" name="Google Shape;160;p9"/>
          <p:cNvSpPr/>
          <p:nvPr/>
        </p:nvSpPr>
        <p:spPr>
          <a:xfrm>
            <a:off x="0" y="-76200"/>
            <a:ext cx="2668237" cy="1145841"/>
          </a:xfrm>
          <a:custGeom>
            <a:avLst/>
            <a:gdLst/>
            <a:ahLst/>
            <a:cxnLst/>
            <a:rect l="l" t="t" r="r" b="b"/>
            <a:pathLst>
              <a:path w="40411" h="17354" extrusionOk="0">
                <a:moveTo>
                  <a:pt x="1" y="1"/>
                </a:moveTo>
                <a:lnTo>
                  <a:pt x="1" y="15907"/>
                </a:lnTo>
                <a:cubicBezTo>
                  <a:pt x="65" y="15937"/>
                  <a:pt x="126" y="15971"/>
                  <a:pt x="191" y="16002"/>
                </a:cubicBezTo>
                <a:cubicBezTo>
                  <a:pt x="2158" y="16904"/>
                  <a:pt x="4321" y="17353"/>
                  <a:pt x="6484" y="17353"/>
                </a:cubicBezTo>
                <a:cubicBezTo>
                  <a:pt x="8846" y="17353"/>
                  <a:pt x="11208" y="16818"/>
                  <a:pt x="13317" y="15753"/>
                </a:cubicBezTo>
                <a:cubicBezTo>
                  <a:pt x="16309" y="14240"/>
                  <a:pt x="18696" y="11792"/>
                  <a:pt x="21282" y="9658"/>
                </a:cubicBezTo>
                <a:cubicBezTo>
                  <a:pt x="23867" y="7523"/>
                  <a:pt x="26889" y="5608"/>
                  <a:pt x="30241" y="5523"/>
                </a:cubicBezTo>
                <a:cubicBezTo>
                  <a:pt x="30334" y="5520"/>
                  <a:pt x="30427" y="5519"/>
                  <a:pt x="30520" y="5519"/>
                </a:cubicBezTo>
                <a:cubicBezTo>
                  <a:pt x="31256" y="5519"/>
                  <a:pt x="32006" y="5597"/>
                  <a:pt x="32756" y="5673"/>
                </a:cubicBezTo>
                <a:cubicBezTo>
                  <a:pt x="33509" y="5749"/>
                  <a:pt x="34261" y="5826"/>
                  <a:pt x="34992" y="5826"/>
                </a:cubicBezTo>
                <a:cubicBezTo>
                  <a:pt x="36016" y="5826"/>
                  <a:pt x="37001" y="5676"/>
                  <a:pt x="37897" y="5165"/>
                </a:cubicBezTo>
                <a:cubicBezTo>
                  <a:pt x="39627" y="4177"/>
                  <a:pt x="40411" y="1858"/>
                  <a:pt x="39740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61" name="Google Shape;161;p9"/>
          <p:cNvSpPr/>
          <p:nvPr/>
        </p:nvSpPr>
        <p:spPr>
          <a:xfrm>
            <a:off x="0" y="-76200"/>
            <a:ext cx="4572074" cy="2474025"/>
          </a:xfrm>
          <a:custGeom>
            <a:avLst/>
            <a:gdLst/>
            <a:ahLst/>
            <a:cxnLst/>
            <a:rect l="l" t="t" r="r" b="b"/>
            <a:pathLst>
              <a:path w="69245" h="41724" extrusionOk="0">
                <a:moveTo>
                  <a:pt x="39740" y="1"/>
                </a:moveTo>
                <a:cubicBezTo>
                  <a:pt x="40411" y="1858"/>
                  <a:pt x="39627" y="4177"/>
                  <a:pt x="37897" y="5165"/>
                </a:cubicBezTo>
                <a:cubicBezTo>
                  <a:pt x="37001" y="5676"/>
                  <a:pt x="36016" y="5826"/>
                  <a:pt x="34992" y="5826"/>
                </a:cubicBezTo>
                <a:cubicBezTo>
                  <a:pt x="34261" y="5826"/>
                  <a:pt x="33509" y="5749"/>
                  <a:pt x="32756" y="5673"/>
                </a:cubicBezTo>
                <a:cubicBezTo>
                  <a:pt x="32006" y="5597"/>
                  <a:pt x="31256" y="5519"/>
                  <a:pt x="30520" y="5519"/>
                </a:cubicBezTo>
                <a:cubicBezTo>
                  <a:pt x="30427" y="5519"/>
                  <a:pt x="30334" y="5520"/>
                  <a:pt x="30241" y="5523"/>
                </a:cubicBezTo>
                <a:cubicBezTo>
                  <a:pt x="26889" y="5608"/>
                  <a:pt x="23867" y="7523"/>
                  <a:pt x="21282" y="9658"/>
                </a:cubicBezTo>
                <a:cubicBezTo>
                  <a:pt x="18696" y="11792"/>
                  <a:pt x="16309" y="14240"/>
                  <a:pt x="13317" y="15753"/>
                </a:cubicBezTo>
                <a:cubicBezTo>
                  <a:pt x="11208" y="16818"/>
                  <a:pt x="8846" y="17353"/>
                  <a:pt x="6484" y="17353"/>
                </a:cubicBezTo>
                <a:cubicBezTo>
                  <a:pt x="4321" y="17353"/>
                  <a:pt x="2158" y="16904"/>
                  <a:pt x="191" y="16002"/>
                </a:cubicBezTo>
                <a:cubicBezTo>
                  <a:pt x="126" y="15971"/>
                  <a:pt x="65" y="15937"/>
                  <a:pt x="1" y="15907"/>
                </a:cubicBezTo>
                <a:lnTo>
                  <a:pt x="1" y="40275"/>
                </a:lnTo>
                <a:cubicBezTo>
                  <a:pt x="2507" y="41245"/>
                  <a:pt x="5200" y="41724"/>
                  <a:pt x="7895" y="41724"/>
                </a:cubicBezTo>
                <a:cubicBezTo>
                  <a:pt x="12645" y="41724"/>
                  <a:pt x="17404" y="40237"/>
                  <a:pt x="21173" y="37335"/>
                </a:cubicBezTo>
                <a:cubicBezTo>
                  <a:pt x="28259" y="31877"/>
                  <a:pt x="31281" y="22682"/>
                  <a:pt x="37133" y="15916"/>
                </a:cubicBezTo>
                <a:cubicBezTo>
                  <a:pt x="41746" y="10586"/>
                  <a:pt x="48164" y="6848"/>
                  <a:pt x="55080" y="5468"/>
                </a:cubicBezTo>
                <a:cubicBezTo>
                  <a:pt x="58218" y="4845"/>
                  <a:pt x="61474" y="4682"/>
                  <a:pt x="64458" y="3534"/>
                </a:cubicBezTo>
                <a:cubicBezTo>
                  <a:pt x="66318" y="2818"/>
                  <a:pt x="68097" y="1592"/>
                  <a:pt x="69245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62" name="Google Shape;162;p9"/>
          <p:cNvGrpSpPr/>
          <p:nvPr/>
        </p:nvGrpSpPr>
        <p:grpSpPr>
          <a:xfrm>
            <a:off x="-40223" y="-142013"/>
            <a:ext cx="1291147" cy="2218459"/>
            <a:chOff x="4895725" y="2485200"/>
            <a:chExt cx="464525" cy="744050"/>
          </a:xfrm>
        </p:grpSpPr>
        <p:sp>
          <p:nvSpPr>
            <p:cNvPr id="163" name="Google Shape;163;p9"/>
            <p:cNvSpPr/>
            <p:nvPr/>
          </p:nvSpPr>
          <p:spPr>
            <a:xfrm>
              <a:off x="4896150" y="2564650"/>
              <a:ext cx="407475" cy="415225"/>
            </a:xfrm>
            <a:custGeom>
              <a:avLst/>
              <a:gdLst/>
              <a:ahLst/>
              <a:cxnLst/>
              <a:rect l="l" t="t" r="r" b="b"/>
              <a:pathLst>
                <a:path w="16299" h="16609" extrusionOk="0">
                  <a:moveTo>
                    <a:pt x="1" y="0"/>
                  </a:moveTo>
                  <a:lnTo>
                    <a:pt x="4" y="314"/>
                  </a:lnTo>
                  <a:lnTo>
                    <a:pt x="6817" y="7128"/>
                  </a:lnTo>
                  <a:lnTo>
                    <a:pt x="6845" y="7155"/>
                  </a:lnTo>
                  <a:lnTo>
                    <a:pt x="6872" y="7182"/>
                  </a:lnTo>
                  <a:lnTo>
                    <a:pt x="14619" y="14928"/>
                  </a:lnTo>
                  <a:lnTo>
                    <a:pt x="14646" y="14956"/>
                  </a:lnTo>
                  <a:lnTo>
                    <a:pt x="16298" y="16609"/>
                  </a:lnTo>
                  <a:cubicBezTo>
                    <a:pt x="16298" y="16506"/>
                    <a:pt x="16298" y="16400"/>
                    <a:pt x="16295" y="16295"/>
                  </a:cubicBezTo>
                  <a:lnTo>
                    <a:pt x="14826" y="14826"/>
                  </a:lnTo>
                  <a:lnTo>
                    <a:pt x="14799" y="14799"/>
                  </a:lnTo>
                  <a:lnTo>
                    <a:pt x="7029" y="7025"/>
                  </a:lnTo>
                  <a:lnTo>
                    <a:pt x="7001" y="6998"/>
                  </a:lnTo>
                  <a:lnTo>
                    <a:pt x="6974" y="6971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" name="Google Shape;164;p9"/>
            <p:cNvSpPr/>
            <p:nvPr/>
          </p:nvSpPr>
          <p:spPr>
            <a:xfrm>
              <a:off x="4896675" y="2643100"/>
              <a:ext cx="398000" cy="404125"/>
            </a:xfrm>
            <a:custGeom>
              <a:avLst/>
              <a:gdLst/>
              <a:ahLst/>
              <a:cxnLst/>
              <a:rect l="l" t="t" r="r" b="b"/>
              <a:pathLst>
                <a:path w="15920" h="16165" extrusionOk="0">
                  <a:moveTo>
                    <a:pt x="0" y="0"/>
                  </a:moveTo>
                  <a:lnTo>
                    <a:pt x="0" y="314"/>
                  </a:lnTo>
                  <a:lnTo>
                    <a:pt x="5236" y="5550"/>
                  </a:lnTo>
                  <a:lnTo>
                    <a:pt x="5263" y="5577"/>
                  </a:lnTo>
                  <a:lnTo>
                    <a:pt x="5291" y="5604"/>
                  </a:lnTo>
                  <a:lnTo>
                    <a:pt x="13038" y="13351"/>
                  </a:lnTo>
                  <a:lnTo>
                    <a:pt x="13065" y="13378"/>
                  </a:lnTo>
                  <a:lnTo>
                    <a:pt x="13092" y="13405"/>
                  </a:lnTo>
                  <a:lnTo>
                    <a:pt x="15848" y="16165"/>
                  </a:lnTo>
                  <a:cubicBezTo>
                    <a:pt x="15875" y="16083"/>
                    <a:pt x="15899" y="16005"/>
                    <a:pt x="15920" y="15923"/>
                  </a:cubicBezTo>
                  <a:lnTo>
                    <a:pt x="13245" y="13249"/>
                  </a:lnTo>
                  <a:lnTo>
                    <a:pt x="13218" y="13221"/>
                  </a:lnTo>
                  <a:lnTo>
                    <a:pt x="13194" y="13194"/>
                  </a:lnTo>
                  <a:lnTo>
                    <a:pt x="5447" y="5447"/>
                  </a:lnTo>
                  <a:lnTo>
                    <a:pt x="5420" y="5420"/>
                  </a:lnTo>
                  <a:lnTo>
                    <a:pt x="5393" y="53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" name="Google Shape;165;p9"/>
            <p:cNvSpPr/>
            <p:nvPr/>
          </p:nvSpPr>
          <p:spPr>
            <a:xfrm>
              <a:off x="4896400" y="2603925"/>
              <a:ext cx="405100" cy="411800"/>
            </a:xfrm>
            <a:custGeom>
              <a:avLst/>
              <a:gdLst/>
              <a:ahLst/>
              <a:cxnLst/>
              <a:rect l="l" t="t" r="r" b="b"/>
              <a:pathLst>
                <a:path w="16204" h="16472" extrusionOk="0">
                  <a:moveTo>
                    <a:pt x="0" y="0"/>
                  </a:moveTo>
                  <a:lnTo>
                    <a:pt x="4" y="313"/>
                  </a:lnTo>
                  <a:lnTo>
                    <a:pt x="6054" y="6364"/>
                  </a:lnTo>
                  <a:lnTo>
                    <a:pt x="6082" y="6391"/>
                  </a:lnTo>
                  <a:lnTo>
                    <a:pt x="13829" y="14138"/>
                  </a:lnTo>
                  <a:lnTo>
                    <a:pt x="13856" y="14165"/>
                  </a:lnTo>
                  <a:lnTo>
                    <a:pt x="16162" y="16472"/>
                  </a:lnTo>
                  <a:cubicBezTo>
                    <a:pt x="16176" y="16383"/>
                    <a:pt x="16189" y="16291"/>
                    <a:pt x="16203" y="16199"/>
                  </a:cubicBezTo>
                  <a:lnTo>
                    <a:pt x="14036" y="14036"/>
                  </a:lnTo>
                  <a:lnTo>
                    <a:pt x="14009" y="14008"/>
                  </a:lnTo>
                  <a:lnTo>
                    <a:pt x="13982" y="13981"/>
                  </a:lnTo>
                  <a:lnTo>
                    <a:pt x="6211" y="6207"/>
                  </a:lnTo>
                  <a:lnTo>
                    <a:pt x="6184" y="618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" name="Google Shape;166;p9"/>
            <p:cNvSpPr/>
            <p:nvPr/>
          </p:nvSpPr>
          <p:spPr>
            <a:xfrm>
              <a:off x="4898950" y="3035450"/>
              <a:ext cx="189175" cy="190300"/>
            </a:xfrm>
            <a:custGeom>
              <a:avLst/>
              <a:gdLst/>
              <a:ahLst/>
              <a:cxnLst/>
              <a:rect l="l" t="t" r="r" b="b"/>
              <a:pathLst>
                <a:path w="7567" h="7612" extrusionOk="0">
                  <a:moveTo>
                    <a:pt x="1" y="0"/>
                  </a:moveTo>
                  <a:lnTo>
                    <a:pt x="1" y="314"/>
                  </a:lnTo>
                  <a:lnTo>
                    <a:pt x="5145" y="5458"/>
                  </a:lnTo>
                  <a:lnTo>
                    <a:pt x="5172" y="5486"/>
                  </a:lnTo>
                  <a:lnTo>
                    <a:pt x="5200" y="5513"/>
                  </a:lnTo>
                  <a:lnTo>
                    <a:pt x="7298" y="7612"/>
                  </a:lnTo>
                  <a:cubicBezTo>
                    <a:pt x="7390" y="7598"/>
                    <a:pt x="7479" y="7584"/>
                    <a:pt x="7567" y="7567"/>
                  </a:cubicBezTo>
                  <a:lnTo>
                    <a:pt x="5356" y="5356"/>
                  </a:lnTo>
                  <a:lnTo>
                    <a:pt x="5329" y="5329"/>
                  </a:lnTo>
                  <a:lnTo>
                    <a:pt x="5302" y="5302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" name="Google Shape;167;p9"/>
            <p:cNvSpPr/>
            <p:nvPr/>
          </p:nvSpPr>
          <p:spPr>
            <a:xfrm>
              <a:off x="4898025" y="2878500"/>
              <a:ext cx="300475" cy="303725"/>
            </a:xfrm>
            <a:custGeom>
              <a:avLst/>
              <a:gdLst/>
              <a:ahLst/>
              <a:cxnLst/>
              <a:rect l="l" t="t" r="r" b="b"/>
              <a:pathLst>
                <a:path w="12019" h="12149" extrusionOk="0">
                  <a:moveTo>
                    <a:pt x="0" y="0"/>
                  </a:moveTo>
                  <a:lnTo>
                    <a:pt x="4" y="314"/>
                  </a:lnTo>
                  <a:lnTo>
                    <a:pt x="528" y="841"/>
                  </a:lnTo>
                  <a:lnTo>
                    <a:pt x="556" y="869"/>
                  </a:lnTo>
                  <a:lnTo>
                    <a:pt x="8303" y="8616"/>
                  </a:lnTo>
                  <a:lnTo>
                    <a:pt x="8330" y="8643"/>
                  </a:lnTo>
                  <a:lnTo>
                    <a:pt x="8357" y="8670"/>
                  </a:lnTo>
                  <a:lnTo>
                    <a:pt x="11835" y="12149"/>
                  </a:lnTo>
                  <a:cubicBezTo>
                    <a:pt x="11896" y="12108"/>
                    <a:pt x="11962" y="12063"/>
                    <a:pt x="12019" y="12022"/>
                  </a:cubicBezTo>
                  <a:lnTo>
                    <a:pt x="8514" y="8514"/>
                  </a:lnTo>
                  <a:lnTo>
                    <a:pt x="8487" y="8486"/>
                  </a:lnTo>
                  <a:lnTo>
                    <a:pt x="8459" y="8459"/>
                  </a:lnTo>
                  <a:lnTo>
                    <a:pt x="712" y="712"/>
                  </a:lnTo>
                  <a:lnTo>
                    <a:pt x="685" y="685"/>
                  </a:lnTo>
                  <a:lnTo>
                    <a:pt x="658" y="6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" name="Google Shape;168;p9"/>
            <p:cNvSpPr/>
            <p:nvPr/>
          </p:nvSpPr>
          <p:spPr>
            <a:xfrm>
              <a:off x="4897600" y="2800050"/>
              <a:ext cx="341900" cy="345975"/>
            </a:xfrm>
            <a:custGeom>
              <a:avLst/>
              <a:gdLst/>
              <a:ahLst/>
              <a:cxnLst/>
              <a:rect l="l" t="t" r="r" b="b"/>
              <a:pathLst>
                <a:path w="13676" h="13839" extrusionOk="0">
                  <a:moveTo>
                    <a:pt x="1" y="1"/>
                  </a:moveTo>
                  <a:lnTo>
                    <a:pt x="1" y="314"/>
                  </a:lnTo>
                  <a:lnTo>
                    <a:pt x="2078" y="2392"/>
                  </a:lnTo>
                  <a:lnTo>
                    <a:pt x="2106" y="2419"/>
                  </a:lnTo>
                  <a:lnTo>
                    <a:pt x="2133" y="2446"/>
                  </a:lnTo>
                  <a:lnTo>
                    <a:pt x="9880" y="10193"/>
                  </a:lnTo>
                  <a:lnTo>
                    <a:pt x="9907" y="10221"/>
                  </a:lnTo>
                  <a:lnTo>
                    <a:pt x="13525" y="13839"/>
                  </a:lnTo>
                  <a:cubicBezTo>
                    <a:pt x="13576" y="13787"/>
                    <a:pt x="13627" y="13733"/>
                    <a:pt x="13675" y="13679"/>
                  </a:cubicBezTo>
                  <a:lnTo>
                    <a:pt x="10091" y="10091"/>
                  </a:lnTo>
                  <a:lnTo>
                    <a:pt x="10064" y="10064"/>
                  </a:lnTo>
                  <a:lnTo>
                    <a:pt x="2290" y="2290"/>
                  </a:lnTo>
                  <a:lnTo>
                    <a:pt x="2262" y="2262"/>
                  </a:lnTo>
                  <a:lnTo>
                    <a:pt x="2235" y="2235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" name="Google Shape;169;p9"/>
            <p:cNvSpPr/>
            <p:nvPr/>
          </p:nvSpPr>
          <p:spPr>
            <a:xfrm>
              <a:off x="4897100" y="2721600"/>
              <a:ext cx="374750" cy="379700"/>
            </a:xfrm>
            <a:custGeom>
              <a:avLst/>
              <a:gdLst/>
              <a:ahLst/>
              <a:cxnLst/>
              <a:rect l="l" t="t" r="r" b="b"/>
              <a:pathLst>
                <a:path w="14990" h="15188" extrusionOk="0">
                  <a:moveTo>
                    <a:pt x="0" y="1"/>
                  </a:moveTo>
                  <a:lnTo>
                    <a:pt x="4" y="315"/>
                  </a:lnTo>
                  <a:lnTo>
                    <a:pt x="3659" y="3970"/>
                  </a:lnTo>
                  <a:lnTo>
                    <a:pt x="3686" y="3997"/>
                  </a:lnTo>
                  <a:lnTo>
                    <a:pt x="11460" y="11771"/>
                  </a:lnTo>
                  <a:lnTo>
                    <a:pt x="11488" y="11798"/>
                  </a:lnTo>
                  <a:lnTo>
                    <a:pt x="11515" y="11826"/>
                  </a:lnTo>
                  <a:lnTo>
                    <a:pt x="14877" y="15188"/>
                  </a:lnTo>
                  <a:cubicBezTo>
                    <a:pt x="14914" y="15120"/>
                    <a:pt x="14952" y="15056"/>
                    <a:pt x="14990" y="14991"/>
                  </a:cubicBezTo>
                  <a:lnTo>
                    <a:pt x="11672" y="11669"/>
                  </a:lnTo>
                  <a:lnTo>
                    <a:pt x="11644" y="11642"/>
                  </a:lnTo>
                  <a:lnTo>
                    <a:pt x="11617" y="11614"/>
                  </a:lnTo>
                  <a:lnTo>
                    <a:pt x="3870" y="3867"/>
                  </a:lnTo>
                  <a:lnTo>
                    <a:pt x="3843" y="3840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" name="Google Shape;170;p9"/>
            <p:cNvSpPr/>
            <p:nvPr/>
          </p:nvSpPr>
          <p:spPr>
            <a:xfrm>
              <a:off x="4898700" y="2996200"/>
              <a:ext cx="220950" cy="222650"/>
            </a:xfrm>
            <a:custGeom>
              <a:avLst/>
              <a:gdLst/>
              <a:ahLst/>
              <a:cxnLst/>
              <a:rect l="l" t="t" r="r" b="b"/>
              <a:pathLst>
                <a:path w="8838" h="8906" extrusionOk="0">
                  <a:moveTo>
                    <a:pt x="1" y="1"/>
                  </a:moveTo>
                  <a:lnTo>
                    <a:pt x="4" y="314"/>
                  </a:lnTo>
                  <a:lnTo>
                    <a:pt x="5935" y="6248"/>
                  </a:lnTo>
                  <a:lnTo>
                    <a:pt x="5962" y="6276"/>
                  </a:lnTo>
                  <a:lnTo>
                    <a:pt x="5990" y="6303"/>
                  </a:lnTo>
                  <a:lnTo>
                    <a:pt x="8592" y="8905"/>
                  </a:lnTo>
                  <a:cubicBezTo>
                    <a:pt x="8674" y="8882"/>
                    <a:pt x="8756" y="8861"/>
                    <a:pt x="8838" y="8837"/>
                  </a:cubicBezTo>
                  <a:lnTo>
                    <a:pt x="6146" y="6146"/>
                  </a:lnTo>
                  <a:lnTo>
                    <a:pt x="6119" y="6119"/>
                  </a:lnTo>
                  <a:lnTo>
                    <a:pt x="6092" y="6092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" name="Google Shape;171;p9"/>
            <p:cNvSpPr/>
            <p:nvPr/>
          </p:nvSpPr>
          <p:spPr>
            <a:xfrm>
              <a:off x="4898275" y="2917750"/>
              <a:ext cx="276400" cy="279050"/>
            </a:xfrm>
            <a:custGeom>
              <a:avLst/>
              <a:gdLst/>
              <a:ahLst/>
              <a:cxnLst/>
              <a:rect l="l" t="t" r="r" b="b"/>
              <a:pathLst>
                <a:path w="11056" h="11162" extrusionOk="0">
                  <a:moveTo>
                    <a:pt x="1" y="1"/>
                  </a:moveTo>
                  <a:lnTo>
                    <a:pt x="1" y="314"/>
                  </a:lnTo>
                  <a:lnTo>
                    <a:pt x="7512" y="7826"/>
                  </a:lnTo>
                  <a:lnTo>
                    <a:pt x="7540" y="7853"/>
                  </a:lnTo>
                  <a:lnTo>
                    <a:pt x="7567" y="7881"/>
                  </a:lnTo>
                  <a:lnTo>
                    <a:pt x="10851" y="11161"/>
                  </a:lnTo>
                  <a:cubicBezTo>
                    <a:pt x="10919" y="11127"/>
                    <a:pt x="10987" y="11093"/>
                    <a:pt x="11056" y="11056"/>
                  </a:cubicBezTo>
                  <a:lnTo>
                    <a:pt x="7724" y="7724"/>
                  </a:lnTo>
                  <a:lnTo>
                    <a:pt x="7696" y="7697"/>
                  </a:lnTo>
                  <a:lnTo>
                    <a:pt x="7669" y="766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" name="Google Shape;172;p9"/>
            <p:cNvSpPr/>
            <p:nvPr/>
          </p:nvSpPr>
          <p:spPr>
            <a:xfrm>
              <a:off x="4897775" y="2839325"/>
              <a:ext cx="322375" cy="325950"/>
            </a:xfrm>
            <a:custGeom>
              <a:avLst/>
              <a:gdLst/>
              <a:ahLst/>
              <a:cxnLst/>
              <a:rect l="l" t="t" r="r" b="b"/>
              <a:pathLst>
                <a:path w="12895" h="13038" extrusionOk="0">
                  <a:moveTo>
                    <a:pt x="0" y="0"/>
                  </a:moveTo>
                  <a:lnTo>
                    <a:pt x="4" y="314"/>
                  </a:lnTo>
                  <a:lnTo>
                    <a:pt x="1291" y="1601"/>
                  </a:lnTo>
                  <a:lnTo>
                    <a:pt x="1318" y="1628"/>
                  </a:lnTo>
                  <a:lnTo>
                    <a:pt x="1346" y="1656"/>
                  </a:lnTo>
                  <a:lnTo>
                    <a:pt x="9093" y="9403"/>
                  </a:lnTo>
                  <a:lnTo>
                    <a:pt x="9120" y="9430"/>
                  </a:lnTo>
                  <a:lnTo>
                    <a:pt x="12728" y="13037"/>
                  </a:lnTo>
                  <a:cubicBezTo>
                    <a:pt x="12782" y="12990"/>
                    <a:pt x="12840" y="12939"/>
                    <a:pt x="12895" y="12891"/>
                  </a:cubicBezTo>
                  <a:lnTo>
                    <a:pt x="9304" y="9301"/>
                  </a:lnTo>
                  <a:lnTo>
                    <a:pt x="9277" y="9273"/>
                  </a:lnTo>
                  <a:lnTo>
                    <a:pt x="1475" y="1472"/>
                  </a:lnTo>
                  <a:lnTo>
                    <a:pt x="1448" y="144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" name="Google Shape;173;p9"/>
            <p:cNvSpPr/>
            <p:nvPr/>
          </p:nvSpPr>
          <p:spPr>
            <a:xfrm>
              <a:off x="4897350" y="2760800"/>
              <a:ext cx="359425" cy="363925"/>
            </a:xfrm>
            <a:custGeom>
              <a:avLst/>
              <a:gdLst/>
              <a:ahLst/>
              <a:cxnLst/>
              <a:rect l="l" t="t" r="r" b="b"/>
              <a:pathLst>
                <a:path w="14377" h="14557" extrusionOk="0">
                  <a:moveTo>
                    <a:pt x="0" y="0"/>
                  </a:moveTo>
                  <a:lnTo>
                    <a:pt x="0" y="313"/>
                  </a:lnTo>
                  <a:lnTo>
                    <a:pt x="2868" y="3182"/>
                  </a:lnTo>
                  <a:lnTo>
                    <a:pt x="2896" y="3209"/>
                  </a:lnTo>
                  <a:lnTo>
                    <a:pt x="2923" y="3236"/>
                  </a:lnTo>
                  <a:lnTo>
                    <a:pt x="10670" y="10983"/>
                  </a:lnTo>
                  <a:lnTo>
                    <a:pt x="10697" y="11011"/>
                  </a:lnTo>
                  <a:lnTo>
                    <a:pt x="10725" y="11038"/>
                  </a:lnTo>
                  <a:lnTo>
                    <a:pt x="14244" y="14557"/>
                  </a:lnTo>
                  <a:cubicBezTo>
                    <a:pt x="14288" y="14499"/>
                    <a:pt x="14332" y="14438"/>
                    <a:pt x="14376" y="14376"/>
                  </a:cubicBezTo>
                  <a:lnTo>
                    <a:pt x="10881" y="10881"/>
                  </a:lnTo>
                  <a:lnTo>
                    <a:pt x="10854" y="10854"/>
                  </a:lnTo>
                  <a:lnTo>
                    <a:pt x="10827" y="10827"/>
                  </a:lnTo>
                  <a:lnTo>
                    <a:pt x="3080" y="3080"/>
                  </a:lnTo>
                  <a:lnTo>
                    <a:pt x="3052" y="3052"/>
                  </a:lnTo>
                  <a:lnTo>
                    <a:pt x="3025" y="302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" name="Google Shape;174;p9"/>
            <p:cNvSpPr/>
            <p:nvPr/>
          </p:nvSpPr>
          <p:spPr>
            <a:xfrm>
              <a:off x="4899375" y="3113900"/>
              <a:ext cx="115000" cy="115000"/>
            </a:xfrm>
            <a:custGeom>
              <a:avLst/>
              <a:gdLst/>
              <a:ahLst/>
              <a:cxnLst/>
              <a:rect l="l" t="t" r="r" b="b"/>
              <a:pathLst>
                <a:path w="4600" h="4600" extrusionOk="0">
                  <a:moveTo>
                    <a:pt x="1" y="0"/>
                  </a:moveTo>
                  <a:lnTo>
                    <a:pt x="4" y="314"/>
                  </a:lnTo>
                  <a:lnTo>
                    <a:pt x="3568" y="3878"/>
                  </a:lnTo>
                  <a:lnTo>
                    <a:pt x="3595" y="3905"/>
                  </a:lnTo>
                  <a:lnTo>
                    <a:pt x="3622" y="3931"/>
                  </a:lnTo>
                  <a:lnTo>
                    <a:pt x="4266" y="4576"/>
                  </a:lnTo>
                  <a:cubicBezTo>
                    <a:pt x="4378" y="4586"/>
                    <a:pt x="4491" y="4593"/>
                    <a:pt x="4600" y="4599"/>
                  </a:cubicBezTo>
                  <a:lnTo>
                    <a:pt x="3779" y="3779"/>
                  </a:lnTo>
                  <a:lnTo>
                    <a:pt x="3752" y="3751"/>
                  </a:lnTo>
                  <a:lnTo>
                    <a:pt x="3724" y="3724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" name="Google Shape;175;p9"/>
            <p:cNvSpPr/>
            <p:nvPr/>
          </p:nvSpPr>
          <p:spPr>
            <a:xfrm>
              <a:off x="4899225" y="3074625"/>
              <a:ext cx="154075" cy="154625"/>
            </a:xfrm>
            <a:custGeom>
              <a:avLst/>
              <a:gdLst/>
              <a:ahLst/>
              <a:cxnLst/>
              <a:rect l="l" t="t" r="r" b="b"/>
              <a:pathLst>
                <a:path w="6163" h="6185" extrusionOk="0">
                  <a:moveTo>
                    <a:pt x="0" y="1"/>
                  </a:moveTo>
                  <a:lnTo>
                    <a:pt x="0" y="318"/>
                  </a:lnTo>
                  <a:lnTo>
                    <a:pt x="4354" y="4672"/>
                  </a:lnTo>
                  <a:lnTo>
                    <a:pt x="4381" y="4699"/>
                  </a:lnTo>
                  <a:lnTo>
                    <a:pt x="5870" y="6184"/>
                  </a:lnTo>
                  <a:cubicBezTo>
                    <a:pt x="5969" y="6180"/>
                    <a:pt x="6064" y="6174"/>
                    <a:pt x="6163" y="6167"/>
                  </a:cubicBezTo>
                  <a:lnTo>
                    <a:pt x="4565" y="4570"/>
                  </a:lnTo>
                  <a:lnTo>
                    <a:pt x="4538" y="4542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" name="Google Shape;176;p9"/>
            <p:cNvSpPr/>
            <p:nvPr/>
          </p:nvSpPr>
          <p:spPr>
            <a:xfrm>
              <a:off x="5198925" y="2485200"/>
              <a:ext cx="135175" cy="131750"/>
            </a:xfrm>
            <a:custGeom>
              <a:avLst/>
              <a:gdLst/>
              <a:ahLst/>
              <a:cxnLst/>
              <a:rect l="l" t="t" r="r" b="b"/>
              <a:pathLst>
                <a:path w="5407" h="5270" extrusionOk="0">
                  <a:moveTo>
                    <a:pt x="0" y="0"/>
                  </a:moveTo>
                  <a:lnTo>
                    <a:pt x="2508" y="2507"/>
                  </a:lnTo>
                  <a:lnTo>
                    <a:pt x="2535" y="2535"/>
                  </a:lnTo>
                  <a:lnTo>
                    <a:pt x="2562" y="2562"/>
                  </a:lnTo>
                  <a:lnTo>
                    <a:pt x="5270" y="5270"/>
                  </a:lnTo>
                  <a:cubicBezTo>
                    <a:pt x="5315" y="5213"/>
                    <a:pt x="5363" y="5155"/>
                    <a:pt x="5407" y="5093"/>
                  </a:cubicBezTo>
                  <a:lnTo>
                    <a:pt x="2715" y="2405"/>
                  </a:lnTo>
                  <a:lnTo>
                    <a:pt x="2688" y="2378"/>
                  </a:lnTo>
                  <a:lnTo>
                    <a:pt x="2661" y="2351"/>
                  </a:lnTo>
                  <a:lnTo>
                    <a:pt x="31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" name="Google Shape;177;p9"/>
            <p:cNvSpPr/>
            <p:nvPr/>
          </p:nvSpPr>
          <p:spPr>
            <a:xfrm>
              <a:off x="5159925" y="2485200"/>
              <a:ext cx="156300" cy="152550"/>
            </a:xfrm>
            <a:custGeom>
              <a:avLst/>
              <a:gdLst/>
              <a:ahLst/>
              <a:cxnLst/>
              <a:rect l="l" t="t" r="r" b="b"/>
              <a:pathLst>
                <a:path w="6252" h="6102" extrusionOk="0">
                  <a:moveTo>
                    <a:pt x="0" y="0"/>
                  </a:moveTo>
                  <a:lnTo>
                    <a:pt x="3288" y="3287"/>
                  </a:lnTo>
                  <a:lnTo>
                    <a:pt x="3315" y="3315"/>
                  </a:lnTo>
                  <a:lnTo>
                    <a:pt x="6101" y="6101"/>
                  </a:lnTo>
                  <a:cubicBezTo>
                    <a:pt x="6153" y="6047"/>
                    <a:pt x="6203" y="5996"/>
                    <a:pt x="6252" y="5941"/>
                  </a:cubicBezTo>
                  <a:lnTo>
                    <a:pt x="3495" y="3185"/>
                  </a:lnTo>
                  <a:lnTo>
                    <a:pt x="3468" y="3158"/>
                  </a:lnTo>
                  <a:lnTo>
                    <a:pt x="3441" y="3131"/>
                  </a:lnTo>
                  <a:lnTo>
                    <a:pt x="313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" name="Google Shape;178;p9"/>
            <p:cNvSpPr/>
            <p:nvPr/>
          </p:nvSpPr>
          <p:spPr>
            <a:xfrm>
              <a:off x="5003900" y="2485200"/>
              <a:ext cx="246225" cy="244175"/>
            </a:xfrm>
            <a:custGeom>
              <a:avLst/>
              <a:gdLst/>
              <a:ahLst/>
              <a:cxnLst/>
              <a:rect l="l" t="t" r="r" b="b"/>
              <a:pathLst>
                <a:path w="9849" h="9767" extrusionOk="0">
                  <a:moveTo>
                    <a:pt x="0" y="0"/>
                  </a:moveTo>
                  <a:lnTo>
                    <a:pt x="6435" y="6432"/>
                  </a:lnTo>
                  <a:lnTo>
                    <a:pt x="6463" y="6460"/>
                  </a:lnTo>
                  <a:lnTo>
                    <a:pt x="9771" y="9767"/>
                  </a:lnTo>
                  <a:cubicBezTo>
                    <a:pt x="9791" y="9689"/>
                    <a:pt x="9821" y="9611"/>
                    <a:pt x="9848" y="9535"/>
                  </a:cubicBezTo>
                  <a:lnTo>
                    <a:pt x="6592" y="6279"/>
                  </a:lnTo>
                  <a:lnTo>
                    <a:pt x="6565" y="6251"/>
                  </a:lnTo>
                  <a:lnTo>
                    <a:pt x="313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" name="Google Shape;179;p9"/>
            <p:cNvSpPr/>
            <p:nvPr/>
          </p:nvSpPr>
          <p:spPr>
            <a:xfrm>
              <a:off x="4898450" y="2956950"/>
              <a:ext cx="249900" cy="252175"/>
            </a:xfrm>
            <a:custGeom>
              <a:avLst/>
              <a:gdLst/>
              <a:ahLst/>
              <a:cxnLst/>
              <a:rect l="l" t="t" r="r" b="b"/>
              <a:pathLst>
                <a:path w="9996" h="10087" extrusionOk="0">
                  <a:moveTo>
                    <a:pt x="0" y="0"/>
                  </a:moveTo>
                  <a:lnTo>
                    <a:pt x="4" y="316"/>
                  </a:lnTo>
                  <a:lnTo>
                    <a:pt x="6753" y="7065"/>
                  </a:lnTo>
                  <a:lnTo>
                    <a:pt x="6780" y="7093"/>
                  </a:lnTo>
                  <a:lnTo>
                    <a:pt x="9774" y="10087"/>
                  </a:lnTo>
                  <a:cubicBezTo>
                    <a:pt x="9849" y="10057"/>
                    <a:pt x="9921" y="10026"/>
                    <a:pt x="9996" y="9995"/>
                  </a:cubicBezTo>
                  <a:lnTo>
                    <a:pt x="6909" y="6909"/>
                  </a:lnTo>
                  <a:lnTo>
                    <a:pt x="6882" y="688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" name="Google Shape;180;p9"/>
            <p:cNvSpPr/>
            <p:nvPr/>
          </p:nvSpPr>
          <p:spPr>
            <a:xfrm>
              <a:off x="4896825" y="2682350"/>
              <a:ext cx="387800" cy="393175"/>
            </a:xfrm>
            <a:custGeom>
              <a:avLst/>
              <a:gdLst/>
              <a:ahLst/>
              <a:cxnLst/>
              <a:rect l="l" t="t" r="r" b="b"/>
              <a:pathLst>
                <a:path w="15512" h="15727" extrusionOk="0">
                  <a:moveTo>
                    <a:pt x="1" y="0"/>
                  </a:moveTo>
                  <a:lnTo>
                    <a:pt x="4" y="314"/>
                  </a:lnTo>
                  <a:lnTo>
                    <a:pt x="4450" y="4760"/>
                  </a:lnTo>
                  <a:lnTo>
                    <a:pt x="4477" y="4787"/>
                  </a:lnTo>
                  <a:lnTo>
                    <a:pt x="12279" y="12588"/>
                  </a:lnTo>
                  <a:lnTo>
                    <a:pt x="12306" y="12616"/>
                  </a:lnTo>
                  <a:lnTo>
                    <a:pt x="15416" y="15726"/>
                  </a:lnTo>
                  <a:cubicBezTo>
                    <a:pt x="15450" y="15654"/>
                    <a:pt x="15480" y="15583"/>
                    <a:pt x="15512" y="15511"/>
                  </a:cubicBezTo>
                  <a:lnTo>
                    <a:pt x="12435" y="12432"/>
                  </a:lnTo>
                  <a:lnTo>
                    <a:pt x="12408" y="12404"/>
                  </a:lnTo>
                  <a:lnTo>
                    <a:pt x="4661" y="4657"/>
                  </a:lnTo>
                  <a:lnTo>
                    <a:pt x="4634" y="463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" name="Google Shape;181;p9"/>
            <p:cNvSpPr/>
            <p:nvPr/>
          </p:nvSpPr>
          <p:spPr>
            <a:xfrm>
              <a:off x="4899900" y="3192325"/>
              <a:ext cx="14925" cy="15025"/>
            </a:xfrm>
            <a:custGeom>
              <a:avLst/>
              <a:gdLst/>
              <a:ahLst/>
              <a:cxnLst/>
              <a:rect l="l" t="t" r="r" b="b"/>
              <a:pathLst>
                <a:path w="597" h="601" extrusionOk="0">
                  <a:moveTo>
                    <a:pt x="0" y="1"/>
                  </a:moveTo>
                  <a:lnTo>
                    <a:pt x="0" y="315"/>
                  </a:lnTo>
                  <a:lnTo>
                    <a:pt x="65" y="382"/>
                  </a:lnTo>
                  <a:cubicBezTo>
                    <a:pt x="242" y="458"/>
                    <a:pt x="420" y="532"/>
                    <a:pt x="596" y="601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" name="Google Shape;182;p9"/>
            <p:cNvSpPr/>
            <p:nvPr/>
          </p:nvSpPr>
          <p:spPr>
            <a:xfrm>
              <a:off x="4899650" y="3153175"/>
              <a:ext cx="70125" cy="70100"/>
            </a:xfrm>
            <a:custGeom>
              <a:avLst/>
              <a:gdLst/>
              <a:ahLst/>
              <a:cxnLst/>
              <a:rect l="l" t="t" r="r" b="b"/>
              <a:pathLst>
                <a:path w="2805" h="2804" extrusionOk="0">
                  <a:moveTo>
                    <a:pt x="0" y="0"/>
                  </a:moveTo>
                  <a:lnTo>
                    <a:pt x="0" y="313"/>
                  </a:lnTo>
                  <a:lnTo>
                    <a:pt x="2405" y="2715"/>
                  </a:lnTo>
                  <a:cubicBezTo>
                    <a:pt x="2538" y="2746"/>
                    <a:pt x="2671" y="2777"/>
                    <a:pt x="2804" y="2804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" name="Google Shape;183;p9"/>
            <p:cNvSpPr/>
            <p:nvPr/>
          </p:nvSpPr>
          <p:spPr>
            <a:xfrm>
              <a:off x="5276925" y="2485200"/>
              <a:ext cx="83325" cy="81775"/>
            </a:xfrm>
            <a:custGeom>
              <a:avLst/>
              <a:gdLst/>
              <a:ahLst/>
              <a:cxnLst/>
              <a:rect l="l" t="t" r="r" b="b"/>
              <a:pathLst>
                <a:path w="3333" h="3271" extrusionOk="0">
                  <a:moveTo>
                    <a:pt x="1" y="0"/>
                  </a:moveTo>
                  <a:lnTo>
                    <a:pt x="975" y="974"/>
                  </a:lnTo>
                  <a:lnTo>
                    <a:pt x="1002" y="1002"/>
                  </a:lnTo>
                  <a:lnTo>
                    <a:pt x="3271" y="3271"/>
                  </a:lnTo>
                  <a:cubicBezTo>
                    <a:pt x="3295" y="3189"/>
                    <a:pt x="3315" y="3103"/>
                    <a:pt x="3333" y="3021"/>
                  </a:cubicBezTo>
                  <a:lnTo>
                    <a:pt x="1128" y="818"/>
                  </a:lnTo>
                  <a:lnTo>
                    <a:pt x="1101" y="790"/>
                  </a:lnTo>
                  <a:lnTo>
                    <a:pt x="31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" name="Google Shape;184;p9"/>
            <p:cNvSpPr/>
            <p:nvPr/>
          </p:nvSpPr>
          <p:spPr>
            <a:xfrm>
              <a:off x="5237925" y="2485200"/>
              <a:ext cx="111600" cy="108875"/>
            </a:xfrm>
            <a:custGeom>
              <a:avLst/>
              <a:gdLst/>
              <a:ahLst/>
              <a:cxnLst/>
              <a:rect l="l" t="t" r="r" b="b"/>
              <a:pathLst>
                <a:path w="4464" h="4355" extrusionOk="0">
                  <a:moveTo>
                    <a:pt x="1" y="0"/>
                  </a:moveTo>
                  <a:lnTo>
                    <a:pt x="1755" y="1754"/>
                  </a:lnTo>
                  <a:lnTo>
                    <a:pt x="1782" y="1782"/>
                  </a:lnTo>
                  <a:lnTo>
                    <a:pt x="4355" y="4354"/>
                  </a:lnTo>
                  <a:cubicBezTo>
                    <a:pt x="4391" y="4285"/>
                    <a:pt x="4426" y="4218"/>
                    <a:pt x="4463" y="4150"/>
                  </a:cubicBezTo>
                  <a:lnTo>
                    <a:pt x="1908" y="1598"/>
                  </a:lnTo>
                  <a:lnTo>
                    <a:pt x="1885" y="1570"/>
                  </a:lnTo>
                  <a:lnTo>
                    <a:pt x="1881" y="1570"/>
                  </a:lnTo>
                  <a:lnTo>
                    <a:pt x="31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" name="Google Shape;185;p9"/>
            <p:cNvSpPr/>
            <p:nvPr/>
          </p:nvSpPr>
          <p:spPr>
            <a:xfrm>
              <a:off x="5120925" y="2485200"/>
              <a:ext cx="176475" cy="172750"/>
            </a:xfrm>
            <a:custGeom>
              <a:avLst/>
              <a:gdLst/>
              <a:ahLst/>
              <a:cxnLst/>
              <a:rect l="l" t="t" r="r" b="b"/>
              <a:pathLst>
                <a:path w="7059" h="6910" extrusionOk="0">
                  <a:moveTo>
                    <a:pt x="0" y="0"/>
                  </a:moveTo>
                  <a:lnTo>
                    <a:pt x="4068" y="4068"/>
                  </a:lnTo>
                  <a:lnTo>
                    <a:pt x="4095" y="4092"/>
                  </a:lnTo>
                  <a:lnTo>
                    <a:pt x="4122" y="4119"/>
                  </a:lnTo>
                  <a:lnTo>
                    <a:pt x="6909" y="6909"/>
                  </a:lnTo>
                  <a:cubicBezTo>
                    <a:pt x="6960" y="6854"/>
                    <a:pt x="7011" y="6800"/>
                    <a:pt x="7059" y="6746"/>
                  </a:cubicBezTo>
                  <a:lnTo>
                    <a:pt x="4275" y="3966"/>
                  </a:lnTo>
                  <a:lnTo>
                    <a:pt x="4248" y="3938"/>
                  </a:lnTo>
                  <a:lnTo>
                    <a:pt x="4224" y="3911"/>
                  </a:lnTo>
                  <a:lnTo>
                    <a:pt x="313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" name="Google Shape;186;p9"/>
            <p:cNvSpPr/>
            <p:nvPr/>
          </p:nvSpPr>
          <p:spPr>
            <a:xfrm>
              <a:off x="4964875" y="2485200"/>
              <a:ext cx="279450" cy="279450"/>
            </a:xfrm>
            <a:custGeom>
              <a:avLst/>
              <a:gdLst/>
              <a:ahLst/>
              <a:cxnLst/>
              <a:rect l="l" t="t" r="r" b="b"/>
              <a:pathLst>
                <a:path w="11178" h="11178" extrusionOk="0">
                  <a:moveTo>
                    <a:pt x="0" y="0"/>
                  </a:moveTo>
                  <a:lnTo>
                    <a:pt x="7189" y="7185"/>
                  </a:lnTo>
                  <a:lnTo>
                    <a:pt x="7216" y="7212"/>
                  </a:lnTo>
                  <a:lnTo>
                    <a:pt x="7244" y="7240"/>
                  </a:lnTo>
                  <a:lnTo>
                    <a:pt x="11178" y="11177"/>
                  </a:lnTo>
                  <a:cubicBezTo>
                    <a:pt x="11175" y="11072"/>
                    <a:pt x="11175" y="10966"/>
                    <a:pt x="11178" y="10861"/>
                  </a:cubicBezTo>
                  <a:lnTo>
                    <a:pt x="7400" y="7086"/>
                  </a:lnTo>
                  <a:lnTo>
                    <a:pt x="7373" y="7059"/>
                  </a:lnTo>
                  <a:lnTo>
                    <a:pt x="7346" y="7032"/>
                  </a:lnTo>
                  <a:lnTo>
                    <a:pt x="31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" name="Google Shape;187;p9"/>
            <p:cNvSpPr/>
            <p:nvPr/>
          </p:nvSpPr>
          <p:spPr>
            <a:xfrm>
              <a:off x="5042900" y="2485200"/>
              <a:ext cx="219750" cy="216850"/>
            </a:xfrm>
            <a:custGeom>
              <a:avLst/>
              <a:gdLst/>
              <a:ahLst/>
              <a:cxnLst/>
              <a:rect l="l" t="t" r="r" b="b"/>
              <a:pathLst>
                <a:path w="8790" h="8674" extrusionOk="0">
                  <a:moveTo>
                    <a:pt x="0" y="0"/>
                  </a:moveTo>
                  <a:lnTo>
                    <a:pt x="5628" y="5625"/>
                  </a:lnTo>
                  <a:lnTo>
                    <a:pt x="5656" y="5652"/>
                  </a:lnTo>
                  <a:lnTo>
                    <a:pt x="5683" y="5679"/>
                  </a:lnTo>
                  <a:lnTo>
                    <a:pt x="8677" y="8674"/>
                  </a:lnTo>
                  <a:cubicBezTo>
                    <a:pt x="8714" y="8609"/>
                    <a:pt x="8749" y="8540"/>
                    <a:pt x="8790" y="8476"/>
                  </a:cubicBezTo>
                  <a:lnTo>
                    <a:pt x="5840" y="5526"/>
                  </a:lnTo>
                  <a:lnTo>
                    <a:pt x="5812" y="5499"/>
                  </a:lnTo>
                  <a:lnTo>
                    <a:pt x="5785" y="5471"/>
                  </a:lnTo>
                  <a:lnTo>
                    <a:pt x="313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" name="Google Shape;188;p9"/>
            <p:cNvSpPr/>
            <p:nvPr/>
          </p:nvSpPr>
          <p:spPr>
            <a:xfrm>
              <a:off x="4895975" y="2525375"/>
              <a:ext cx="403625" cy="411475"/>
            </a:xfrm>
            <a:custGeom>
              <a:avLst/>
              <a:gdLst/>
              <a:ahLst/>
              <a:cxnLst/>
              <a:rect l="l" t="t" r="r" b="b"/>
              <a:pathLst>
                <a:path w="16145" h="16459" extrusionOk="0">
                  <a:moveTo>
                    <a:pt x="0" y="1"/>
                  </a:moveTo>
                  <a:lnTo>
                    <a:pt x="0" y="32"/>
                  </a:lnTo>
                  <a:lnTo>
                    <a:pt x="0" y="318"/>
                  </a:lnTo>
                  <a:lnTo>
                    <a:pt x="7604" y="7919"/>
                  </a:lnTo>
                  <a:lnTo>
                    <a:pt x="7632" y="7946"/>
                  </a:lnTo>
                  <a:lnTo>
                    <a:pt x="7659" y="7973"/>
                  </a:lnTo>
                  <a:lnTo>
                    <a:pt x="15406" y="15719"/>
                  </a:lnTo>
                  <a:lnTo>
                    <a:pt x="15433" y="15747"/>
                  </a:lnTo>
                  <a:lnTo>
                    <a:pt x="15460" y="15774"/>
                  </a:lnTo>
                  <a:lnTo>
                    <a:pt x="16145" y="16458"/>
                  </a:lnTo>
                  <a:cubicBezTo>
                    <a:pt x="16118" y="16326"/>
                    <a:pt x="16087" y="16189"/>
                    <a:pt x="16053" y="16057"/>
                  </a:cubicBezTo>
                  <a:lnTo>
                    <a:pt x="15613" y="15617"/>
                  </a:lnTo>
                  <a:lnTo>
                    <a:pt x="15586" y="15590"/>
                  </a:lnTo>
                  <a:lnTo>
                    <a:pt x="15559" y="15563"/>
                  </a:lnTo>
                  <a:lnTo>
                    <a:pt x="7816" y="7816"/>
                  </a:lnTo>
                  <a:lnTo>
                    <a:pt x="7788" y="7789"/>
                  </a:lnTo>
                  <a:lnTo>
                    <a:pt x="7761" y="7762"/>
                  </a:lnTo>
                  <a:lnTo>
                    <a:pt x="14" y="18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" name="Google Shape;189;p9"/>
            <p:cNvSpPr/>
            <p:nvPr/>
          </p:nvSpPr>
          <p:spPr>
            <a:xfrm>
              <a:off x="5081900" y="2485200"/>
              <a:ext cx="197175" cy="193700"/>
            </a:xfrm>
            <a:custGeom>
              <a:avLst/>
              <a:gdLst/>
              <a:ahLst/>
              <a:cxnLst/>
              <a:rect l="l" t="t" r="r" b="b"/>
              <a:pathLst>
                <a:path w="7887" h="7748" extrusionOk="0">
                  <a:moveTo>
                    <a:pt x="0" y="0"/>
                  </a:moveTo>
                  <a:lnTo>
                    <a:pt x="4848" y="4845"/>
                  </a:lnTo>
                  <a:lnTo>
                    <a:pt x="4876" y="4872"/>
                  </a:lnTo>
                  <a:lnTo>
                    <a:pt x="4903" y="4899"/>
                  </a:lnTo>
                  <a:lnTo>
                    <a:pt x="7747" y="7747"/>
                  </a:lnTo>
                  <a:cubicBezTo>
                    <a:pt x="7795" y="7689"/>
                    <a:pt x="7840" y="7631"/>
                    <a:pt x="7887" y="7573"/>
                  </a:cubicBezTo>
                  <a:lnTo>
                    <a:pt x="5056" y="4746"/>
                  </a:lnTo>
                  <a:lnTo>
                    <a:pt x="5032" y="4718"/>
                  </a:lnTo>
                  <a:lnTo>
                    <a:pt x="5005" y="4691"/>
                  </a:lnTo>
                  <a:lnTo>
                    <a:pt x="31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" name="Google Shape;190;p9"/>
            <p:cNvSpPr/>
            <p:nvPr/>
          </p:nvSpPr>
          <p:spPr>
            <a:xfrm>
              <a:off x="4895725" y="2486225"/>
              <a:ext cx="384475" cy="392300"/>
            </a:xfrm>
            <a:custGeom>
              <a:avLst/>
              <a:gdLst/>
              <a:ahLst/>
              <a:cxnLst/>
              <a:rect l="l" t="t" r="r" b="b"/>
              <a:pathLst>
                <a:path w="15379" h="15692" extrusionOk="0">
                  <a:moveTo>
                    <a:pt x="1" y="0"/>
                  </a:moveTo>
                  <a:lnTo>
                    <a:pt x="4" y="313"/>
                  </a:lnTo>
                  <a:lnTo>
                    <a:pt x="620" y="933"/>
                  </a:lnTo>
                  <a:lnTo>
                    <a:pt x="648" y="961"/>
                  </a:lnTo>
                  <a:lnTo>
                    <a:pt x="8395" y="8704"/>
                  </a:lnTo>
                  <a:lnTo>
                    <a:pt x="8422" y="8732"/>
                  </a:lnTo>
                  <a:lnTo>
                    <a:pt x="8449" y="8759"/>
                  </a:lnTo>
                  <a:lnTo>
                    <a:pt x="15378" y="15691"/>
                  </a:lnTo>
                  <a:cubicBezTo>
                    <a:pt x="15300" y="15507"/>
                    <a:pt x="15222" y="15323"/>
                    <a:pt x="15140" y="15139"/>
                  </a:cubicBezTo>
                  <a:lnTo>
                    <a:pt x="8606" y="8602"/>
                  </a:lnTo>
                  <a:lnTo>
                    <a:pt x="8579" y="8578"/>
                  </a:lnTo>
                  <a:lnTo>
                    <a:pt x="8551" y="8551"/>
                  </a:lnTo>
                  <a:lnTo>
                    <a:pt x="804" y="804"/>
                  </a:lnTo>
                  <a:lnTo>
                    <a:pt x="777" y="777"/>
                  </a:lnTo>
                  <a:lnTo>
                    <a:pt x="750" y="749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" name="Google Shape;191;p9"/>
            <p:cNvSpPr/>
            <p:nvPr/>
          </p:nvSpPr>
          <p:spPr>
            <a:xfrm>
              <a:off x="4925875" y="2485200"/>
              <a:ext cx="327650" cy="327575"/>
            </a:xfrm>
            <a:custGeom>
              <a:avLst/>
              <a:gdLst/>
              <a:ahLst/>
              <a:cxnLst/>
              <a:rect l="l" t="t" r="r" b="b"/>
              <a:pathLst>
                <a:path w="13106" h="13103" extrusionOk="0">
                  <a:moveTo>
                    <a:pt x="0" y="0"/>
                  </a:moveTo>
                  <a:lnTo>
                    <a:pt x="167" y="167"/>
                  </a:lnTo>
                  <a:lnTo>
                    <a:pt x="194" y="194"/>
                  </a:lnTo>
                  <a:lnTo>
                    <a:pt x="222" y="221"/>
                  </a:lnTo>
                  <a:lnTo>
                    <a:pt x="7969" y="7965"/>
                  </a:lnTo>
                  <a:lnTo>
                    <a:pt x="7996" y="7993"/>
                  </a:lnTo>
                  <a:lnTo>
                    <a:pt x="13106" y="13103"/>
                  </a:lnTo>
                  <a:cubicBezTo>
                    <a:pt x="13059" y="12955"/>
                    <a:pt x="13018" y="12809"/>
                    <a:pt x="12977" y="12663"/>
                  </a:cubicBezTo>
                  <a:lnTo>
                    <a:pt x="8180" y="7866"/>
                  </a:lnTo>
                  <a:lnTo>
                    <a:pt x="8153" y="7839"/>
                  </a:lnTo>
                  <a:lnTo>
                    <a:pt x="378" y="65"/>
                  </a:lnTo>
                  <a:lnTo>
                    <a:pt x="351" y="37"/>
                  </a:lnTo>
                  <a:lnTo>
                    <a:pt x="324" y="10"/>
                  </a:lnTo>
                  <a:lnTo>
                    <a:pt x="31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92" name="Google Shape;192;p9"/>
          <p:cNvSpPr/>
          <p:nvPr/>
        </p:nvSpPr>
        <p:spPr>
          <a:xfrm>
            <a:off x="5861375" y="4178175"/>
            <a:ext cx="3351600" cy="1021698"/>
          </a:xfrm>
          <a:custGeom>
            <a:avLst/>
            <a:gdLst/>
            <a:ahLst/>
            <a:cxnLst/>
            <a:rect l="l" t="t" r="r" b="b"/>
            <a:pathLst>
              <a:path w="44285" h="14312" extrusionOk="0">
                <a:moveTo>
                  <a:pt x="44285" y="0"/>
                </a:moveTo>
                <a:cubicBezTo>
                  <a:pt x="42694" y="290"/>
                  <a:pt x="41153" y="1067"/>
                  <a:pt x="39825" y="2024"/>
                </a:cubicBezTo>
                <a:cubicBezTo>
                  <a:pt x="37795" y="3485"/>
                  <a:pt x="36088" y="5359"/>
                  <a:pt x="34068" y="6834"/>
                </a:cubicBezTo>
                <a:cubicBezTo>
                  <a:pt x="30950" y="9117"/>
                  <a:pt x="27108" y="10394"/>
                  <a:pt x="23245" y="10435"/>
                </a:cubicBezTo>
                <a:cubicBezTo>
                  <a:pt x="23175" y="10436"/>
                  <a:pt x="23106" y="10436"/>
                  <a:pt x="23037" y="10436"/>
                </a:cubicBezTo>
                <a:cubicBezTo>
                  <a:pt x="19957" y="10436"/>
                  <a:pt x="16925" y="9699"/>
                  <a:pt x="13873" y="9252"/>
                </a:cubicBezTo>
                <a:cubicBezTo>
                  <a:pt x="12567" y="9062"/>
                  <a:pt x="11230" y="8928"/>
                  <a:pt x="9904" y="8928"/>
                </a:cubicBezTo>
                <a:cubicBezTo>
                  <a:pt x="8063" y="8928"/>
                  <a:pt x="6243" y="9185"/>
                  <a:pt x="4556" y="9900"/>
                </a:cubicBezTo>
                <a:cubicBezTo>
                  <a:pt x="2570" y="10741"/>
                  <a:pt x="825" y="12363"/>
                  <a:pt x="1" y="14312"/>
                </a:cubicBezTo>
                <a:lnTo>
                  <a:pt x="44285" y="14312"/>
                </a:lnTo>
                <a:lnTo>
                  <a:pt x="44285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93" name="Google Shape;193;p9"/>
          <p:cNvGrpSpPr/>
          <p:nvPr/>
        </p:nvGrpSpPr>
        <p:grpSpPr>
          <a:xfrm>
            <a:off x="6290393" y="4651784"/>
            <a:ext cx="3005329" cy="548185"/>
            <a:chOff x="6290110" y="4651689"/>
            <a:chExt cx="2765556" cy="548185"/>
          </a:xfrm>
        </p:grpSpPr>
        <p:sp>
          <p:nvSpPr>
            <p:cNvPr id="194" name="Google Shape;194;p9"/>
            <p:cNvSpPr/>
            <p:nvPr/>
          </p:nvSpPr>
          <p:spPr>
            <a:xfrm>
              <a:off x="8707752" y="4709513"/>
              <a:ext cx="347912" cy="331809"/>
            </a:xfrm>
            <a:custGeom>
              <a:avLst/>
              <a:gdLst/>
              <a:ahLst/>
              <a:cxnLst/>
              <a:rect l="l" t="t" r="r" b="b"/>
              <a:pathLst>
                <a:path w="4597" h="4648" extrusionOk="0">
                  <a:moveTo>
                    <a:pt x="263" y="1"/>
                  </a:moveTo>
                  <a:cubicBezTo>
                    <a:pt x="175" y="18"/>
                    <a:pt x="89" y="31"/>
                    <a:pt x="1" y="52"/>
                  </a:cubicBezTo>
                  <a:lnTo>
                    <a:pt x="4249" y="4300"/>
                  </a:lnTo>
                  <a:lnTo>
                    <a:pt x="4276" y="4328"/>
                  </a:lnTo>
                  <a:lnTo>
                    <a:pt x="4596" y="4647"/>
                  </a:lnTo>
                  <a:lnTo>
                    <a:pt x="4596" y="4334"/>
                  </a:lnTo>
                  <a:lnTo>
                    <a:pt x="4460" y="4198"/>
                  </a:lnTo>
                  <a:lnTo>
                    <a:pt x="4433" y="4171"/>
                  </a:lnTo>
                  <a:lnTo>
                    <a:pt x="263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" name="Google Shape;195;p9"/>
            <p:cNvSpPr/>
            <p:nvPr/>
          </p:nvSpPr>
          <p:spPr>
            <a:xfrm>
              <a:off x="8536031" y="4766481"/>
              <a:ext cx="475286" cy="433394"/>
            </a:xfrm>
            <a:custGeom>
              <a:avLst/>
              <a:gdLst/>
              <a:ahLst/>
              <a:cxnLst/>
              <a:rect l="l" t="t" r="r" b="b"/>
              <a:pathLst>
                <a:path w="6280" h="6071" extrusionOk="0">
                  <a:moveTo>
                    <a:pt x="209" y="0"/>
                  </a:moveTo>
                  <a:cubicBezTo>
                    <a:pt x="141" y="34"/>
                    <a:pt x="69" y="68"/>
                    <a:pt x="1" y="102"/>
                  </a:cubicBezTo>
                  <a:lnTo>
                    <a:pt x="4958" y="5063"/>
                  </a:lnTo>
                  <a:lnTo>
                    <a:pt x="4985" y="5090"/>
                  </a:lnTo>
                  <a:lnTo>
                    <a:pt x="5012" y="5117"/>
                  </a:lnTo>
                  <a:lnTo>
                    <a:pt x="5966" y="6071"/>
                  </a:lnTo>
                  <a:lnTo>
                    <a:pt x="6279" y="6071"/>
                  </a:lnTo>
                  <a:lnTo>
                    <a:pt x="5169" y="4961"/>
                  </a:lnTo>
                  <a:lnTo>
                    <a:pt x="5142" y="4933"/>
                  </a:lnTo>
                  <a:lnTo>
                    <a:pt x="5114" y="4906"/>
                  </a:lnTo>
                  <a:lnTo>
                    <a:pt x="20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" name="Google Shape;196;p9"/>
            <p:cNvSpPr/>
            <p:nvPr/>
          </p:nvSpPr>
          <p:spPr>
            <a:xfrm>
              <a:off x="8458457" y="4804173"/>
              <a:ext cx="434493" cy="395487"/>
            </a:xfrm>
            <a:custGeom>
              <a:avLst/>
              <a:gdLst/>
              <a:ahLst/>
              <a:cxnLst/>
              <a:rect l="l" t="t" r="r" b="b"/>
              <a:pathLst>
                <a:path w="5741" h="5540" extrusionOk="0">
                  <a:moveTo>
                    <a:pt x="202" y="0"/>
                  </a:moveTo>
                  <a:cubicBezTo>
                    <a:pt x="137" y="38"/>
                    <a:pt x="68" y="75"/>
                    <a:pt x="1" y="112"/>
                  </a:cubicBezTo>
                  <a:lnTo>
                    <a:pt x="5202" y="5315"/>
                  </a:lnTo>
                  <a:lnTo>
                    <a:pt x="5230" y="5342"/>
                  </a:lnTo>
                  <a:lnTo>
                    <a:pt x="5257" y="5369"/>
                  </a:lnTo>
                  <a:lnTo>
                    <a:pt x="5427" y="5536"/>
                  </a:lnTo>
                  <a:lnTo>
                    <a:pt x="5741" y="5540"/>
                  </a:lnTo>
                  <a:lnTo>
                    <a:pt x="5414" y="5213"/>
                  </a:lnTo>
                  <a:lnTo>
                    <a:pt x="5386" y="5185"/>
                  </a:lnTo>
                  <a:lnTo>
                    <a:pt x="5359" y="5158"/>
                  </a:lnTo>
                  <a:lnTo>
                    <a:pt x="20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" name="Google Shape;197;p9"/>
            <p:cNvSpPr/>
            <p:nvPr/>
          </p:nvSpPr>
          <p:spPr>
            <a:xfrm>
              <a:off x="8617767" y="4733856"/>
              <a:ext cx="437899" cy="418902"/>
            </a:xfrm>
            <a:custGeom>
              <a:avLst/>
              <a:gdLst/>
              <a:ahLst/>
              <a:cxnLst/>
              <a:rect l="l" t="t" r="r" b="b"/>
              <a:pathLst>
                <a:path w="5786" h="5868" extrusionOk="0">
                  <a:moveTo>
                    <a:pt x="229" y="1"/>
                  </a:moveTo>
                  <a:cubicBezTo>
                    <a:pt x="154" y="28"/>
                    <a:pt x="76" y="52"/>
                    <a:pt x="1" y="83"/>
                  </a:cubicBezTo>
                  <a:lnTo>
                    <a:pt x="4658" y="4739"/>
                  </a:lnTo>
                  <a:lnTo>
                    <a:pt x="4685" y="4767"/>
                  </a:lnTo>
                  <a:lnTo>
                    <a:pt x="4712" y="4794"/>
                  </a:lnTo>
                  <a:lnTo>
                    <a:pt x="5785" y="5867"/>
                  </a:lnTo>
                  <a:lnTo>
                    <a:pt x="5785" y="5553"/>
                  </a:lnTo>
                  <a:lnTo>
                    <a:pt x="4869" y="4637"/>
                  </a:lnTo>
                  <a:lnTo>
                    <a:pt x="4842" y="4610"/>
                  </a:lnTo>
                  <a:lnTo>
                    <a:pt x="4814" y="4583"/>
                  </a:lnTo>
                  <a:lnTo>
                    <a:pt x="229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" name="Google Shape;198;p9"/>
            <p:cNvSpPr/>
            <p:nvPr/>
          </p:nvSpPr>
          <p:spPr>
            <a:xfrm>
              <a:off x="8950916" y="4719793"/>
              <a:ext cx="104745" cy="98800"/>
            </a:xfrm>
            <a:custGeom>
              <a:avLst/>
              <a:gdLst/>
              <a:ahLst/>
              <a:cxnLst/>
              <a:rect l="l" t="t" r="r" b="b"/>
              <a:pathLst>
                <a:path w="1384" h="1384" extrusionOk="0">
                  <a:moveTo>
                    <a:pt x="0" y="0"/>
                  </a:moveTo>
                  <a:lnTo>
                    <a:pt x="1383" y="1383"/>
                  </a:lnTo>
                  <a:lnTo>
                    <a:pt x="1383" y="1073"/>
                  </a:lnTo>
                  <a:lnTo>
                    <a:pt x="525" y="211"/>
                  </a:lnTo>
                  <a:cubicBezTo>
                    <a:pt x="358" y="129"/>
                    <a:pt x="181" y="61"/>
                    <a:pt x="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" name="Google Shape;199;p9"/>
            <p:cNvSpPr/>
            <p:nvPr/>
          </p:nvSpPr>
          <p:spPr>
            <a:xfrm>
              <a:off x="8812949" y="4700947"/>
              <a:ext cx="242714" cy="229011"/>
            </a:xfrm>
            <a:custGeom>
              <a:avLst/>
              <a:gdLst/>
              <a:ahLst/>
              <a:cxnLst/>
              <a:rect l="l" t="t" r="r" b="b"/>
              <a:pathLst>
                <a:path w="3207" h="3208" extrusionOk="0">
                  <a:moveTo>
                    <a:pt x="93" y="0"/>
                  </a:moveTo>
                  <a:cubicBezTo>
                    <a:pt x="62" y="0"/>
                    <a:pt x="32" y="1"/>
                    <a:pt x="1" y="2"/>
                  </a:cubicBezTo>
                  <a:lnTo>
                    <a:pt x="3206" y="3207"/>
                  </a:lnTo>
                  <a:lnTo>
                    <a:pt x="3206" y="2894"/>
                  </a:lnTo>
                  <a:lnTo>
                    <a:pt x="318" y="5"/>
                  </a:lnTo>
                  <a:cubicBezTo>
                    <a:pt x="243" y="3"/>
                    <a:pt x="168" y="0"/>
                    <a:pt x="9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" name="Google Shape;200;p9"/>
            <p:cNvSpPr/>
            <p:nvPr/>
          </p:nvSpPr>
          <p:spPr>
            <a:xfrm>
              <a:off x="8050308" y="4980501"/>
              <a:ext cx="250433" cy="217161"/>
            </a:xfrm>
            <a:custGeom>
              <a:avLst/>
              <a:gdLst/>
              <a:ahLst/>
              <a:cxnLst/>
              <a:rect l="l" t="t" r="r" b="b"/>
              <a:pathLst>
                <a:path w="3309" h="3042" extrusionOk="0">
                  <a:moveTo>
                    <a:pt x="263" y="0"/>
                  </a:moveTo>
                  <a:cubicBezTo>
                    <a:pt x="175" y="17"/>
                    <a:pt x="89" y="34"/>
                    <a:pt x="1" y="48"/>
                  </a:cubicBezTo>
                  <a:lnTo>
                    <a:pt x="2996" y="3042"/>
                  </a:lnTo>
                  <a:lnTo>
                    <a:pt x="3309" y="3042"/>
                  </a:lnTo>
                  <a:lnTo>
                    <a:pt x="263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" name="Google Shape;201;p9"/>
            <p:cNvSpPr/>
            <p:nvPr/>
          </p:nvSpPr>
          <p:spPr>
            <a:xfrm>
              <a:off x="8228689" y="4922320"/>
              <a:ext cx="308709" cy="276127"/>
            </a:xfrm>
            <a:custGeom>
              <a:avLst/>
              <a:gdLst/>
              <a:ahLst/>
              <a:cxnLst/>
              <a:rect l="l" t="t" r="r" b="b"/>
              <a:pathLst>
                <a:path w="4079" h="3868" extrusionOk="0">
                  <a:moveTo>
                    <a:pt x="213" y="1"/>
                  </a:moveTo>
                  <a:cubicBezTo>
                    <a:pt x="141" y="34"/>
                    <a:pt x="73" y="66"/>
                    <a:pt x="1" y="100"/>
                  </a:cubicBezTo>
                  <a:lnTo>
                    <a:pt x="3769" y="3867"/>
                  </a:lnTo>
                  <a:lnTo>
                    <a:pt x="4079" y="3867"/>
                  </a:lnTo>
                  <a:lnTo>
                    <a:pt x="213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" name="Google Shape;202;p9"/>
            <p:cNvSpPr/>
            <p:nvPr/>
          </p:nvSpPr>
          <p:spPr>
            <a:xfrm>
              <a:off x="8383154" y="4844222"/>
              <a:ext cx="391203" cy="354939"/>
            </a:xfrm>
            <a:custGeom>
              <a:avLst/>
              <a:gdLst/>
              <a:ahLst/>
              <a:cxnLst/>
              <a:rect l="l" t="t" r="r" b="b"/>
              <a:pathLst>
                <a:path w="5169" h="4972" extrusionOk="0">
                  <a:moveTo>
                    <a:pt x="198" y="1"/>
                  </a:moveTo>
                  <a:cubicBezTo>
                    <a:pt x="134" y="39"/>
                    <a:pt x="65" y="76"/>
                    <a:pt x="1" y="114"/>
                  </a:cubicBezTo>
                  <a:lnTo>
                    <a:pt x="4855" y="4971"/>
                  </a:lnTo>
                  <a:lnTo>
                    <a:pt x="5169" y="4971"/>
                  </a:lnTo>
                  <a:lnTo>
                    <a:pt x="19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" name="Google Shape;203;p9"/>
            <p:cNvSpPr/>
            <p:nvPr/>
          </p:nvSpPr>
          <p:spPr>
            <a:xfrm>
              <a:off x="7938905" y="4990209"/>
              <a:ext cx="243244" cy="207238"/>
            </a:xfrm>
            <a:custGeom>
              <a:avLst/>
              <a:gdLst/>
              <a:ahLst/>
              <a:cxnLst/>
              <a:rect l="l" t="t" r="r" b="b"/>
              <a:pathLst>
                <a:path w="3214" h="2903" extrusionOk="0">
                  <a:moveTo>
                    <a:pt x="1" y="0"/>
                  </a:moveTo>
                  <a:lnTo>
                    <a:pt x="2900" y="2899"/>
                  </a:lnTo>
                  <a:lnTo>
                    <a:pt x="3213" y="2903"/>
                  </a:lnTo>
                  <a:lnTo>
                    <a:pt x="325" y="14"/>
                  </a:lnTo>
                  <a:cubicBezTo>
                    <a:pt x="216" y="11"/>
                    <a:pt x="106" y="7"/>
                    <a:pt x="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" name="Google Shape;204;p9"/>
            <p:cNvSpPr/>
            <p:nvPr/>
          </p:nvSpPr>
          <p:spPr>
            <a:xfrm>
              <a:off x="8144153" y="4955372"/>
              <a:ext cx="274879" cy="242860"/>
            </a:xfrm>
            <a:custGeom>
              <a:avLst/>
              <a:gdLst/>
              <a:ahLst/>
              <a:cxnLst/>
              <a:rect l="l" t="t" r="r" b="b"/>
              <a:pathLst>
                <a:path w="3632" h="3402" extrusionOk="0">
                  <a:moveTo>
                    <a:pt x="232" y="1"/>
                  </a:moveTo>
                  <a:cubicBezTo>
                    <a:pt x="154" y="29"/>
                    <a:pt x="79" y="55"/>
                    <a:pt x="1" y="79"/>
                  </a:cubicBezTo>
                  <a:lnTo>
                    <a:pt x="3319" y="3398"/>
                  </a:lnTo>
                  <a:lnTo>
                    <a:pt x="3632" y="3401"/>
                  </a:lnTo>
                  <a:lnTo>
                    <a:pt x="232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" name="Google Shape;205;p9"/>
            <p:cNvSpPr/>
            <p:nvPr/>
          </p:nvSpPr>
          <p:spPr>
            <a:xfrm>
              <a:off x="8307322" y="4884413"/>
              <a:ext cx="348745" cy="314462"/>
            </a:xfrm>
            <a:custGeom>
              <a:avLst/>
              <a:gdLst/>
              <a:ahLst/>
              <a:cxnLst/>
              <a:rect l="l" t="t" r="r" b="b"/>
              <a:pathLst>
                <a:path w="4608" h="4405" extrusionOk="0">
                  <a:moveTo>
                    <a:pt x="202" y="0"/>
                  </a:moveTo>
                  <a:cubicBezTo>
                    <a:pt x="134" y="38"/>
                    <a:pt x="66" y="72"/>
                    <a:pt x="1" y="109"/>
                  </a:cubicBezTo>
                  <a:lnTo>
                    <a:pt x="4293" y="4402"/>
                  </a:lnTo>
                  <a:lnTo>
                    <a:pt x="4607" y="4405"/>
                  </a:lnTo>
                  <a:lnTo>
                    <a:pt x="20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" name="Google Shape;206;p9"/>
            <p:cNvSpPr/>
            <p:nvPr/>
          </p:nvSpPr>
          <p:spPr>
            <a:xfrm>
              <a:off x="7772103" y="4944236"/>
              <a:ext cx="291756" cy="252712"/>
            </a:xfrm>
            <a:custGeom>
              <a:avLst/>
              <a:gdLst/>
              <a:ahLst/>
              <a:cxnLst/>
              <a:rect l="l" t="t" r="r" b="b"/>
              <a:pathLst>
                <a:path w="3855" h="3540" extrusionOk="0">
                  <a:moveTo>
                    <a:pt x="1" y="1"/>
                  </a:moveTo>
                  <a:lnTo>
                    <a:pt x="1013" y="1012"/>
                  </a:lnTo>
                  <a:lnTo>
                    <a:pt x="1040" y="1040"/>
                  </a:lnTo>
                  <a:lnTo>
                    <a:pt x="1067" y="1067"/>
                  </a:lnTo>
                  <a:lnTo>
                    <a:pt x="3540" y="3540"/>
                  </a:lnTo>
                  <a:lnTo>
                    <a:pt x="3854" y="3540"/>
                  </a:lnTo>
                  <a:lnTo>
                    <a:pt x="1224" y="910"/>
                  </a:lnTo>
                  <a:lnTo>
                    <a:pt x="1197" y="883"/>
                  </a:lnTo>
                  <a:lnTo>
                    <a:pt x="1169" y="856"/>
                  </a:lnTo>
                  <a:lnTo>
                    <a:pt x="576" y="266"/>
                  </a:lnTo>
                  <a:cubicBezTo>
                    <a:pt x="382" y="188"/>
                    <a:pt x="188" y="95"/>
                    <a:pt x="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" name="Google Shape;207;p9"/>
            <p:cNvSpPr/>
            <p:nvPr/>
          </p:nvSpPr>
          <p:spPr>
            <a:xfrm>
              <a:off x="7409362" y="4713440"/>
              <a:ext cx="535832" cy="483293"/>
            </a:xfrm>
            <a:custGeom>
              <a:avLst/>
              <a:gdLst/>
              <a:ahLst/>
              <a:cxnLst/>
              <a:rect l="l" t="t" r="r" b="b"/>
              <a:pathLst>
                <a:path w="7080" h="6770" extrusionOk="0">
                  <a:moveTo>
                    <a:pt x="1" y="1"/>
                  </a:moveTo>
                  <a:lnTo>
                    <a:pt x="5026" y="5025"/>
                  </a:lnTo>
                  <a:lnTo>
                    <a:pt x="5053" y="5053"/>
                  </a:lnTo>
                  <a:lnTo>
                    <a:pt x="5080" y="5080"/>
                  </a:lnTo>
                  <a:lnTo>
                    <a:pt x="6767" y="6770"/>
                  </a:lnTo>
                  <a:lnTo>
                    <a:pt x="7080" y="6770"/>
                  </a:lnTo>
                  <a:lnTo>
                    <a:pt x="5237" y="4923"/>
                  </a:lnTo>
                  <a:lnTo>
                    <a:pt x="5210" y="4896"/>
                  </a:lnTo>
                  <a:lnTo>
                    <a:pt x="5182" y="4869"/>
                  </a:lnTo>
                  <a:lnTo>
                    <a:pt x="726" y="413"/>
                  </a:lnTo>
                  <a:cubicBezTo>
                    <a:pt x="495" y="270"/>
                    <a:pt x="256" y="130"/>
                    <a:pt x="11" y="4"/>
                  </a:cubicBezTo>
                  <a:cubicBezTo>
                    <a:pt x="7" y="4"/>
                    <a:pt x="4" y="1"/>
                    <a:pt x="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" name="Google Shape;208;p9"/>
            <p:cNvSpPr/>
            <p:nvPr/>
          </p:nvSpPr>
          <p:spPr>
            <a:xfrm>
              <a:off x="7235068" y="4660399"/>
              <a:ext cx="591837" cy="535835"/>
            </a:xfrm>
            <a:custGeom>
              <a:avLst/>
              <a:gdLst/>
              <a:ahLst/>
              <a:cxnLst/>
              <a:rect l="l" t="t" r="r" b="b"/>
              <a:pathLst>
                <a:path w="7820" h="7506" extrusionOk="0">
                  <a:moveTo>
                    <a:pt x="1" y="1"/>
                  </a:moveTo>
                  <a:lnTo>
                    <a:pt x="6548" y="6549"/>
                  </a:lnTo>
                  <a:lnTo>
                    <a:pt x="6576" y="6576"/>
                  </a:lnTo>
                  <a:lnTo>
                    <a:pt x="7505" y="7505"/>
                  </a:lnTo>
                  <a:lnTo>
                    <a:pt x="7819" y="7505"/>
                  </a:lnTo>
                  <a:lnTo>
                    <a:pt x="6760" y="6447"/>
                  </a:lnTo>
                  <a:lnTo>
                    <a:pt x="6732" y="6419"/>
                  </a:lnTo>
                  <a:lnTo>
                    <a:pt x="389" y="76"/>
                  </a:lnTo>
                  <a:cubicBezTo>
                    <a:pt x="260" y="49"/>
                    <a:pt x="130" y="21"/>
                    <a:pt x="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" name="Google Shape;209;p9"/>
            <p:cNvSpPr/>
            <p:nvPr/>
          </p:nvSpPr>
          <p:spPr>
            <a:xfrm>
              <a:off x="7107999" y="4651689"/>
              <a:ext cx="600541" cy="544330"/>
            </a:xfrm>
            <a:custGeom>
              <a:avLst/>
              <a:gdLst/>
              <a:ahLst/>
              <a:cxnLst/>
              <a:rect l="l" t="t" r="r" b="b"/>
              <a:pathLst>
                <a:path w="7935" h="7625" extrusionOk="0">
                  <a:moveTo>
                    <a:pt x="156" y="1"/>
                  </a:moveTo>
                  <a:cubicBezTo>
                    <a:pt x="103" y="1"/>
                    <a:pt x="51" y="2"/>
                    <a:pt x="0" y="3"/>
                  </a:cubicBezTo>
                  <a:lnTo>
                    <a:pt x="7447" y="7451"/>
                  </a:lnTo>
                  <a:lnTo>
                    <a:pt x="7475" y="7478"/>
                  </a:lnTo>
                  <a:lnTo>
                    <a:pt x="7502" y="7505"/>
                  </a:lnTo>
                  <a:lnTo>
                    <a:pt x="7621" y="7624"/>
                  </a:lnTo>
                  <a:lnTo>
                    <a:pt x="7934" y="7624"/>
                  </a:lnTo>
                  <a:lnTo>
                    <a:pt x="7659" y="7349"/>
                  </a:lnTo>
                  <a:lnTo>
                    <a:pt x="7631" y="7321"/>
                  </a:lnTo>
                  <a:lnTo>
                    <a:pt x="7604" y="7294"/>
                  </a:lnTo>
                  <a:lnTo>
                    <a:pt x="313" y="3"/>
                  </a:lnTo>
                  <a:cubicBezTo>
                    <a:pt x="261" y="2"/>
                    <a:pt x="208" y="1"/>
                    <a:pt x="15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" name="Google Shape;210;p9"/>
            <p:cNvSpPr/>
            <p:nvPr/>
          </p:nvSpPr>
          <p:spPr>
            <a:xfrm>
              <a:off x="6522452" y="4869065"/>
              <a:ext cx="356919" cy="324528"/>
            </a:xfrm>
            <a:custGeom>
              <a:avLst/>
              <a:gdLst/>
              <a:ahLst/>
              <a:cxnLst/>
              <a:rect l="l" t="t" r="r" b="b"/>
              <a:pathLst>
                <a:path w="4716" h="4546" extrusionOk="0">
                  <a:moveTo>
                    <a:pt x="171" y="0"/>
                  </a:moveTo>
                  <a:cubicBezTo>
                    <a:pt x="113" y="49"/>
                    <a:pt x="58" y="96"/>
                    <a:pt x="0" y="140"/>
                  </a:cubicBezTo>
                  <a:lnTo>
                    <a:pt x="1926" y="2065"/>
                  </a:lnTo>
                  <a:lnTo>
                    <a:pt x="1953" y="2093"/>
                  </a:lnTo>
                  <a:lnTo>
                    <a:pt x="1980" y="2120"/>
                  </a:lnTo>
                  <a:lnTo>
                    <a:pt x="4402" y="4541"/>
                  </a:lnTo>
                  <a:lnTo>
                    <a:pt x="4715" y="4546"/>
                  </a:lnTo>
                  <a:lnTo>
                    <a:pt x="4715" y="4546"/>
                  </a:lnTo>
                  <a:lnTo>
                    <a:pt x="2133" y="1963"/>
                  </a:lnTo>
                  <a:lnTo>
                    <a:pt x="2106" y="1936"/>
                  </a:lnTo>
                  <a:lnTo>
                    <a:pt x="2079" y="1909"/>
                  </a:lnTo>
                  <a:lnTo>
                    <a:pt x="17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" name="Google Shape;211;p9"/>
            <p:cNvSpPr/>
            <p:nvPr/>
          </p:nvSpPr>
          <p:spPr>
            <a:xfrm>
              <a:off x="6658527" y="4776403"/>
              <a:ext cx="457728" cy="417902"/>
            </a:xfrm>
            <a:custGeom>
              <a:avLst/>
              <a:gdLst/>
              <a:ahLst/>
              <a:cxnLst/>
              <a:rect l="l" t="t" r="r" b="b"/>
              <a:pathLst>
                <a:path w="6048" h="5854" extrusionOk="0">
                  <a:moveTo>
                    <a:pt x="196" y="1"/>
                  </a:moveTo>
                  <a:cubicBezTo>
                    <a:pt x="131" y="39"/>
                    <a:pt x="66" y="79"/>
                    <a:pt x="1" y="116"/>
                  </a:cubicBezTo>
                  <a:lnTo>
                    <a:pt x="1688" y="1803"/>
                  </a:lnTo>
                  <a:lnTo>
                    <a:pt x="1715" y="1830"/>
                  </a:lnTo>
                  <a:lnTo>
                    <a:pt x="1742" y="1858"/>
                  </a:lnTo>
                  <a:lnTo>
                    <a:pt x="5735" y="5850"/>
                  </a:lnTo>
                  <a:lnTo>
                    <a:pt x="6048" y="5853"/>
                  </a:lnTo>
                  <a:lnTo>
                    <a:pt x="1868" y="1674"/>
                  </a:lnTo>
                  <a:lnTo>
                    <a:pt x="196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" name="Google Shape;212;p9"/>
            <p:cNvSpPr/>
            <p:nvPr/>
          </p:nvSpPr>
          <p:spPr>
            <a:xfrm>
              <a:off x="6814582" y="4703231"/>
              <a:ext cx="538405" cy="491788"/>
            </a:xfrm>
            <a:custGeom>
              <a:avLst/>
              <a:gdLst/>
              <a:ahLst/>
              <a:cxnLst/>
              <a:rect l="l" t="t" r="r" b="b"/>
              <a:pathLst>
                <a:path w="7114" h="6889" extrusionOk="0">
                  <a:moveTo>
                    <a:pt x="225" y="1"/>
                  </a:moveTo>
                  <a:cubicBezTo>
                    <a:pt x="151" y="28"/>
                    <a:pt x="75" y="55"/>
                    <a:pt x="0" y="82"/>
                  </a:cubicBezTo>
                  <a:lnTo>
                    <a:pt x="1209" y="1295"/>
                  </a:lnTo>
                  <a:lnTo>
                    <a:pt x="6800" y="6885"/>
                  </a:lnTo>
                  <a:lnTo>
                    <a:pt x="7113" y="6889"/>
                  </a:lnTo>
                  <a:lnTo>
                    <a:pt x="1393" y="1166"/>
                  </a:lnTo>
                  <a:lnTo>
                    <a:pt x="1366" y="1138"/>
                  </a:lnTo>
                  <a:lnTo>
                    <a:pt x="1339" y="1111"/>
                  </a:lnTo>
                  <a:lnTo>
                    <a:pt x="225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" name="Google Shape;213;p9"/>
            <p:cNvSpPr/>
            <p:nvPr/>
          </p:nvSpPr>
          <p:spPr>
            <a:xfrm>
              <a:off x="6999699" y="4657971"/>
              <a:ext cx="590172" cy="537548"/>
            </a:xfrm>
            <a:custGeom>
              <a:avLst/>
              <a:gdLst/>
              <a:ahLst/>
              <a:cxnLst/>
              <a:rect l="l" t="t" r="r" b="b"/>
              <a:pathLst>
                <a:path w="7798" h="7530" extrusionOk="0">
                  <a:moveTo>
                    <a:pt x="269" y="1"/>
                  </a:moveTo>
                  <a:cubicBezTo>
                    <a:pt x="181" y="14"/>
                    <a:pt x="89" y="28"/>
                    <a:pt x="0" y="42"/>
                  </a:cubicBezTo>
                  <a:lnTo>
                    <a:pt x="296" y="341"/>
                  </a:lnTo>
                  <a:lnTo>
                    <a:pt x="324" y="369"/>
                  </a:lnTo>
                  <a:lnTo>
                    <a:pt x="351" y="396"/>
                  </a:lnTo>
                  <a:lnTo>
                    <a:pt x="7485" y="7530"/>
                  </a:lnTo>
                  <a:lnTo>
                    <a:pt x="7798" y="7530"/>
                  </a:lnTo>
                  <a:lnTo>
                    <a:pt x="508" y="239"/>
                  </a:lnTo>
                  <a:lnTo>
                    <a:pt x="480" y="212"/>
                  </a:lnTo>
                  <a:lnTo>
                    <a:pt x="269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" name="Google Shape;214;p9"/>
            <p:cNvSpPr/>
            <p:nvPr/>
          </p:nvSpPr>
          <p:spPr>
            <a:xfrm>
              <a:off x="6588446" y="4820664"/>
              <a:ext cx="409291" cy="373142"/>
            </a:xfrm>
            <a:custGeom>
              <a:avLst/>
              <a:gdLst/>
              <a:ahLst/>
              <a:cxnLst/>
              <a:rect l="l" t="t" r="r" b="b"/>
              <a:pathLst>
                <a:path w="5408" h="5227" extrusionOk="0">
                  <a:moveTo>
                    <a:pt x="181" y="1"/>
                  </a:moveTo>
                  <a:cubicBezTo>
                    <a:pt x="120" y="45"/>
                    <a:pt x="59" y="86"/>
                    <a:pt x="1" y="130"/>
                  </a:cubicBezTo>
                  <a:lnTo>
                    <a:pt x="1834" y="1963"/>
                  </a:lnTo>
                  <a:lnTo>
                    <a:pt x="1861" y="1990"/>
                  </a:lnTo>
                  <a:lnTo>
                    <a:pt x="1888" y="2018"/>
                  </a:lnTo>
                  <a:lnTo>
                    <a:pt x="5093" y="5227"/>
                  </a:lnTo>
                  <a:lnTo>
                    <a:pt x="5407" y="5227"/>
                  </a:lnTo>
                  <a:lnTo>
                    <a:pt x="2041" y="1861"/>
                  </a:lnTo>
                  <a:lnTo>
                    <a:pt x="2014" y="1834"/>
                  </a:lnTo>
                  <a:lnTo>
                    <a:pt x="1987" y="1806"/>
                  </a:lnTo>
                  <a:lnTo>
                    <a:pt x="18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" name="Google Shape;215;p9"/>
            <p:cNvSpPr/>
            <p:nvPr/>
          </p:nvSpPr>
          <p:spPr>
            <a:xfrm>
              <a:off x="6733603" y="4736783"/>
              <a:ext cx="501094" cy="457737"/>
            </a:xfrm>
            <a:custGeom>
              <a:avLst/>
              <a:gdLst/>
              <a:ahLst/>
              <a:cxnLst/>
              <a:rect l="l" t="t" r="r" b="b"/>
              <a:pathLst>
                <a:path w="6621" h="6412" extrusionOk="0">
                  <a:moveTo>
                    <a:pt x="208" y="1"/>
                  </a:moveTo>
                  <a:cubicBezTo>
                    <a:pt x="141" y="34"/>
                    <a:pt x="69" y="69"/>
                    <a:pt x="1" y="103"/>
                  </a:cubicBezTo>
                  <a:lnTo>
                    <a:pt x="1476" y="1578"/>
                  </a:lnTo>
                  <a:lnTo>
                    <a:pt x="1503" y="1605"/>
                  </a:lnTo>
                  <a:lnTo>
                    <a:pt x="1527" y="1632"/>
                  </a:lnTo>
                  <a:lnTo>
                    <a:pt x="6306" y="6412"/>
                  </a:lnTo>
                  <a:lnTo>
                    <a:pt x="6620" y="6412"/>
                  </a:lnTo>
                  <a:lnTo>
                    <a:pt x="1683" y="1476"/>
                  </a:lnTo>
                  <a:lnTo>
                    <a:pt x="1656" y="1448"/>
                  </a:lnTo>
                  <a:lnTo>
                    <a:pt x="1629" y="1421"/>
                  </a:lnTo>
                  <a:lnTo>
                    <a:pt x="20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" name="Google Shape;216;p9"/>
            <p:cNvSpPr/>
            <p:nvPr/>
          </p:nvSpPr>
          <p:spPr>
            <a:xfrm>
              <a:off x="6902751" y="4676461"/>
              <a:ext cx="568830" cy="518844"/>
            </a:xfrm>
            <a:custGeom>
              <a:avLst/>
              <a:gdLst/>
              <a:ahLst/>
              <a:cxnLst/>
              <a:rect l="l" t="t" r="r" b="b"/>
              <a:pathLst>
                <a:path w="7516" h="7268" extrusionOk="0">
                  <a:moveTo>
                    <a:pt x="246" y="0"/>
                  </a:moveTo>
                  <a:cubicBezTo>
                    <a:pt x="164" y="21"/>
                    <a:pt x="82" y="41"/>
                    <a:pt x="0" y="65"/>
                  </a:cubicBezTo>
                  <a:lnTo>
                    <a:pt x="797" y="862"/>
                  </a:lnTo>
                  <a:lnTo>
                    <a:pt x="825" y="890"/>
                  </a:lnTo>
                  <a:lnTo>
                    <a:pt x="852" y="917"/>
                  </a:lnTo>
                  <a:lnTo>
                    <a:pt x="7203" y="7267"/>
                  </a:lnTo>
                  <a:lnTo>
                    <a:pt x="7516" y="7267"/>
                  </a:lnTo>
                  <a:lnTo>
                    <a:pt x="1009" y="760"/>
                  </a:lnTo>
                  <a:lnTo>
                    <a:pt x="981" y="733"/>
                  </a:lnTo>
                  <a:lnTo>
                    <a:pt x="954" y="706"/>
                  </a:lnTo>
                  <a:lnTo>
                    <a:pt x="246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" name="Google Shape;217;p9"/>
            <p:cNvSpPr/>
            <p:nvPr/>
          </p:nvSpPr>
          <p:spPr>
            <a:xfrm>
              <a:off x="6401059" y="4975789"/>
              <a:ext cx="241351" cy="217018"/>
            </a:xfrm>
            <a:custGeom>
              <a:avLst/>
              <a:gdLst/>
              <a:ahLst/>
              <a:cxnLst/>
              <a:rect l="l" t="t" r="r" b="b"/>
              <a:pathLst>
                <a:path w="3189" h="3040" extrusionOk="0">
                  <a:moveTo>
                    <a:pt x="153" y="1"/>
                  </a:moveTo>
                  <a:cubicBezTo>
                    <a:pt x="102" y="56"/>
                    <a:pt x="51" y="107"/>
                    <a:pt x="0" y="161"/>
                  </a:cubicBezTo>
                  <a:lnTo>
                    <a:pt x="1969" y="2131"/>
                  </a:lnTo>
                  <a:lnTo>
                    <a:pt x="1997" y="2158"/>
                  </a:lnTo>
                  <a:lnTo>
                    <a:pt x="2876" y="3037"/>
                  </a:lnTo>
                  <a:lnTo>
                    <a:pt x="3189" y="3040"/>
                  </a:lnTo>
                  <a:lnTo>
                    <a:pt x="2177" y="2029"/>
                  </a:lnTo>
                  <a:lnTo>
                    <a:pt x="2150" y="2001"/>
                  </a:lnTo>
                  <a:lnTo>
                    <a:pt x="153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" name="Google Shape;218;p9"/>
            <p:cNvSpPr/>
            <p:nvPr/>
          </p:nvSpPr>
          <p:spPr>
            <a:xfrm>
              <a:off x="6344525" y="5033470"/>
              <a:ext cx="179519" cy="158909"/>
            </a:xfrm>
            <a:custGeom>
              <a:avLst/>
              <a:gdLst/>
              <a:ahLst/>
              <a:cxnLst/>
              <a:rect l="l" t="t" r="r" b="b"/>
              <a:pathLst>
                <a:path w="2372" h="2226" extrusionOk="0">
                  <a:moveTo>
                    <a:pt x="144" y="1"/>
                  </a:moveTo>
                  <a:cubicBezTo>
                    <a:pt x="96" y="55"/>
                    <a:pt x="49" y="113"/>
                    <a:pt x="1" y="167"/>
                  </a:cubicBezTo>
                  <a:lnTo>
                    <a:pt x="1936" y="2103"/>
                  </a:lnTo>
                  <a:lnTo>
                    <a:pt x="1963" y="2130"/>
                  </a:lnTo>
                  <a:lnTo>
                    <a:pt x="1991" y="2157"/>
                  </a:lnTo>
                  <a:lnTo>
                    <a:pt x="2059" y="2225"/>
                  </a:lnTo>
                  <a:lnTo>
                    <a:pt x="2372" y="2225"/>
                  </a:lnTo>
                  <a:lnTo>
                    <a:pt x="2144" y="2001"/>
                  </a:lnTo>
                  <a:lnTo>
                    <a:pt x="2117" y="1973"/>
                  </a:lnTo>
                  <a:lnTo>
                    <a:pt x="2093" y="1946"/>
                  </a:lnTo>
                  <a:lnTo>
                    <a:pt x="14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" name="Google Shape;219;p9"/>
            <p:cNvSpPr/>
            <p:nvPr/>
          </p:nvSpPr>
          <p:spPr>
            <a:xfrm>
              <a:off x="6460090" y="4920892"/>
              <a:ext cx="300687" cy="272201"/>
            </a:xfrm>
            <a:custGeom>
              <a:avLst/>
              <a:gdLst/>
              <a:ahLst/>
              <a:cxnLst/>
              <a:rect l="l" t="t" r="r" b="b"/>
              <a:pathLst>
                <a:path w="3973" h="3813" extrusionOk="0">
                  <a:moveTo>
                    <a:pt x="164" y="1"/>
                  </a:moveTo>
                  <a:cubicBezTo>
                    <a:pt x="109" y="51"/>
                    <a:pt x="55" y="103"/>
                    <a:pt x="0" y="153"/>
                  </a:cubicBezTo>
                  <a:lnTo>
                    <a:pt x="1969" y="2119"/>
                  </a:lnTo>
                  <a:lnTo>
                    <a:pt x="1997" y="2147"/>
                  </a:lnTo>
                  <a:lnTo>
                    <a:pt x="2024" y="2174"/>
                  </a:lnTo>
                  <a:lnTo>
                    <a:pt x="3659" y="3812"/>
                  </a:lnTo>
                  <a:lnTo>
                    <a:pt x="3972" y="3812"/>
                  </a:lnTo>
                  <a:lnTo>
                    <a:pt x="2177" y="2017"/>
                  </a:lnTo>
                  <a:lnTo>
                    <a:pt x="2150" y="1990"/>
                  </a:lnTo>
                  <a:lnTo>
                    <a:pt x="2123" y="1963"/>
                  </a:lnTo>
                  <a:lnTo>
                    <a:pt x="16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" name="Google Shape;220;p9"/>
            <p:cNvSpPr/>
            <p:nvPr/>
          </p:nvSpPr>
          <p:spPr>
            <a:xfrm>
              <a:off x="6290110" y="5093293"/>
              <a:ext cx="115416" cy="98872"/>
            </a:xfrm>
            <a:custGeom>
              <a:avLst/>
              <a:gdLst/>
              <a:ahLst/>
              <a:cxnLst/>
              <a:rect l="l" t="t" r="r" b="b"/>
              <a:pathLst>
                <a:path w="1525" h="1385" extrusionOk="0">
                  <a:moveTo>
                    <a:pt x="144" y="1"/>
                  </a:moveTo>
                  <a:cubicBezTo>
                    <a:pt x="97" y="59"/>
                    <a:pt x="49" y="117"/>
                    <a:pt x="1" y="174"/>
                  </a:cubicBezTo>
                  <a:lnTo>
                    <a:pt x="1210" y="1380"/>
                  </a:lnTo>
                  <a:lnTo>
                    <a:pt x="1524" y="1384"/>
                  </a:lnTo>
                  <a:lnTo>
                    <a:pt x="14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 preserve="1" userDrawn="1">
  <p:cSld name="1_Big number"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11"/>
          <p:cNvSpPr/>
          <p:nvPr/>
        </p:nvSpPr>
        <p:spPr>
          <a:xfrm>
            <a:off x="8141194" y="779020"/>
            <a:ext cx="114841" cy="114841"/>
          </a:xfrm>
          <a:custGeom>
            <a:avLst/>
            <a:gdLst/>
            <a:ahLst/>
            <a:cxnLst/>
            <a:rect l="l" t="t" r="r" b="b"/>
            <a:pathLst>
              <a:path w="1145" h="1145" extrusionOk="0">
                <a:moveTo>
                  <a:pt x="573" y="1"/>
                </a:moveTo>
                <a:cubicBezTo>
                  <a:pt x="258" y="1"/>
                  <a:pt x="1" y="255"/>
                  <a:pt x="1" y="573"/>
                </a:cubicBezTo>
                <a:cubicBezTo>
                  <a:pt x="1" y="887"/>
                  <a:pt x="258" y="1145"/>
                  <a:pt x="573" y="1145"/>
                </a:cubicBezTo>
                <a:cubicBezTo>
                  <a:pt x="891" y="1145"/>
                  <a:pt x="1145" y="887"/>
                  <a:pt x="1145" y="573"/>
                </a:cubicBezTo>
                <a:cubicBezTo>
                  <a:pt x="1145" y="255"/>
                  <a:pt x="891" y="1"/>
                  <a:pt x="573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3" name="Google Shape;243;p11"/>
          <p:cNvSpPr/>
          <p:nvPr/>
        </p:nvSpPr>
        <p:spPr>
          <a:xfrm>
            <a:off x="4496394" y="27193"/>
            <a:ext cx="114841" cy="114841"/>
          </a:xfrm>
          <a:custGeom>
            <a:avLst/>
            <a:gdLst/>
            <a:ahLst/>
            <a:cxnLst/>
            <a:rect l="l" t="t" r="r" b="b"/>
            <a:pathLst>
              <a:path w="1145" h="1145" extrusionOk="0">
                <a:moveTo>
                  <a:pt x="572" y="0"/>
                </a:moveTo>
                <a:cubicBezTo>
                  <a:pt x="258" y="0"/>
                  <a:pt x="1" y="258"/>
                  <a:pt x="1" y="573"/>
                </a:cubicBezTo>
                <a:cubicBezTo>
                  <a:pt x="1" y="891"/>
                  <a:pt x="258" y="1144"/>
                  <a:pt x="572" y="1144"/>
                </a:cubicBezTo>
                <a:cubicBezTo>
                  <a:pt x="890" y="1144"/>
                  <a:pt x="1145" y="891"/>
                  <a:pt x="1145" y="573"/>
                </a:cubicBezTo>
                <a:cubicBezTo>
                  <a:pt x="1145" y="258"/>
                  <a:pt x="890" y="0"/>
                  <a:pt x="572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4" name="Google Shape;244;p11"/>
          <p:cNvSpPr/>
          <p:nvPr/>
        </p:nvSpPr>
        <p:spPr>
          <a:xfrm>
            <a:off x="7913720" y="478129"/>
            <a:ext cx="94380" cy="86557"/>
          </a:xfrm>
          <a:custGeom>
            <a:avLst/>
            <a:gdLst/>
            <a:ahLst/>
            <a:cxnLst/>
            <a:rect l="l" t="t" r="r" b="b"/>
            <a:pathLst>
              <a:path w="941" h="863" extrusionOk="0">
                <a:moveTo>
                  <a:pt x="469" y="1"/>
                </a:moveTo>
                <a:cubicBezTo>
                  <a:pt x="272" y="1"/>
                  <a:pt x="91" y="141"/>
                  <a:pt x="48" y="341"/>
                </a:cubicBezTo>
                <a:cubicBezTo>
                  <a:pt x="1" y="576"/>
                  <a:pt x="148" y="803"/>
                  <a:pt x="379" y="853"/>
                </a:cubicBezTo>
                <a:cubicBezTo>
                  <a:pt x="409" y="860"/>
                  <a:pt x="439" y="863"/>
                  <a:pt x="469" y="863"/>
                </a:cubicBezTo>
                <a:cubicBezTo>
                  <a:pt x="669" y="863"/>
                  <a:pt x="847" y="723"/>
                  <a:pt x="891" y="522"/>
                </a:cubicBezTo>
                <a:cubicBezTo>
                  <a:pt x="941" y="288"/>
                  <a:pt x="791" y="60"/>
                  <a:pt x="559" y="10"/>
                </a:cubicBezTo>
                <a:cubicBezTo>
                  <a:pt x="529" y="4"/>
                  <a:pt x="499" y="1"/>
                  <a:pt x="469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6" name="Google Shape;246;p11"/>
          <p:cNvSpPr/>
          <p:nvPr/>
        </p:nvSpPr>
        <p:spPr>
          <a:xfrm>
            <a:off x="7985073" y="1238086"/>
            <a:ext cx="2272976" cy="1807954"/>
          </a:xfrm>
          <a:custGeom>
            <a:avLst/>
            <a:gdLst/>
            <a:ahLst/>
            <a:cxnLst/>
            <a:rect l="l" t="t" r="r" b="b"/>
            <a:pathLst>
              <a:path w="10725" h="8531" extrusionOk="0">
                <a:moveTo>
                  <a:pt x="5102" y="1"/>
                </a:moveTo>
                <a:cubicBezTo>
                  <a:pt x="3336" y="1"/>
                  <a:pt x="1519" y="586"/>
                  <a:pt x="924" y="1918"/>
                </a:cubicBezTo>
                <a:cubicBezTo>
                  <a:pt x="1" y="3975"/>
                  <a:pt x="3175" y="5526"/>
                  <a:pt x="4529" y="7329"/>
                </a:cubicBezTo>
                <a:cubicBezTo>
                  <a:pt x="5175" y="8186"/>
                  <a:pt x="5888" y="8530"/>
                  <a:pt x="6584" y="8530"/>
                </a:cubicBezTo>
                <a:cubicBezTo>
                  <a:pt x="7921" y="8530"/>
                  <a:pt x="9196" y="7249"/>
                  <a:pt x="9801" y="5895"/>
                </a:cubicBezTo>
                <a:cubicBezTo>
                  <a:pt x="10725" y="3837"/>
                  <a:pt x="9801" y="1422"/>
                  <a:pt x="7744" y="502"/>
                </a:cubicBezTo>
                <a:cubicBezTo>
                  <a:pt x="7018" y="175"/>
                  <a:pt x="6068" y="1"/>
                  <a:pt x="5102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7" name="Google Shape;247;p11"/>
          <p:cNvSpPr/>
          <p:nvPr/>
        </p:nvSpPr>
        <p:spPr>
          <a:xfrm>
            <a:off x="-336281" y="4226577"/>
            <a:ext cx="851626" cy="772190"/>
          </a:xfrm>
          <a:custGeom>
            <a:avLst/>
            <a:gdLst/>
            <a:ahLst/>
            <a:cxnLst/>
            <a:rect l="l" t="t" r="r" b="b"/>
            <a:pathLst>
              <a:path w="8491" h="7699" extrusionOk="0">
                <a:moveTo>
                  <a:pt x="4102" y="1"/>
                </a:moveTo>
                <a:cubicBezTo>
                  <a:pt x="3038" y="1"/>
                  <a:pt x="1990" y="322"/>
                  <a:pt x="1348" y="1095"/>
                </a:cubicBezTo>
                <a:cubicBezTo>
                  <a:pt x="0" y="2710"/>
                  <a:pt x="2031" y="4550"/>
                  <a:pt x="2556" y="6310"/>
                </a:cubicBezTo>
                <a:cubicBezTo>
                  <a:pt x="2854" y="7310"/>
                  <a:pt x="3446" y="7698"/>
                  <a:pt x="4135" y="7698"/>
                </a:cubicBezTo>
                <a:cubicBezTo>
                  <a:pt x="5138" y="7698"/>
                  <a:pt x="6343" y="6875"/>
                  <a:pt x="7142" y="5918"/>
                </a:cubicBezTo>
                <a:cubicBezTo>
                  <a:pt x="8487" y="4299"/>
                  <a:pt x="8490" y="2085"/>
                  <a:pt x="7149" y="964"/>
                </a:cubicBezTo>
                <a:cubicBezTo>
                  <a:pt x="6446" y="382"/>
                  <a:pt x="5266" y="1"/>
                  <a:pt x="4102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9" name="Google Shape;249;p11"/>
          <p:cNvSpPr/>
          <p:nvPr/>
        </p:nvSpPr>
        <p:spPr>
          <a:xfrm>
            <a:off x="1883928" y="-107807"/>
            <a:ext cx="753535" cy="499682"/>
          </a:xfrm>
          <a:custGeom>
            <a:avLst/>
            <a:gdLst/>
            <a:ahLst/>
            <a:cxnLst/>
            <a:rect l="l" t="t" r="r" b="b"/>
            <a:pathLst>
              <a:path w="7513" h="4982" extrusionOk="0">
                <a:moveTo>
                  <a:pt x="5336" y="1"/>
                </a:moveTo>
                <a:cubicBezTo>
                  <a:pt x="4958" y="1"/>
                  <a:pt x="4536" y="111"/>
                  <a:pt x="4071" y="365"/>
                </a:cubicBezTo>
                <a:cubicBezTo>
                  <a:pt x="2643" y="1148"/>
                  <a:pt x="0" y="1429"/>
                  <a:pt x="107" y="2807"/>
                </a:cubicBezTo>
                <a:cubicBezTo>
                  <a:pt x="207" y="4095"/>
                  <a:pt x="2519" y="4981"/>
                  <a:pt x="4201" y="4981"/>
                </a:cubicBezTo>
                <a:cubicBezTo>
                  <a:pt x="4319" y="4981"/>
                  <a:pt x="4429" y="4975"/>
                  <a:pt x="4539" y="4968"/>
                </a:cubicBezTo>
                <a:cubicBezTo>
                  <a:pt x="6228" y="4834"/>
                  <a:pt x="7513" y="3610"/>
                  <a:pt x="7403" y="2235"/>
                </a:cubicBezTo>
                <a:cubicBezTo>
                  <a:pt x="7323" y="1178"/>
                  <a:pt x="6577" y="1"/>
                  <a:pt x="5336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543066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noFill/>
        <a:effectLst/>
      </p:bgPr>
    </p:bg>
    <p:spTree>
      <p:nvGrpSpPr>
        <p:cNvPr id="1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CUSTOM_1_1">
    <p:bg>
      <p:bgPr>
        <a:solidFill>
          <a:schemeClr val="accent1"/>
        </a:solidFill>
        <a:effectLst/>
      </p:bgPr>
    </p:bg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2">
  <p:cSld name="CUSTOM_1_1_1">
    <p:bg>
      <p:bgPr>
        <a:solidFill>
          <a:srgbClr val="FFFFFF"/>
        </a:solidFill>
        <a:effectLst/>
      </p:bgPr>
    </p:bg>
    <p:spTree>
      <p:nvGrpSpPr>
        <p:cNvPr id="1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7" name="Google Shape;257;p14"/>
          <p:cNvGrpSpPr/>
          <p:nvPr/>
        </p:nvGrpSpPr>
        <p:grpSpPr>
          <a:xfrm>
            <a:off x="5861375" y="4178175"/>
            <a:ext cx="3351600" cy="1021698"/>
            <a:chOff x="5861375" y="4178175"/>
            <a:chExt cx="3351600" cy="1021698"/>
          </a:xfrm>
        </p:grpSpPr>
        <p:sp>
          <p:nvSpPr>
            <p:cNvPr id="258" name="Google Shape;258;p14"/>
            <p:cNvSpPr/>
            <p:nvPr/>
          </p:nvSpPr>
          <p:spPr>
            <a:xfrm>
              <a:off x="5861375" y="4178175"/>
              <a:ext cx="3351600" cy="1021698"/>
            </a:xfrm>
            <a:custGeom>
              <a:avLst/>
              <a:gdLst/>
              <a:ahLst/>
              <a:cxnLst/>
              <a:rect l="l" t="t" r="r" b="b"/>
              <a:pathLst>
                <a:path w="44285" h="14312" extrusionOk="0">
                  <a:moveTo>
                    <a:pt x="44285" y="0"/>
                  </a:moveTo>
                  <a:cubicBezTo>
                    <a:pt x="42694" y="290"/>
                    <a:pt x="41153" y="1067"/>
                    <a:pt x="39825" y="2024"/>
                  </a:cubicBezTo>
                  <a:cubicBezTo>
                    <a:pt x="37795" y="3485"/>
                    <a:pt x="36088" y="5359"/>
                    <a:pt x="34068" y="6834"/>
                  </a:cubicBezTo>
                  <a:cubicBezTo>
                    <a:pt x="30950" y="9117"/>
                    <a:pt x="27108" y="10394"/>
                    <a:pt x="23245" y="10435"/>
                  </a:cubicBezTo>
                  <a:cubicBezTo>
                    <a:pt x="23175" y="10436"/>
                    <a:pt x="23106" y="10436"/>
                    <a:pt x="23037" y="10436"/>
                  </a:cubicBezTo>
                  <a:cubicBezTo>
                    <a:pt x="19957" y="10436"/>
                    <a:pt x="16925" y="9699"/>
                    <a:pt x="13873" y="9252"/>
                  </a:cubicBezTo>
                  <a:cubicBezTo>
                    <a:pt x="12567" y="9062"/>
                    <a:pt x="11230" y="8928"/>
                    <a:pt x="9904" y="8928"/>
                  </a:cubicBezTo>
                  <a:cubicBezTo>
                    <a:pt x="8063" y="8928"/>
                    <a:pt x="6243" y="9185"/>
                    <a:pt x="4556" y="9900"/>
                  </a:cubicBezTo>
                  <a:cubicBezTo>
                    <a:pt x="2570" y="10741"/>
                    <a:pt x="825" y="12363"/>
                    <a:pt x="1" y="14312"/>
                  </a:cubicBezTo>
                  <a:lnTo>
                    <a:pt x="44285" y="14312"/>
                  </a:lnTo>
                  <a:lnTo>
                    <a:pt x="44285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pic>
          <p:nvPicPr>
            <p:cNvPr id="259" name="Google Shape;259;p14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6286501" y="4642934"/>
              <a:ext cx="2857497" cy="530969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60" name="Google Shape;260;p14"/>
          <p:cNvGrpSpPr/>
          <p:nvPr/>
        </p:nvGrpSpPr>
        <p:grpSpPr>
          <a:xfrm>
            <a:off x="-103000" y="-237275"/>
            <a:ext cx="4656024" cy="2635100"/>
            <a:chOff x="-103000" y="-237275"/>
            <a:chExt cx="4656024" cy="2635100"/>
          </a:xfrm>
        </p:grpSpPr>
        <p:sp>
          <p:nvSpPr>
            <p:cNvPr id="261" name="Google Shape;261;p14"/>
            <p:cNvSpPr/>
            <p:nvPr/>
          </p:nvSpPr>
          <p:spPr>
            <a:xfrm>
              <a:off x="-19050" y="-76200"/>
              <a:ext cx="2668237" cy="1145841"/>
            </a:xfrm>
            <a:custGeom>
              <a:avLst/>
              <a:gdLst/>
              <a:ahLst/>
              <a:cxnLst/>
              <a:rect l="l" t="t" r="r" b="b"/>
              <a:pathLst>
                <a:path w="40411" h="17354" extrusionOk="0">
                  <a:moveTo>
                    <a:pt x="1" y="1"/>
                  </a:moveTo>
                  <a:lnTo>
                    <a:pt x="1" y="15907"/>
                  </a:lnTo>
                  <a:cubicBezTo>
                    <a:pt x="65" y="15937"/>
                    <a:pt x="126" y="15971"/>
                    <a:pt x="191" y="16002"/>
                  </a:cubicBezTo>
                  <a:cubicBezTo>
                    <a:pt x="2158" y="16904"/>
                    <a:pt x="4321" y="17353"/>
                    <a:pt x="6484" y="17353"/>
                  </a:cubicBezTo>
                  <a:cubicBezTo>
                    <a:pt x="8846" y="17353"/>
                    <a:pt x="11208" y="16818"/>
                    <a:pt x="13317" y="15753"/>
                  </a:cubicBezTo>
                  <a:cubicBezTo>
                    <a:pt x="16309" y="14240"/>
                    <a:pt x="18696" y="11792"/>
                    <a:pt x="21282" y="9658"/>
                  </a:cubicBezTo>
                  <a:cubicBezTo>
                    <a:pt x="23867" y="7523"/>
                    <a:pt x="26889" y="5608"/>
                    <a:pt x="30241" y="5523"/>
                  </a:cubicBezTo>
                  <a:cubicBezTo>
                    <a:pt x="30334" y="5520"/>
                    <a:pt x="30427" y="5519"/>
                    <a:pt x="30520" y="5519"/>
                  </a:cubicBezTo>
                  <a:cubicBezTo>
                    <a:pt x="31256" y="5519"/>
                    <a:pt x="32006" y="5597"/>
                    <a:pt x="32756" y="5673"/>
                  </a:cubicBezTo>
                  <a:cubicBezTo>
                    <a:pt x="33509" y="5749"/>
                    <a:pt x="34261" y="5826"/>
                    <a:pt x="34992" y="5826"/>
                  </a:cubicBezTo>
                  <a:cubicBezTo>
                    <a:pt x="36016" y="5826"/>
                    <a:pt x="37001" y="5676"/>
                    <a:pt x="37897" y="5165"/>
                  </a:cubicBezTo>
                  <a:cubicBezTo>
                    <a:pt x="39627" y="4177"/>
                    <a:pt x="40411" y="1858"/>
                    <a:pt x="3974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" name="Google Shape;262;p14"/>
            <p:cNvSpPr/>
            <p:nvPr/>
          </p:nvSpPr>
          <p:spPr>
            <a:xfrm>
              <a:off x="-19050" y="-76200"/>
              <a:ext cx="4572074" cy="2474025"/>
            </a:xfrm>
            <a:custGeom>
              <a:avLst/>
              <a:gdLst/>
              <a:ahLst/>
              <a:cxnLst/>
              <a:rect l="l" t="t" r="r" b="b"/>
              <a:pathLst>
                <a:path w="69245" h="41724" extrusionOk="0">
                  <a:moveTo>
                    <a:pt x="39740" y="1"/>
                  </a:moveTo>
                  <a:cubicBezTo>
                    <a:pt x="40411" y="1858"/>
                    <a:pt x="39627" y="4177"/>
                    <a:pt x="37897" y="5165"/>
                  </a:cubicBezTo>
                  <a:cubicBezTo>
                    <a:pt x="37001" y="5676"/>
                    <a:pt x="36016" y="5826"/>
                    <a:pt x="34992" y="5826"/>
                  </a:cubicBezTo>
                  <a:cubicBezTo>
                    <a:pt x="34261" y="5826"/>
                    <a:pt x="33509" y="5749"/>
                    <a:pt x="32756" y="5673"/>
                  </a:cubicBezTo>
                  <a:cubicBezTo>
                    <a:pt x="32006" y="5597"/>
                    <a:pt x="31256" y="5519"/>
                    <a:pt x="30520" y="5519"/>
                  </a:cubicBezTo>
                  <a:cubicBezTo>
                    <a:pt x="30427" y="5519"/>
                    <a:pt x="30334" y="5520"/>
                    <a:pt x="30241" y="5523"/>
                  </a:cubicBezTo>
                  <a:cubicBezTo>
                    <a:pt x="26889" y="5608"/>
                    <a:pt x="23867" y="7523"/>
                    <a:pt x="21282" y="9658"/>
                  </a:cubicBezTo>
                  <a:cubicBezTo>
                    <a:pt x="18696" y="11792"/>
                    <a:pt x="16309" y="14240"/>
                    <a:pt x="13317" y="15753"/>
                  </a:cubicBezTo>
                  <a:cubicBezTo>
                    <a:pt x="11208" y="16818"/>
                    <a:pt x="8846" y="17353"/>
                    <a:pt x="6484" y="17353"/>
                  </a:cubicBezTo>
                  <a:cubicBezTo>
                    <a:pt x="4321" y="17353"/>
                    <a:pt x="2158" y="16904"/>
                    <a:pt x="191" y="16002"/>
                  </a:cubicBezTo>
                  <a:cubicBezTo>
                    <a:pt x="126" y="15971"/>
                    <a:pt x="65" y="15937"/>
                    <a:pt x="1" y="15907"/>
                  </a:cubicBezTo>
                  <a:lnTo>
                    <a:pt x="1" y="40275"/>
                  </a:lnTo>
                  <a:cubicBezTo>
                    <a:pt x="2507" y="41245"/>
                    <a:pt x="5200" y="41724"/>
                    <a:pt x="7895" y="41724"/>
                  </a:cubicBezTo>
                  <a:cubicBezTo>
                    <a:pt x="12645" y="41724"/>
                    <a:pt x="17404" y="40237"/>
                    <a:pt x="21173" y="37335"/>
                  </a:cubicBezTo>
                  <a:cubicBezTo>
                    <a:pt x="28259" y="31877"/>
                    <a:pt x="31281" y="22682"/>
                    <a:pt x="37133" y="15916"/>
                  </a:cubicBezTo>
                  <a:cubicBezTo>
                    <a:pt x="41746" y="10586"/>
                    <a:pt x="48164" y="6848"/>
                    <a:pt x="55080" y="5468"/>
                  </a:cubicBezTo>
                  <a:cubicBezTo>
                    <a:pt x="58218" y="4845"/>
                    <a:pt x="61474" y="4682"/>
                    <a:pt x="64458" y="3534"/>
                  </a:cubicBezTo>
                  <a:cubicBezTo>
                    <a:pt x="66318" y="2818"/>
                    <a:pt x="68097" y="1592"/>
                    <a:pt x="6924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pic>
          <p:nvPicPr>
            <p:cNvPr id="263" name="Google Shape;263;p14"/>
            <p:cNvPicPr preferRelativeResize="0"/>
            <p:nvPr/>
          </p:nvPicPr>
          <p:blipFill rotWithShape="1">
            <a:blip r:embed="rId3">
              <a:alphaModFix/>
            </a:blip>
            <a:srcRect t="39" b="29"/>
            <a:stretch/>
          </p:blipFill>
          <p:spPr>
            <a:xfrm>
              <a:off x="-103000" y="-237275"/>
              <a:ext cx="1360299" cy="2331747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3">
  <p:cSld name="CUSTOM_1_1_1_1">
    <p:bg>
      <p:bgPr>
        <a:solidFill>
          <a:srgbClr val="FFFFFF"/>
        </a:solidFill>
        <a:effectLst/>
      </p:bgPr>
    </p:bg>
    <p:spTree>
      <p:nvGrpSpPr>
        <p:cNvPr id="1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5" name="Google Shape;265;p15"/>
          <p:cNvGrpSpPr/>
          <p:nvPr/>
        </p:nvGrpSpPr>
        <p:grpSpPr>
          <a:xfrm>
            <a:off x="6002520" y="-102719"/>
            <a:ext cx="4477807" cy="5398619"/>
            <a:chOff x="6002520" y="-102719"/>
            <a:chExt cx="4477807" cy="5398619"/>
          </a:xfrm>
        </p:grpSpPr>
        <p:sp>
          <p:nvSpPr>
            <p:cNvPr id="266" name="Google Shape;266;p15"/>
            <p:cNvSpPr/>
            <p:nvPr/>
          </p:nvSpPr>
          <p:spPr>
            <a:xfrm rot="10800000" flipH="1">
              <a:off x="7915228" y="315002"/>
              <a:ext cx="1679305" cy="4839573"/>
            </a:xfrm>
            <a:custGeom>
              <a:avLst/>
              <a:gdLst/>
              <a:ahLst/>
              <a:cxnLst/>
              <a:rect l="l" t="t" r="r" b="b"/>
              <a:pathLst>
                <a:path w="35728" h="40732" extrusionOk="0">
                  <a:moveTo>
                    <a:pt x="18820" y="1"/>
                  </a:moveTo>
                  <a:cubicBezTo>
                    <a:pt x="19109" y="1207"/>
                    <a:pt x="19249" y="2430"/>
                    <a:pt x="19000" y="3636"/>
                  </a:cubicBezTo>
                  <a:cubicBezTo>
                    <a:pt x="18629" y="5447"/>
                    <a:pt x="17036" y="7130"/>
                    <a:pt x="15257" y="7130"/>
                  </a:cubicBezTo>
                  <a:cubicBezTo>
                    <a:pt x="15061" y="7130"/>
                    <a:pt x="14863" y="7110"/>
                    <a:pt x="14664" y="7067"/>
                  </a:cubicBezTo>
                  <a:cubicBezTo>
                    <a:pt x="13233" y="6760"/>
                    <a:pt x="12265" y="5466"/>
                    <a:pt x="11373" y="4304"/>
                  </a:cubicBezTo>
                  <a:cubicBezTo>
                    <a:pt x="10483" y="3139"/>
                    <a:pt x="9353" y="1922"/>
                    <a:pt x="7887" y="1886"/>
                  </a:cubicBezTo>
                  <a:cubicBezTo>
                    <a:pt x="7863" y="1885"/>
                    <a:pt x="7839" y="1885"/>
                    <a:pt x="7814" y="1885"/>
                  </a:cubicBezTo>
                  <a:cubicBezTo>
                    <a:pt x="5997" y="1885"/>
                    <a:pt x="4737" y="3650"/>
                    <a:pt x="3248" y="4713"/>
                  </a:cubicBezTo>
                  <a:cubicBezTo>
                    <a:pt x="2280" y="5405"/>
                    <a:pt x="1163" y="5790"/>
                    <a:pt x="1" y="5925"/>
                  </a:cubicBezTo>
                  <a:cubicBezTo>
                    <a:pt x="944" y="10790"/>
                    <a:pt x="4021" y="15270"/>
                    <a:pt x="8412" y="17604"/>
                  </a:cubicBezTo>
                  <a:cubicBezTo>
                    <a:pt x="10555" y="18738"/>
                    <a:pt x="12922" y="19389"/>
                    <a:pt x="15103" y="20449"/>
                  </a:cubicBezTo>
                  <a:cubicBezTo>
                    <a:pt x="17287" y="21508"/>
                    <a:pt x="19372" y="23106"/>
                    <a:pt x="20192" y="25384"/>
                  </a:cubicBezTo>
                  <a:cubicBezTo>
                    <a:pt x="21279" y="28400"/>
                    <a:pt x="19923" y="31871"/>
                    <a:pt x="20959" y="34903"/>
                  </a:cubicBezTo>
                  <a:cubicBezTo>
                    <a:pt x="21790" y="37345"/>
                    <a:pt x="24038" y="39046"/>
                    <a:pt x="26392" y="40098"/>
                  </a:cubicBezTo>
                  <a:cubicBezTo>
                    <a:pt x="26928" y="40337"/>
                    <a:pt x="27476" y="40548"/>
                    <a:pt x="28032" y="40732"/>
                  </a:cubicBezTo>
                  <a:cubicBezTo>
                    <a:pt x="29081" y="39274"/>
                    <a:pt x="30382" y="38007"/>
                    <a:pt x="31598" y="36678"/>
                  </a:cubicBezTo>
                  <a:cubicBezTo>
                    <a:pt x="32974" y="35172"/>
                    <a:pt x="34273" y="33520"/>
                    <a:pt x="34875" y="31575"/>
                  </a:cubicBezTo>
                  <a:cubicBezTo>
                    <a:pt x="35727" y="28822"/>
                    <a:pt x="35073" y="25810"/>
                    <a:pt x="33942" y="23160"/>
                  </a:cubicBezTo>
                  <a:cubicBezTo>
                    <a:pt x="32811" y="20510"/>
                    <a:pt x="31213" y="18081"/>
                    <a:pt x="30062" y="15441"/>
                  </a:cubicBezTo>
                  <a:cubicBezTo>
                    <a:pt x="28907" y="12797"/>
                    <a:pt x="28208" y="9806"/>
                    <a:pt x="28996" y="7032"/>
                  </a:cubicBezTo>
                  <a:cubicBezTo>
                    <a:pt x="29905" y="3827"/>
                    <a:pt x="32617" y="1518"/>
                    <a:pt x="3564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" name="Google Shape;267;p15"/>
            <p:cNvSpPr/>
            <p:nvPr/>
          </p:nvSpPr>
          <p:spPr>
            <a:xfrm rot="10800000" flipH="1">
              <a:off x="9065267" y="201900"/>
              <a:ext cx="1287556" cy="4952684"/>
            </a:xfrm>
            <a:custGeom>
              <a:avLst/>
              <a:gdLst/>
              <a:ahLst/>
              <a:cxnLst/>
              <a:rect l="l" t="t" r="r" b="b"/>
              <a:pathLst>
                <a:path w="18724" h="41684" extrusionOk="0">
                  <a:moveTo>
                    <a:pt x="7614" y="1"/>
                  </a:moveTo>
                  <a:cubicBezTo>
                    <a:pt x="4586" y="1518"/>
                    <a:pt x="1874" y="3827"/>
                    <a:pt x="965" y="7032"/>
                  </a:cubicBezTo>
                  <a:cubicBezTo>
                    <a:pt x="177" y="9806"/>
                    <a:pt x="876" y="12797"/>
                    <a:pt x="2031" y="15441"/>
                  </a:cubicBezTo>
                  <a:cubicBezTo>
                    <a:pt x="3182" y="18081"/>
                    <a:pt x="4780" y="20510"/>
                    <a:pt x="5911" y="23160"/>
                  </a:cubicBezTo>
                  <a:cubicBezTo>
                    <a:pt x="7042" y="25810"/>
                    <a:pt x="7696" y="28822"/>
                    <a:pt x="6844" y="31575"/>
                  </a:cubicBezTo>
                  <a:cubicBezTo>
                    <a:pt x="6242" y="33520"/>
                    <a:pt x="4943" y="35172"/>
                    <a:pt x="3567" y="36678"/>
                  </a:cubicBezTo>
                  <a:cubicBezTo>
                    <a:pt x="2351" y="38007"/>
                    <a:pt x="1050" y="39274"/>
                    <a:pt x="1" y="40732"/>
                  </a:cubicBezTo>
                  <a:cubicBezTo>
                    <a:pt x="1909" y="41367"/>
                    <a:pt x="3922" y="41683"/>
                    <a:pt x="5935" y="41683"/>
                  </a:cubicBezTo>
                  <a:cubicBezTo>
                    <a:pt x="9028" y="41683"/>
                    <a:pt x="12122" y="40937"/>
                    <a:pt x="14840" y="39458"/>
                  </a:cubicBezTo>
                  <a:cubicBezTo>
                    <a:pt x="16257" y="38688"/>
                    <a:pt x="17562" y="37727"/>
                    <a:pt x="18724" y="36614"/>
                  </a:cubicBezTo>
                  <a:lnTo>
                    <a:pt x="1872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" name="Google Shape;268;p15"/>
            <p:cNvSpPr/>
            <p:nvPr/>
          </p:nvSpPr>
          <p:spPr>
            <a:xfrm rot="10800000" flipH="1">
              <a:off x="8947883" y="-102719"/>
              <a:ext cx="1404938" cy="907153"/>
            </a:xfrm>
            <a:custGeom>
              <a:avLst/>
              <a:gdLst/>
              <a:ahLst/>
              <a:cxnLst/>
              <a:rect l="l" t="t" r="r" b="b"/>
              <a:pathLst>
                <a:path w="20431" h="7635" extrusionOk="0">
                  <a:moveTo>
                    <a:pt x="20431" y="1"/>
                  </a:moveTo>
                  <a:cubicBezTo>
                    <a:pt x="19269" y="1114"/>
                    <a:pt x="17964" y="2075"/>
                    <a:pt x="16547" y="2845"/>
                  </a:cubicBezTo>
                  <a:cubicBezTo>
                    <a:pt x="13829" y="4324"/>
                    <a:pt x="10735" y="5070"/>
                    <a:pt x="7642" y="5070"/>
                  </a:cubicBezTo>
                  <a:cubicBezTo>
                    <a:pt x="5629" y="5070"/>
                    <a:pt x="3616" y="4754"/>
                    <a:pt x="1708" y="4119"/>
                  </a:cubicBezTo>
                  <a:cubicBezTo>
                    <a:pt x="1568" y="4309"/>
                    <a:pt x="1435" y="4504"/>
                    <a:pt x="1305" y="4705"/>
                  </a:cubicBezTo>
                  <a:cubicBezTo>
                    <a:pt x="727" y="5601"/>
                    <a:pt x="260" y="6599"/>
                    <a:pt x="1" y="7635"/>
                  </a:cubicBezTo>
                  <a:lnTo>
                    <a:pt x="20431" y="7635"/>
                  </a:lnTo>
                  <a:lnTo>
                    <a:pt x="2043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" name="Google Shape;269;p15"/>
            <p:cNvSpPr/>
            <p:nvPr/>
          </p:nvSpPr>
          <p:spPr>
            <a:xfrm rot="9683509" flipH="1">
              <a:off x="8237391" y="3788609"/>
              <a:ext cx="729045" cy="1405831"/>
            </a:xfrm>
            <a:custGeom>
              <a:avLst/>
              <a:gdLst/>
              <a:ahLst/>
              <a:cxnLst/>
              <a:rect l="l" t="t" r="r" b="b"/>
              <a:pathLst>
                <a:path w="10602" h="11832" extrusionOk="0">
                  <a:moveTo>
                    <a:pt x="5461" y="0"/>
                  </a:moveTo>
                  <a:cubicBezTo>
                    <a:pt x="2371" y="0"/>
                    <a:pt x="0" y="5907"/>
                    <a:pt x="1788" y="9382"/>
                  </a:cubicBezTo>
                  <a:cubicBezTo>
                    <a:pt x="2675" y="11107"/>
                    <a:pt x="4340" y="11832"/>
                    <a:pt x="5925" y="11832"/>
                  </a:cubicBezTo>
                  <a:cubicBezTo>
                    <a:pt x="7628" y="11832"/>
                    <a:pt x="9239" y="10997"/>
                    <a:pt x="9702" y="9655"/>
                  </a:cubicBezTo>
                  <a:cubicBezTo>
                    <a:pt x="10601" y="7063"/>
                    <a:pt x="9546" y="412"/>
                    <a:pt x="5713" y="14"/>
                  </a:cubicBezTo>
                  <a:cubicBezTo>
                    <a:pt x="5628" y="4"/>
                    <a:pt x="5546" y="0"/>
                    <a:pt x="546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70" name="Google Shape;270;p15"/>
            <p:cNvGrpSpPr/>
            <p:nvPr/>
          </p:nvGrpSpPr>
          <p:grpSpPr>
            <a:xfrm>
              <a:off x="6002520" y="4318199"/>
              <a:ext cx="4477807" cy="839588"/>
              <a:chOff x="3098100" y="3849750"/>
              <a:chExt cx="940775" cy="270425"/>
            </a:xfrm>
          </p:grpSpPr>
          <p:sp>
            <p:nvSpPr>
              <p:cNvPr id="271" name="Google Shape;271;p15"/>
              <p:cNvSpPr/>
              <p:nvPr/>
            </p:nvSpPr>
            <p:spPr>
              <a:xfrm>
                <a:off x="3304800" y="3882975"/>
                <a:ext cx="665525" cy="237200"/>
              </a:xfrm>
              <a:custGeom>
                <a:avLst/>
                <a:gdLst/>
                <a:ahLst/>
                <a:cxnLst/>
                <a:rect l="l" t="t" r="r" b="b"/>
                <a:pathLst>
                  <a:path w="26621" h="9488" extrusionOk="0">
                    <a:moveTo>
                      <a:pt x="10146" y="1"/>
                    </a:moveTo>
                    <a:cubicBezTo>
                      <a:pt x="8817" y="1"/>
                      <a:pt x="7433" y="475"/>
                      <a:pt x="6262" y="1145"/>
                    </a:cubicBezTo>
                    <a:cubicBezTo>
                      <a:pt x="3158" y="2920"/>
                      <a:pt x="859" y="6023"/>
                      <a:pt x="1" y="9488"/>
                    </a:cubicBezTo>
                    <a:lnTo>
                      <a:pt x="26620" y="9488"/>
                    </a:lnTo>
                    <a:cubicBezTo>
                      <a:pt x="26617" y="9143"/>
                      <a:pt x="26593" y="8799"/>
                      <a:pt x="26498" y="8469"/>
                    </a:cubicBezTo>
                    <a:cubicBezTo>
                      <a:pt x="26007" y="6772"/>
                      <a:pt x="23963" y="6091"/>
                      <a:pt x="22202" y="6016"/>
                    </a:cubicBezTo>
                    <a:cubicBezTo>
                      <a:pt x="20437" y="5942"/>
                      <a:pt x="18550" y="6179"/>
                      <a:pt x="17017" y="5304"/>
                    </a:cubicBezTo>
                    <a:cubicBezTo>
                      <a:pt x="15112" y="4217"/>
                      <a:pt x="14363" y="1734"/>
                      <a:pt x="12482" y="610"/>
                    </a:cubicBezTo>
                    <a:cubicBezTo>
                      <a:pt x="11767" y="182"/>
                      <a:pt x="10967" y="1"/>
                      <a:pt x="1014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2" name="Google Shape;272;p15"/>
              <p:cNvSpPr/>
              <p:nvPr/>
            </p:nvSpPr>
            <p:spPr>
              <a:xfrm>
                <a:off x="3098100" y="3849750"/>
                <a:ext cx="940775" cy="270425"/>
              </a:xfrm>
              <a:custGeom>
                <a:avLst/>
                <a:gdLst/>
                <a:ahLst/>
                <a:cxnLst/>
                <a:rect l="l" t="t" r="r" b="b"/>
                <a:pathLst>
                  <a:path w="37631" h="10817" extrusionOk="0">
                    <a:moveTo>
                      <a:pt x="7277" y="4167"/>
                    </a:moveTo>
                    <a:cubicBezTo>
                      <a:pt x="5403" y="4167"/>
                      <a:pt x="3533" y="4862"/>
                      <a:pt x="2187" y="6115"/>
                    </a:cubicBezTo>
                    <a:cubicBezTo>
                      <a:pt x="876" y="7338"/>
                      <a:pt x="99" y="9059"/>
                      <a:pt x="0" y="10817"/>
                    </a:cubicBezTo>
                    <a:lnTo>
                      <a:pt x="8269" y="10817"/>
                    </a:lnTo>
                    <a:cubicBezTo>
                      <a:pt x="8783" y="8742"/>
                      <a:pt x="9811" y="6796"/>
                      <a:pt x="11222" y="5189"/>
                    </a:cubicBezTo>
                    <a:cubicBezTo>
                      <a:pt x="10476" y="4848"/>
                      <a:pt x="9716" y="4535"/>
                      <a:pt x="8912" y="4351"/>
                    </a:cubicBezTo>
                    <a:cubicBezTo>
                      <a:pt x="8377" y="4228"/>
                      <a:pt x="7825" y="4167"/>
                      <a:pt x="7277" y="4167"/>
                    </a:cubicBezTo>
                    <a:close/>
                    <a:moveTo>
                      <a:pt x="32561" y="0"/>
                    </a:moveTo>
                    <a:cubicBezTo>
                      <a:pt x="31471" y="0"/>
                      <a:pt x="30337" y="351"/>
                      <a:pt x="29342" y="815"/>
                    </a:cubicBezTo>
                    <a:cubicBezTo>
                      <a:pt x="27159" y="1829"/>
                      <a:pt x="25264" y="3326"/>
                      <a:pt x="23220" y="4582"/>
                    </a:cubicBezTo>
                    <a:cubicBezTo>
                      <a:pt x="23813" y="5383"/>
                      <a:pt x="24433" y="6146"/>
                      <a:pt x="25285" y="6633"/>
                    </a:cubicBezTo>
                    <a:cubicBezTo>
                      <a:pt x="26818" y="7508"/>
                      <a:pt x="28705" y="7271"/>
                      <a:pt x="30470" y="7345"/>
                    </a:cubicBezTo>
                    <a:cubicBezTo>
                      <a:pt x="32231" y="7420"/>
                      <a:pt x="34275" y="8101"/>
                      <a:pt x="34766" y="9798"/>
                    </a:cubicBezTo>
                    <a:cubicBezTo>
                      <a:pt x="34861" y="10128"/>
                      <a:pt x="34885" y="10472"/>
                      <a:pt x="34888" y="10817"/>
                    </a:cubicBezTo>
                    <a:lnTo>
                      <a:pt x="37481" y="10817"/>
                    </a:lnTo>
                    <a:cubicBezTo>
                      <a:pt x="37631" y="8285"/>
                      <a:pt x="37559" y="5747"/>
                      <a:pt x="36690" y="3373"/>
                    </a:cubicBezTo>
                    <a:cubicBezTo>
                      <a:pt x="36272" y="2228"/>
                      <a:pt x="35613" y="1087"/>
                      <a:pt x="34524" y="477"/>
                    </a:cubicBezTo>
                    <a:cubicBezTo>
                      <a:pt x="33917" y="140"/>
                      <a:pt x="33250" y="0"/>
                      <a:pt x="32561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3" name="Google Shape;273;p15"/>
              <p:cNvSpPr/>
              <p:nvPr/>
            </p:nvSpPr>
            <p:spPr>
              <a:xfrm>
                <a:off x="3304800" y="3964300"/>
                <a:ext cx="665525" cy="155875"/>
              </a:xfrm>
              <a:custGeom>
                <a:avLst/>
                <a:gdLst/>
                <a:ahLst/>
                <a:cxnLst/>
                <a:rect l="l" t="t" r="r" b="b"/>
                <a:pathLst>
                  <a:path w="26621" h="6235" extrusionOk="0">
                    <a:moveTo>
                      <a:pt x="14952" y="0"/>
                    </a:moveTo>
                    <a:cubicBezTo>
                      <a:pt x="14762" y="120"/>
                      <a:pt x="14570" y="232"/>
                      <a:pt x="14380" y="344"/>
                    </a:cubicBezTo>
                    <a:cubicBezTo>
                      <a:pt x="12537" y="1421"/>
                      <a:pt x="10425" y="2266"/>
                      <a:pt x="8299" y="2266"/>
                    </a:cubicBezTo>
                    <a:cubicBezTo>
                      <a:pt x="7812" y="2266"/>
                      <a:pt x="7321" y="2222"/>
                      <a:pt x="6834" y="2126"/>
                    </a:cubicBezTo>
                    <a:cubicBezTo>
                      <a:pt x="5465" y="1854"/>
                      <a:pt x="4224" y="1186"/>
                      <a:pt x="2954" y="607"/>
                    </a:cubicBezTo>
                    <a:cubicBezTo>
                      <a:pt x="1543" y="2214"/>
                      <a:pt x="515" y="4160"/>
                      <a:pt x="1" y="6235"/>
                    </a:cubicBezTo>
                    <a:lnTo>
                      <a:pt x="26620" y="6235"/>
                    </a:lnTo>
                    <a:cubicBezTo>
                      <a:pt x="26617" y="5890"/>
                      <a:pt x="26593" y="5546"/>
                      <a:pt x="26498" y="5216"/>
                    </a:cubicBezTo>
                    <a:cubicBezTo>
                      <a:pt x="26007" y="3519"/>
                      <a:pt x="23963" y="2838"/>
                      <a:pt x="22202" y="2763"/>
                    </a:cubicBezTo>
                    <a:cubicBezTo>
                      <a:pt x="20437" y="2689"/>
                      <a:pt x="18550" y="2926"/>
                      <a:pt x="17017" y="2051"/>
                    </a:cubicBezTo>
                    <a:cubicBezTo>
                      <a:pt x="16165" y="1564"/>
                      <a:pt x="15545" y="801"/>
                      <a:pt x="14952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pic>
          <p:nvPicPr>
            <p:cNvPr id="274" name="Google Shape;274;p15"/>
            <p:cNvPicPr preferRelativeResize="0"/>
            <p:nvPr/>
          </p:nvPicPr>
          <p:blipFill rotWithShape="1">
            <a:blip r:embed="rId2">
              <a:alphaModFix/>
            </a:blip>
            <a:srcRect l="70893"/>
            <a:stretch/>
          </p:blipFill>
          <p:spPr>
            <a:xfrm>
              <a:off x="8305798" y="-52600"/>
              <a:ext cx="914400" cy="176710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75" name="Google Shape;275;p15"/>
            <p:cNvPicPr preferRelativeResize="0"/>
            <p:nvPr/>
          </p:nvPicPr>
          <p:blipFill rotWithShape="1">
            <a:blip r:embed="rId3">
              <a:alphaModFix/>
            </a:blip>
            <a:srcRect l="53174"/>
            <a:stretch/>
          </p:blipFill>
          <p:spPr>
            <a:xfrm>
              <a:off x="7967650" y="3608200"/>
              <a:ext cx="1404950" cy="16877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76" name="Google Shape;276;p15"/>
          <p:cNvGrpSpPr/>
          <p:nvPr/>
        </p:nvGrpSpPr>
        <p:grpSpPr>
          <a:xfrm>
            <a:off x="-1461898" y="-365531"/>
            <a:ext cx="4517288" cy="5656681"/>
            <a:chOff x="-1461898" y="-365531"/>
            <a:chExt cx="4517288" cy="5656681"/>
          </a:xfrm>
        </p:grpSpPr>
        <p:grpSp>
          <p:nvGrpSpPr>
            <p:cNvPr id="277" name="Google Shape;277;p15"/>
            <p:cNvGrpSpPr/>
            <p:nvPr/>
          </p:nvGrpSpPr>
          <p:grpSpPr>
            <a:xfrm rot="-373055" flipH="1">
              <a:off x="-1188897" y="-165939"/>
              <a:ext cx="3971287" cy="5257164"/>
              <a:chOff x="3268325" y="3013975"/>
              <a:chExt cx="1443800" cy="1106200"/>
            </a:xfrm>
          </p:grpSpPr>
          <p:sp>
            <p:nvSpPr>
              <p:cNvPr id="278" name="Google Shape;278;p15"/>
              <p:cNvSpPr/>
              <p:nvPr/>
            </p:nvSpPr>
            <p:spPr>
              <a:xfrm>
                <a:off x="3268325" y="3013975"/>
                <a:ext cx="274950" cy="149575"/>
              </a:xfrm>
              <a:custGeom>
                <a:avLst/>
                <a:gdLst/>
                <a:ahLst/>
                <a:cxnLst/>
                <a:rect l="l" t="t" r="r" b="b"/>
                <a:pathLst>
                  <a:path w="10998" h="5983" extrusionOk="0">
                    <a:moveTo>
                      <a:pt x="1" y="1"/>
                    </a:moveTo>
                    <a:cubicBezTo>
                      <a:pt x="1367" y="1752"/>
                      <a:pt x="2900" y="3353"/>
                      <a:pt x="4795" y="4495"/>
                    </a:cubicBezTo>
                    <a:cubicBezTo>
                      <a:pt x="6348" y="5429"/>
                      <a:pt x="8202" y="5983"/>
                      <a:pt x="10007" y="5983"/>
                    </a:cubicBezTo>
                    <a:cubicBezTo>
                      <a:pt x="10340" y="5983"/>
                      <a:pt x="10671" y="5964"/>
                      <a:pt x="10998" y="5925"/>
                    </a:cubicBezTo>
                    <a:cubicBezTo>
                      <a:pt x="10617" y="3974"/>
                      <a:pt x="10586" y="1960"/>
                      <a:pt x="1094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9" name="Google Shape;279;p15"/>
              <p:cNvSpPr/>
              <p:nvPr/>
            </p:nvSpPr>
            <p:spPr>
              <a:xfrm>
                <a:off x="3543250" y="3013975"/>
                <a:ext cx="893200" cy="1018300"/>
              </a:xfrm>
              <a:custGeom>
                <a:avLst/>
                <a:gdLst/>
                <a:ahLst/>
                <a:cxnLst/>
                <a:rect l="l" t="t" r="r" b="b"/>
                <a:pathLst>
                  <a:path w="35728" h="40732" extrusionOk="0">
                    <a:moveTo>
                      <a:pt x="18820" y="1"/>
                    </a:moveTo>
                    <a:cubicBezTo>
                      <a:pt x="19109" y="1207"/>
                      <a:pt x="19249" y="2430"/>
                      <a:pt x="19000" y="3636"/>
                    </a:cubicBezTo>
                    <a:cubicBezTo>
                      <a:pt x="18629" y="5447"/>
                      <a:pt x="17036" y="7130"/>
                      <a:pt x="15257" y="7130"/>
                    </a:cubicBezTo>
                    <a:cubicBezTo>
                      <a:pt x="15061" y="7130"/>
                      <a:pt x="14863" y="7110"/>
                      <a:pt x="14664" y="7067"/>
                    </a:cubicBezTo>
                    <a:cubicBezTo>
                      <a:pt x="13233" y="6760"/>
                      <a:pt x="12265" y="5466"/>
                      <a:pt x="11373" y="4304"/>
                    </a:cubicBezTo>
                    <a:cubicBezTo>
                      <a:pt x="10483" y="3139"/>
                      <a:pt x="9353" y="1922"/>
                      <a:pt x="7887" y="1886"/>
                    </a:cubicBezTo>
                    <a:cubicBezTo>
                      <a:pt x="7863" y="1885"/>
                      <a:pt x="7839" y="1885"/>
                      <a:pt x="7814" y="1885"/>
                    </a:cubicBezTo>
                    <a:cubicBezTo>
                      <a:pt x="5997" y="1885"/>
                      <a:pt x="4737" y="3650"/>
                      <a:pt x="3248" y="4713"/>
                    </a:cubicBezTo>
                    <a:cubicBezTo>
                      <a:pt x="2280" y="5405"/>
                      <a:pt x="1163" y="5790"/>
                      <a:pt x="1" y="5925"/>
                    </a:cubicBezTo>
                    <a:cubicBezTo>
                      <a:pt x="944" y="10790"/>
                      <a:pt x="4021" y="15270"/>
                      <a:pt x="8412" y="17604"/>
                    </a:cubicBezTo>
                    <a:cubicBezTo>
                      <a:pt x="10555" y="18738"/>
                      <a:pt x="12922" y="19389"/>
                      <a:pt x="15103" y="20449"/>
                    </a:cubicBezTo>
                    <a:cubicBezTo>
                      <a:pt x="17287" y="21508"/>
                      <a:pt x="19372" y="23106"/>
                      <a:pt x="20192" y="25384"/>
                    </a:cubicBezTo>
                    <a:cubicBezTo>
                      <a:pt x="21279" y="28400"/>
                      <a:pt x="19923" y="31871"/>
                      <a:pt x="20959" y="34903"/>
                    </a:cubicBezTo>
                    <a:cubicBezTo>
                      <a:pt x="21790" y="37345"/>
                      <a:pt x="24038" y="39046"/>
                      <a:pt x="26392" y="40098"/>
                    </a:cubicBezTo>
                    <a:cubicBezTo>
                      <a:pt x="26928" y="40337"/>
                      <a:pt x="27476" y="40548"/>
                      <a:pt x="28032" y="40732"/>
                    </a:cubicBezTo>
                    <a:cubicBezTo>
                      <a:pt x="29081" y="39274"/>
                      <a:pt x="30382" y="38007"/>
                      <a:pt x="31598" y="36678"/>
                    </a:cubicBezTo>
                    <a:cubicBezTo>
                      <a:pt x="32974" y="35172"/>
                      <a:pt x="34273" y="33520"/>
                      <a:pt x="34875" y="31575"/>
                    </a:cubicBezTo>
                    <a:cubicBezTo>
                      <a:pt x="35727" y="28822"/>
                      <a:pt x="35073" y="25810"/>
                      <a:pt x="33942" y="23160"/>
                    </a:cubicBezTo>
                    <a:cubicBezTo>
                      <a:pt x="32811" y="20510"/>
                      <a:pt x="31213" y="18081"/>
                      <a:pt x="30062" y="15441"/>
                    </a:cubicBezTo>
                    <a:cubicBezTo>
                      <a:pt x="28907" y="12797"/>
                      <a:pt x="28208" y="9806"/>
                      <a:pt x="28996" y="7032"/>
                    </a:cubicBezTo>
                    <a:cubicBezTo>
                      <a:pt x="29905" y="3827"/>
                      <a:pt x="32617" y="1518"/>
                      <a:pt x="3564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0" name="Google Shape;280;p15"/>
              <p:cNvSpPr/>
              <p:nvPr/>
            </p:nvSpPr>
            <p:spPr>
              <a:xfrm>
                <a:off x="3532950" y="3013975"/>
                <a:ext cx="491525" cy="178275"/>
              </a:xfrm>
              <a:custGeom>
                <a:avLst/>
                <a:gdLst/>
                <a:ahLst/>
                <a:cxnLst/>
                <a:rect l="l" t="t" r="r" b="b"/>
                <a:pathLst>
                  <a:path w="19661" h="7131" extrusionOk="0">
                    <a:moveTo>
                      <a:pt x="362" y="1"/>
                    </a:moveTo>
                    <a:cubicBezTo>
                      <a:pt x="1" y="1960"/>
                      <a:pt x="32" y="3974"/>
                      <a:pt x="413" y="5925"/>
                    </a:cubicBezTo>
                    <a:cubicBezTo>
                      <a:pt x="1575" y="5790"/>
                      <a:pt x="2692" y="5405"/>
                      <a:pt x="3660" y="4713"/>
                    </a:cubicBezTo>
                    <a:cubicBezTo>
                      <a:pt x="5149" y="3650"/>
                      <a:pt x="6409" y="1885"/>
                      <a:pt x="8226" y="1885"/>
                    </a:cubicBezTo>
                    <a:cubicBezTo>
                      <a:pt x="8251" y="1885"/>
                      <a:pt x="8275" y="1885"/>
                      <a:pt x="8299" y="1886"/>
                    </a:cubicBezTo>
                    <a:cubicBezTo>
                      <a:pt x="9765" y="1922"/>
                      <a:pt x="10895" y="3139"/>
                      <a:pt x="11785" y="4304"/>
                    </a:cubicBezTo>
                    <a:cubicBezTo>
                      <a:pt x="12677" y="5466"/>
                      <a:pt x="13645" y="6760"/>
                      <a:pt x="15076" y="7067"/>
                    </a:cubicBezTo>
                    <a:cubicBezTo>
                      <a:pt x="15275" y="7110"/>
                      <a:pt x="15473" y="7130"/>
                      <a:pt x="15669" y="7130"/>
                    </a:cubicBezTo>
                    <a:cubicBezTo>
                      <a:pt x="17448" y="7130"/>
                      <a:pt x="19041" y="5447"/>
                      <a:pt x="19412" y="3636"/>
                    </a:cubicBezTo>
                    <a:cubicBezTo>
                      <a:pt x="19661" y="2430"/>
                      <a:pt x="19521" y="1207"/>
                      <a:pt x="19232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1" name="Google Shape;281;p15"/>
              <p:cNvSpPr/>
              <p:nvPr/>
            </p:nvSpPr>
            <p:spPr>
              <a:xfrm>
                <a:off x="4244025" y="3013975"/>
                <a:ext cx="468100" cy="1042100"/>
              </a:xfrm>
              <a:custGeom>
                <a:avLst/>
                <a:gdLst/>
                <a:ahLst/>
                <a:cxnLst/>
                <a:rect l="l" t="t" r="r" b="b"/>
                <a:pathLst>
                  <a:path w="18724" h="41684" extrusionOk="0">
                    <a:moveTo>
                      <a:pt x="7614" y="1"/>
                    </a:moveTo>
                    <a:cubicBezTo>
                      <a:pt x="4586" y="1518"/>
                      <a:pt x="1874" y="3827"/>
                      <a:pt x="965" y="7032"/>
                    </a:cubicBezTo>
                    <a:cubicBezTo>
                      <a:pt x="177" y="9806"/>
                      <a:pt x="876" y="12797"/>
                      <a:pt x="2031" y="15441"/>
                    </a:cubicBezTo>
                    <a:cubicBezTo>
                      <a:pt x="3182" y="18081"/>
                      <a:pt x="4780" y="20510"/>
                      <a:pt x="5911" y="23160"/>
                    </a:cubicBezTo>
                    <a:cubicBezTo>
                      <a:pt x="7042" y="25810"/>
                      <a:pt x="7696" y="28822"/>
                      <a:pt x="6844" y="31575"/>
                    </a:cubicBezTo>
                    <a:cubicBezTo>
                      <a:pt x="6242" y="33520"/>
                      <a:pt x="4943" y="35172"/>
                      <a:pt x="3567" y="36678"/>
                    </a:cubicBezTo>
                    <a:cubicBezTo>
                      <a:pt x="2351" y="38007"/>
                      <a:pt x="1050" y="39274"/>
                      <a:pt x="1" y="40732"/>
                    </a:cubicBezTo>
                    <a:cubicBezTo>
                      <a:pt x="1909" y="41367"/>
                      <a:pt x="3922" y="41683"/>
                      <a:pt x="5935" y="41683"/>
                    </a:cubicBezTo>
                    <a:cubicBezTo>
                      <a:pt x="9028" y="41683"/>
                      <a:pt x="12122" y="40937"/>
                      <a:pt x="14840" y="39458"/>
                    </a:cubicBezTo>
                    <a:cubicBezTo>
                      <a:pt x="16257" y="38688"/>
                      <a:pt x="17562" y="37727"/>
                      <a:pt x="18724" y="36614"/>
                    </a:cubicBezTo>
                    <a:lnTo>
                      <a:pt x="18724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2" name="Google Shape;282;p15"/>
              <p:cNvSpPr/>
              <p:nvPr/>
            </p:nvSpPr>
            <p:spPr>
              <a:xfrm>
                <a:off x="4201350" y="3929300"/>
                <a:ext cx="510775" cy="190875"/>
              </a:xfrm>
              <a:custGeom>
                <a:avLst/>
                <a:gdLst/>
                <a:ahLst/>
                <a:cxnLst/>
                <a:rect l="l" t="t" r="r" b="b"/>
                <a:pathLst>
                  <a:path w="20431" h="7635" extrusionOk="0">
                    <a:moveTo>
                      <a:pt x="20431" y="1"/>
                    </a:moveTo>
                    <a:cubicBezTo>
                      <a:pt x="19269" y="1114"/>
                      <a:pt x="17964" y="2075"/>
                      <a:pt x="16547" y="2845"/>
                    </a:cubicBezTo>
                    <a:cubicBezTo>
                      <a:pt x="13829" y="4324"/>
                      <a:pt x="10735" y="5070"/>
                      <a:pt x="7642" y="5070"/>
                    </a:cubicBezTo>
                    <a:cubicBezTo>
                      <a:pt x="5629" y="5070"/>
                      <a:pt x="3616" y="4754"/>
                      <a:pt x="1708" y="4119"/>
                    </a:cubicBezTo>
                    <a:cubicBezTo>
                      <a:pt x="1568" y="4309"/>
                      <a:pt x="1435" y="4504"/>
                      <a:pt x="1305" y="4705"/>
                    </a:cubicBezTo>
                    <a:cubicBezTo>
                      <a:pt x="727" y="5601"/>
                      <a:pt x="260" y="6599"/>
                      <a:pt x="1" y="7635"/>
                    </a:cubicBezTo>
                    <a:lnTo>
                      <a:pt x="20431" y="7635"/>
                    </a:lnTo>
                    <a:lnTo>
                      <a:pt x="20431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3" name="Google Shape;283;p15"/>
              <p:cNvSpPr/>
              <p:nvPr/>
            </p:nvSpPr>
            <p:spPr>
              <a:xfrm>
                <a:off x="4057600" y="3658800"/>
                <a:ext cx="265050" cy="295800"/>
              </a:xfrm>
              <a:custGeom>
                <a:avLst/>
                <a:gdLst/>
                <a:ahLst/>
                <a:cxnLst/>
                <a:rect l="l" t="t" r="r" b="b"/>
                <a:pathLst>
                  <a:path w="10602" h="11832" extrusionOk="0">
                    <a:moveTo>
                      <a:pt x="5461" y="0"/>
                    </a:moveTo>
                    <a:cubicBezTo>
                      <a:pt x="2371" y="0"/>
                      <a:pt x="0" y="5907"/>
                      <a:pt x="1788" y="9382"/>
                    </a:cubicBezTo>
                    <a:cubicBezTo>
                      <a:pt x="2675" y="11107"/>
                      <a:pt x="4340" y="11832"/>
                      <a:pt x="5925" y="11832"/>
                    </a:cubicBezTo>
                    <a:cubicBezTo>
                      <a:pt x="7628" y="11832"/>
                      <a:pt x="9239" y="10997"/>
                      <a:pt x="9702" y="9655"/>
                    </a:cubicBezTo>
                    <a:cubicBezTo>
                      <a:pt x="10601" y="7063"/>
                      <a:pt x="9546" y="412"/>
                      <a:pt x="5713" y="14"/>
                    </a:cubicBezTo>
                    <a:cubicBezTo>
                      <a:pt x="5628" y="4"/>
                      <a:pt x="5546" y="0"/>
                      <a:pt x="5461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pic>
          <p:nvPicPr>
            <p:cNvPr id="284" name="Google Shape;284;p1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-381000" y="-228600"/>
              <a:ext cx="3141475" cy="176709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85" name="Google Shape;285;p15"/>
            <p:cNvPicPr preferRelativeResize="0"/>
            <p:nvPr/>
          </p:nvPicPr>
          <p:blipFill rotWithShape="1">
            <a:blip r:embed="rId5">
              <a:alphaModFix/>
            </a:blip>
            <a:srcRect r="52408" b="36511"/>
            <a:stretch/>
          </p:blipFill>
          <p:spPr>
            <a:xfrm>
              <a:off x="-228600" y="4090400"/>
              <a:ext cx="1600195" cy="1200749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4">
  <p:cSld name="CUSTOM_1_1_1_1_1">
    <p:bg>
      <p:bgPr>
        <a:solidFill>
          <a:schemeClr val="accent1"/>
        </a:solidFill>
        <a:effectLst/>
      </p:bgPr>
    </p:bg>
    <p:spTree>
      <p:nvGrpSpPr>
        <p:cNvPr id="1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7" name="Google Shape;287;p16"/>
          <p:cNvGrpSpPr/>
          <p:nvPr/>
        </p:nvGrpSpPr>
        <p:grpSpPr>
          <a:xfrm>
            <a:off x="7588037" y="-344128"/>
            <a:ext cx="1753419" cy="5824284"/>
            <a:chOff x="5883539" y="-344156"/>
            <a:chExt cx="3534407" cy="5824284"/>
          </a:xfrm>
        </p:grpSpPr>
        <p:sp>
          <p:nvSpPr>
            <p:cNvPr id="288" name="Google Shape;288;p16"/>
            <p:cNvSpPr/>
            <p:nvPr/>
          </p:nvSpPr>
          <p:spPr>
            <a:xfrm rot="5400000">
              <a:off x="6900504" y="863896"/>
              <a:ext cx="3234092" cy="1383201"/>
            </a:xfrm>
            <a:custGeom>
              <a:avLst/>
              <a:gdLst/>
              <a:ahLst/>
              <a:cxnLst/>
              <a:rect l="l" t="t" r="r" b="b"/>
              <a:pathLst>
                <a:path w="40411" h="17354" extrusionOk="0">
                  <a:moveTo>
                    <a:pt x="1" y="1"/>
                  </a:moveTo>
                  <a:lnTo>
                    <a:pt x="1" y="15907"/>
                  </a:lnTo>
                  <a:cubicBezTo>
                    <a:pt x="65" y="15937"/>
                    <a:pt x="126" y="15971"/>
                    <a:pt x="191" y="16002"/>
                  </a:cubicBezTo>
                  <a:cubicBezTo>
                    <a:pt x="2158" y="16904"/>
                    <a:pt x="4321" y="17353"/>
                    <a:pt x="6484" y="17353"/>
                  </a:cubicBezTo>
                  <a:cubicBezTo>
                    <a:pt x="8846" y="17353"/>
                    <a:pt x="11208" y="16818"/>
                    <a:pt x="13317" y="15753"/>
                  </a:cubicBezTo>
                  <a:cubicBezTo>
                    <a:pt x="16309" y="14240"/>
                    <a:pt x="18696" y="11792"/>
                    <a:pt x="21282" y="9658"/>
                  </a:cubicBezTo>
                  <a:cubicBezTo>
                    <a:pt x="23867" y="7523"/>
                    <a:pt x="26889" y="5608"/>
                    <a:pt x="30241" y="5523"/>
                  </a:cubicBezTo>
                  <a:cubicBezTo>
                    <a:pt x="30334" y="5520"/>
                    <a:pt x="30427" y="5519"/>
                    <a:pt x="30520" y="5519"/>
                  </a:cubicBezTo>
                  <a:cubicBezTo>
                    <a:pt x="31256" y="5519"/>
                    <a:pt x="32006" y="5597"/>
                    <a:pt x="32756" y="5673"/>
                  </a:cubicBezTo>
                  <a:cubicBezTo>
                    <a:pt x="33509" y="5749"/>
                    <a:pt x="34261" y="5826"/>
                    <a:pt x="34992" y="5826"/>
                  </a:cubicBezTo>
                  <a:cubicBezTo>
                    <a:pt x="36016" y="5826"/>
                    <a:pt x="37001" y="5676"/>
                    <a:pt x="37897" y="5165"/>
                  </a:cubicBezTo>
                  <a:cubicBezTo>
                    <a:pt x="39627" y="4177"/>
                    <a:pt x="40411" y="1858"/>
                    <a:pt x="3974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" name="Google Shape;289;p16"/>
            <p:cNvSpPr/>
            <p:nvPr/>
          </p:nvSpPr>
          <p:spPr>
            <a:xfrm rot="5400000">
              <a:off x="4775506" y="1046483"/>
              <a:ext cx="5541677" cy="3325611"/>
            </a:xfrm>
            <a:custGeom>
              <a:avLst/>
              <a:gdLst/>
              <a:ahLst/>
              <a:cxnLst/>
              <a:rect l="l" t="t" r="r" b="b"/>
              <a:pathLst>
                <a:path w="69245" h="41724" extrusionOk="0">
                  <a:moveTo>
                    <a:pt x="39740" y="1"/>
                  </a:moveTo>
                  <a:cubicBezTo>
                    <a:pt x="40411" y="1858"/>
                    <a:pt x="39627" y="4177"/>
                    <a:pt x="37897" y="5165"/>
                  </a:cubicBezTo>
                  <a:cubicBezTo>
                    <a:pt x="37001" y="5676"/>
                    <a:pt x="36016" y="5826"/>
                    <a:pt x="34992" y="5826"/>
                  </a:cubicBezTo>
                  <a:cubicBezTo>
                    <a:pt x="34261" y="5826"/>
                    <a:pt x="33509" y="5749"/>
                    <a:pt x="32756" y="5673"/>
                  </a:cubicBezTo>
                  <a:cubicBezTo>
                    <a:pt x="32006" y="5597"/>
                    <a:pt x="31256" y="5519"/>
                    <a:pt x="30520" y="5519"/>
                  </a:cubicBezTo>
                  <a:cubicBezTo>
                    <a:pt x="30427" y="5519"/>
                    <a:pt x="30334" y="5520"/>
                    <a:pt x="30241" y="5523"/>
                  </a:cubicBezTo>
                  <a:cubicBezTo>
                    <a:pt x="26889" y="5608"/>
                    <a:pt x="23867" y="7523"/>
                    <a:pt x="21282" y="9658"/>
                  </a:cubicBezTo>
                  <a:cubicBezTo>
                    <a:pt x="18696" y="11792"/>
                    <a:pt x="16309" y="14240"/>
                    <a:pt x="13317" y="15753"/>
                  </a:cubicBezTo>
                  <a:cubicBezTo>
                    <a:pt x="11208" y="16818"/>
                    <a:pt x="8846" y="17353"/>
                    <a:pt x="6484" y="17353"/>
                  </a:cubicBezTo>
                  <a:cubicBezTo>
                    <a:pt x="4321" y="17353"/>
                    <a:pt x="2158" y="16904"/>
                    <a:pt x="191" y="16002"/>
                  </a:cubicBezTo>
                  <a:cubicBezTo>
                    <a:pt x="126" y="15971"/>
                    <a:pt x="65" y="15937"/>
                    <a:pt x="1" y="15907"/>
                  </a:cubicBezTo>
                  <a:lnTo>
                    <a:pt x="1" y="40275"/>
                  </a:lnTo>
                  <a:cubicBezTo>
                    <a:pt x="2507" y="41245"/>
                    <a:pt x="5200" y="41724"/>
                    <a:pt x="7895" y="41724"/>
                  </a:cubicBezTo>
                  <a:cubicBezTo>
                    <a:pt x="12645" y="41724"/>
                    <a:pt x="17404" y="40237"/>
                    <a:pt x="21173" y="37335"/>
                  </a:cubicBezTo>
                  <a:cubicBezTo>
                    <a:pt x="28259" y="31877"/>
                    <a:pt x="31281" y="22682"/>
                    <a:pt x="37133" y="15916"/>
                  </a:cubicBezTo>
                  <a:cubicBezTo>
                    <a:pt x="41746" y="10586"/>
                    <a:pt x="48164" y="6848"/>
                    <a:pt x="55080" y="5468"/>
                  </a:cubicBezTo>
                  <a:cubicBezTo>
                    <a:pt x="58218" y="4845"/>
                    <a:pt x="61474" y="4682"/>
                    <a:pt x="64458" y="3534"/>
                  </a:cubicBezTo>
                  <a:cubicBezTo>
                    <a:pt x="66318" y="2818"/>
                    <a:pt x="68097" y="1592"/>
                    <a:pt x="6924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" name="Google Shape;290;p16"/>
            <p:cNvSpPr/>
            <p:nvPr/>
          </p:nvSpPr>
          <p:spPr>
            <a:xfrm rot="5400000">
              <a:off x="8150941" y="3716902"/>
              <a:ext cx="789976" cy="451130"/>
            </a:xfrm>
            <a:custGeom>
              <a:avLst/>
              <a:gdLst/>
              <a:ahLst/>
              <a:cxnLst/>
              <a:rect l="l" t="t" r="r" b="b"/>
              <a:pathLst>
                <a:path w="9871" h="5660" extrusionOk="0">
                  <a:moveTo>
                    <a:pt x="9870" y="1"/>
                  </a:moveTo>
                  <a:cubicBezTo>
                    <a:pt x="6399" y="706"/>
                    <a:pt x="3053" y="2008"/>
                    <a:pt x="1" y="3807"/>
                  </a:cubicBezTo>
                  <a:cubicBezTo>
                    <a:pt x="621" y="4185"/>
                    <a:pt x="1258" y="4535"/>
                    <a:pt x="1922" y="4845"/>
                  </a:cubicBezTo>
                  <a:cubicBezTo>
                    <a:pt x="2913" y="5309"/>
                    <a:pt x="4048" y="5660"/>
                    <a:pt x="5141" y="5660"/>
                  </a:cubicBezTo>
                  <a:cubicBezTo>
                    <a:pt x="5826" y="5660"/>
                    <a:pt x="6498" y="5520"/>
                    <a:pt x="7103" y="5180"/>
                  </a:cubicBezTo>
                  <a:cubicBezTo>
                    <a:pt x="8194" y="4570"/>
                    <a:pt x="8848" y="3432"/>
                    <a:pt x="9267" y="2287"/>
                  </a:cubicBezTo>
                  <a:cubicBezTo>
                    <a:pt x="9543" y="1538"/>
                    <a:pt x="9737" y="774"/>
                    <a:pt x="987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" name="Google Shape;291;p16"/>
            <p:cNvSpPr/>
            <p:nvPr/>
          </p:nvSpPr>
          <p:spPr>
            <a:xfrm rot="5400000">
              <a:off x="8024895" y="1980397"/>
              <a:ext cx="1785149" cy="530118"/>
            </a:xfrm>
            <a:custGeom>
              <a:avLst/>
              <a:gdLst/>
              <a:ahLst/>
              <a:cxnLst/>
              <a:rect l="l" t="t" r="r" b="b"/>
              <a:pathLst>
                <a:path w="22306" h="6651" extrusionOk="0">
                  <a:moveTo>
                    <a:pt x="1" y="0"/>
                  </a:moveTo>
                  <a:cubicBezTo>
                    <a:pt x="97" y="1758"/>
                    <a:pt x="877" y="3479"/>
                    <a:pt x="2185" y="4702"/>
                  </a:cubicBezTo>
                  <a:cubicBezTo>
                    <a:pt x="3531" y="5952"/>
                    <a:pt x="5405" y="6650"/>
                    <a:pt x="7274" y="6650"/>
                  </a:cubicBezTo>
                  <a:cubicBezTo>
                    <a:pt x="7350" y="6650"/>
                    <a:pt x="7425" y="6647"/>
                    <a:pt x="7496" y="6647"/>
                  </a:cubicBezTo>
                  <a:cubicBezTo>
                    <a:pt x="8947" y="5873"/>
                    <a:pt x="10491" y="5332"/>
                    <a:pt x="12115" y="5209"/>
                  </a:cubicBezTo>
                  <a:cubicBezTo>
                    <a:pt x="13083" y="4756"/>
                    <a:pt x="14054" y="4317"/>
                    <a:pt x="15103" y="4109"/>
                  </a:cubicBezTo>
                  <a:cubicBezTo>
                    <a:pt x="15587" y="4010"/>
                    <a:pt x="16078" y="3966"/>
                    <a:pt x="16565" y="3966"/>
                  </a:cubicBezTo>
                  <a:cubicBezTo>
                    <a:pt x="17849" y="3966"/>
                    <a:pt x="19130" y="4276"/>
                    <a:pt x="20346" y="4756"/>
                  </a:cubicBezTo>
                  <a:cubicBezTo>
                    <a:pt x="21586" y="3986"/>
                    <a:pt x="22305" y="2511"/>
                    <a:pt x="22305" y="1060"/>
                  </a:cubicBezTo>
                  <a:cubicBezTo>
                    <a:pt x="22305" y="702"/>
                    <a:pt x="22260" y="345"/>
                    <a:pt x="2217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" name="Google Shape;292;p16"/>
            <p:cNvSpPr/>
            <p:nvPr/>
          </p:nvSpPr>
          <p:spPr>
            <a:xfrm rot="5400000">
              <a:off x="7621400" y="2799386"/>
              <a:ext cx="2407783" cy="714476"/>
            </a:xfrm>
            <a:custGeom>
              <a:avLst/>
              <a:gdLst/>
              <a:ahLst/>
              <a:cxnLst/>
              <a:rect l="l" t="t" r="r" b="b"/>
              <a:pathLst>
                <a:path w="30086" h="8964" extrusionOk="0">
                  <a:moveTo>
                    <a:pt x="4620" y="5209"/>
                  </a:moveTo>
                  <a:lnTo>
                    <a:pt x="4620" y="5209"/>
                  </a:lnTo>
                  <a:cubicBezTo>
                    <a:pt x="2996" y="5332"/>
                    <a:pt x="1452" y="5873"/>
                    <a:pt x="1" y="6647"/>
                  </a:cubicBezTo>
                  <a:cubicBezTo>
                    <a:pt x="478" y="6630"/>
                    <a:pt x="955" y="6572"/>
                    <a:pt x="1418" y="6466"/>
                  </a:cubicBezTo>
                  <a:cubicBezTo>
                    <a:pt x="2539" y="6208"/>
                    <a:pt x="3578" y="5700"/>
                    <a:pt x="4620" y="5209"/>
                  </a:cubicBezTo>
                  <a:close/>
                  <a:moveTo>
                    <a:pt x="14677" y="0"/>
                  </a:moveTo>
                  <a:cubicBezTo>
                    <a:pt x="14765" y="345"/>
                    <a:pt x="14810" y="702"/>
                    <a:pt x="14810" y="1060"/>
                  </a:cubicBezTo>
                  <a:cubicBezTo>
                    <a:pt x="14810" y="2511"/>
                    <a:pt x="14091" y="3986"/>
                    <a:pt x="12851" y="4756"/>
                  </a:cubicBezTo>
                  <a:cubicBezTo>
                    <a:pt x="13652" y="5073"/>
                    <a:pt x="14422" y="5465"/>
                    <a:pt x="15154" y="5890"/>
                  </a:cubicBezTo>
                  <a:cubicBezTo>
                    <a:pt x="16789" y="6845"/>
                    <a:pt x="18309" y="7986"/>
                    <a:pt x="19927" y="8964"/>
                  </a:cubicBezTo>
                  <a:cubicBezTo>
                    <a:pt x="22979" y="7165"/>
                    <a:pt x="26325" y="5863"/>
                    <a:pt x="29796" y="5158"/>
                  </a:cubicBezTo>
                  <a:cubicBezTo>
                    <a:pt x="30086" y="3472"/>
                    <a:pt x="30086" y="1735"/>
                    <a:pt x="2998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93" name="Google Shape;293;p16"/>
            <p:cNvGrpSpPr/>
            <p:nvPr/>
          </p:nvGrpSpPr>
          <p:grpSpPr>
            <a:xfrm flipH="1">
              <a:off x="6930507" y="-344156"/>
              <a:ext cx="2487438" cy="2254471"/>
              <a:chOff x="4895725" y="2485200"/>
              <a:chExt cx="464525" cy="744050"/>
            </a:xfrm>
          </p:grpSpPr>
          <p:sp>
            <p:nvSpPr>
              <p:cNvPr id="294" name="Google Shape;294;p16"/>
              <p:cNvSpPr/>
              <p:nvPr/>
            </p:nvSpPr>
            <p:spPr>
              <a:xfrm>
                <a:off x="4896150" y="2564650"/>
                <a:ext cx="407475" cy="415225"/>
              </a:xfrm>
              <a:custGeom>
                <a:avLst/>
                <a:gdLst/>
                <a:ahLst/>
                <a:cxnLst/>
                <a:rect l="l" t="t" r="r" b="b"/>
                <a:pathLst>
                  <a:path w="16299" h="16609" extrusionOk="0">
                    <a:moveTo>
                      <a:pt x="1" y="0"/>
                    </a:moveTo>
                    <a:lnTo>
                      <a:pt x="4" y="314"/>
                    </a:lnTo>
                    <a:lnTo>
                      <a:pt x="6817" y="7128"/>
                    </a:lnTo>
                    <a:lnTo>
                      <a:pt x="6845" y="7155"/>
                    </a:lnTo>
                    <a:lnTo>
                      <a:pt x="6872" y="7182"/>
                    </a:lnTo>
                    <a:lnTo>
                      <a:pt x="14619" y="14928"/>
                    </a:lnTo>
                    <a:lnTo>
                      <a:pt x="14646" y="14956"/>
                    </a:lnTo>
                    <a:lnTo>
                      <a:pt x="16298" y="16609"/>
                    </a:lnTo>
                    <a:cubicBezTo>
                      <a:pt x="16298" y="16506"/>
                      <a:pt x="16298" y="16400"/>
                      <a:pt x="16295" y="16295"/>
                    </a:cubicBezTo>
                    <a:lnTo>
                      <a:pt x="14826" y="14826"/>
                    </a:lnTo>
                    <a:lnTo>
                      <a:pt x="14799" y="14799"/>
                    </a:lnTo>
                    <a:lnTo>
                      <a:pt x="7029" y="7025"/>
                    </a:lnTo>
                    <a:lnTo>
                      <a:pt x="7001" y="6998"/>
                    </a:lnTo>
                    <a:lnTo>
                      <a:pt x="6974" y="6971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5" name="Google Shape;295;p16"/>
              <p:cNvSpPr/>
              <p:nvPr/>
            </p:nvSpPr>
            <p:spPr>
              <a:xfrm>
                <a:off x="4896675" y="2643100"/>
                <a:ext cx="398000" cy="404125"/>
              </a:xfrm>
              <a:custGeom>
                <a:avLst/>
                <a:gdLst/>
                <a:ahLst/>
                <a:cxnLst/>
                <a:rect l="l" t="t" r="r" b="b"/>
                <a:pathLst>
                  <a:path w="15920" h="16165" extrusionOk="0">
                    <a:moveTo>
                      <a:pt x="0" y="0"/>
                    </a:moveTo>
                    <a:lnTo>
                      <a:pt x="0" y="314"/>
                    </a:lnTo>
                    <a:lnTo>
                      <a:pt x="5236" y="5550"/>
                    </a:lnTo>
                    <a:lnTo>
                      <a:pt x="5263" y="5577"/>
                    </a:lnTo>
                    <a:lnTo>
                      <a:pt x="5291" y="5604"/>
                    </a:lnTo>
                    <a:lnTo>
                      <a:pt x="13038" y="13351"/>
                    </a:lnTo>
                    <a:lnTo>
                      <a:pt x="13065" y="13378"/>
                    </a:lnTo>
                    <a:lnTo>
                      <a:pt x="13092" y="13405"/>
                    </a:lnTo>
                    <a:lnTo>
                      <a:pt x="15848" y="16165"/>
                    </a:lnTo>
                    <a:cubicBezTo>
                      <a:pt x="15875" y="16083"/>
                      <a:pt x="15899" y="16005"/>
                      <a:pt x="15920" y="15923"/>
                    </a:cubicBezTo>
                    <a:lnTo>
                      <a:pt x="13245" y="13249"/>
                    </a:lnTo>
                    <a:lnTo>
                      <a:pt x="13218" y="13221"/>
                    </a:lnTo>
                    <a:lnTo>
                      <a:pt x="13194" y="13194"/>
                    </a:lnTo>
                    <a:lnTo>
                      <a:pt x="5447" y="5447"/>
                    </a:lnTo>
                    <a:lnTo>
                      <a:pt x="5420" y="5420"/>
                    </a:lnTo>
                    <a:lnTo>
                      <a:pt x="5393" y="539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6" name="Google Shape;296;p16"/>
              <p:cNvSpPr/>
              <p:nvPr/>
            </p:nvSpPr>
            <p:spPr>
              <a:xfrm>
                <a:off x="4896400" y="2603925"/>
                <a:ext cx="405100" cy="411800"/>
              </a:xfrm>
              <a:custGeom>
                <a:avLst/>
                <a:gdLst/>
                <a:ahLst/>
                <a:cxnLst/>
                <a:rect l="l" t="t" r="r" b="b"/>
                <a:pathLst>
                  <a:path w="16204" h="16472" extrusionOk="0">
                    <a:moveTo>
                      <a:pt x="0" y="0"/>
                    </a:moveTo>
                    <a:lnTo>
                      <a:pt x="4" y="313"/>
                    </a:lnTo>
                    <a:lnTo>
                      <a:pt x="6054" y="6364"/>
                    </a:lnTo>
                    <a:lnTo>
                      <a:pt x="6082" y="6391"/>
                    </a:lnTo>
                    <a:lnTo>
                      <a:pt x="13829" y="14138"/>
                    </a:lnTo>
                    <a:lnTo>
                      <a:pt x="13856" y="14165"/>
                    </a:lnTo>
                    <a:lnTo>
                      <a:pt x="16162" y="16472"/>
                    </a:lnTo>
                    <a:cubicBezTo>
                      <a:pt x="16176" y="16383"/>
                      <a:pt x="16189" y="16291"/>
                      <a:pt x="16203" y="16199"/>
                    </a:cubicBezTo>
                    <a:lnTo>
                      <a:pt x="14036" y="14036"/>
                    </a:lnTo>
                    <a:lnTo>
                      <a:pt x="14009" y="14008"/>
                    </a:lnTo>
                    <a:lnTo>
                      <a:pt x="13982" y="13981"/>
                    </a:lnTo>
                    <a:lnTo>
                      <a:pt x="6211" y="6207"/>
                    </a:lnTo>
                    <a:lnTo>
                      <a:pt x="6184" y="618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7" name="Google Shape;297;p16"/>
              <p:cNvSpPr/>
              <p:nvPr/>
            </p:nvSpPr>
            <p:spPr>
              <a:xfrm>
                <a:off x="4898950" y="3035450"/>
                <a:ext cx="189175" cy="190300"/>
              </a:xfrm>
              <a:custGeom>
                <a:avLst/>
                <a:gdLst/>
                <a:ahLst/>
                <a:cxnLst/>
                <a:rect l="l" t="t" r="r" b="b"/>
                <a:pathLst>
                  <a:path w="7567" h="7612" extrusionOk="0">
                    <a:moveTo>
                      <a:pt x="1" y="0"/>
                    </a:moveTo>
                    <a:lnTo>
                      <a:pt x="1" y="314"/>
                    </a:lnTo>
                    <a:lnTo>
                      <a:pt x="5145" y="5458"/>
                    </a:lnTo>
                    <a:lnTo>
                      <a:pt x="5172" y="5486"/>
                    </a:lnTo>
                    <a:lnTo>
                      <a:pt x="5200" y="5513"/>
                    </a:lnTo>
                    <a:lnTo>
                      <a:pt x="7298" y="7612"/>
                    </a:lnTo>
                    <a:cubicBezTo>
                      <a:pt x="7390" y="7598"/>
                      <a:pt x="7479" y="7584"/>
                      <a:pt x="7567" y="7567"/>
                    </a:cubicBezTo>
                    <a:lnTo>
                      <a:pt x="5356" y="5356"/>
                    </a:lnTo>
                    <a:lnTo>
                      <a:pt x="5329" y="5329"/>
                    </a:lnTo>
                    <a:lnTo>
                      <a:pt x="5302" y="5302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8" name="Google Shape;298;p16"/>
              <p:cNvSpPr/>
              <p:nvPr/>
            </p:nvSpPr>
            <p:spPr>
              <a:xfrm>
                <a:off x="4898025" y="2878500"/>
                <a:ext cx="300475" cy="303725"/>
              </a:xfrm>
              <a:custGeom>
                <a:avLst/>
                <a:gdLst/>
                <a:ahLst/>
                <a:cxnLst/>
                <a:rect l="l" t="t" r="r" b="b"/>
                <a:pathLst>
                  <a:path w="12019" h="12149" extrusionOk="0">
                    <a:moveTo>
                      <a:pt x="0" y="0"/>
                    </a:moveTo>
                    <a:lnTo>
                      <a:pt x="4" y="314"/>
                    </a:lnTo>
                    <a:lnTo>
                      <a:pt x="528" y="841"/>
                    </a:lnTo>
                    <a:lnTo>
                      <a:pt x="556" y="869"/>
                    </a:lnTo>
                    <a:lnTo>
                      <a:pt x="8303" y="8616"/>
                    </a:lnTo>
                    <a:lnTo>
                      <a:pt x="8330" y="8643"/>
                    </a:lnTo>
                    <a:lnTo>
                      <a:pt x="8357" y="8670"/>
                    </a:lnTo>
                    <a:lnTo>
                      <a:pt x="11835" y="12149"/>
                    </a:lnTo>
                    <a:cubicBezTo>
                      <a:pt x="11896" y="12108"/>
                      <a:pt x="11962" y="12063"/>
                      <a:pt x="12019" y="12022"/>
                    </a:cubicBezTo>
                    <a:lnTo>
                      <a:pt x="8514" y="8514"/>
                    </a:lnTo>
                    <a:lnTo>
                      <a:pt x="8487" y="8486"/>
                    </a:lnTo>
                    <a:lnTo>
                      <a:pt x="8459" y="8459"/>
                    </a:lnTo>
                    <a:lnTo>
                      <a:pt x="712" y="712"/>
                    </a:lnTo>
                    <a:lnTo>
                      <a:pt x="685" y="685"/>
                    </a:lnTo>
                    <a:lnTo>
                      <a:pt x="658" y="65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9" name="Google Shape;299;p16"/>
              <p:cNvSpPr/>
              <p:nvPr/>
            </p:nvSpPr>
            <p:spPr>
              <a:xfrm>
                <a:off x="4897600" y="2800050"/>
                <a:ext cx="341900" cy="345975"/>
              </a:xfrm>
              <a:custGeom>
                <a:avLst/>
                <a:gdLst/>
                <a:ahLst/>
                <a:cxnLst/>
                <a:rect l="l" t="t" r="r" b="b"/>
                <a:pathLst>
                  <a:path w="13676" h="13839" extrusionOk="0">
                    <a:moveTo>
                      <a:pt x="1" y="1"/>
                    </a:moveTo>
                    <a:lnTo>
                      <a:pt x="1" y="314"/>
                    </a:lnTo>
                    <a:lnTo>
                      <a:pt x="2078" y="2392"/>
                    </a:lnTo>
                    <a:lnTo>
                      <a:pt x="2106" y="2419"/>
                    </a:lnTo>
                    <a:lnTo>
                      <a:pt x="2133" y="2446"/>
                    </a:lnTo>
                    <a:lnTo>
                      <a:pt x="9880" y="10193"/>
                    </a:lnTo>
                    <a:lnTo>
                      <a:pt x="9907" y="10221"/>
                    </a:lnTo>
                    <a:lnTo>
                      <a:pt x="13525" y="13839"/>
                    </a:lnTo>
                    <a:cubicBezTo>
                      <a:pt x="13576" y="13787"/>
                      <a:pt x="13627" y="13733"/>
                      <a:pt x="13675" y="13679"/>
                    </a:cubicBezTo>
                    <a:lnTo>
                      <a:pt x="10091" y="10091"/>
                    </a:lnTo>
                    <a:lnTo>
                      <a:pt x="10064" y="10064"/>
                    </a:lnTo>
                    <a:lnTo>
                      <a:pt x="2290" y="2290"/>
                    </a:lnTo>
                    <a:lnTo>
                      <a:pt x="2262" y="2262"/>
                    </a:lnTo>
                    <a:lnTo>
                      <a:pt x="2235" y="2235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0" name="Google Shape;300;p16"/>
              <p:cNvSpPr/>
              <p:nvPr/>
            </p:nvSpPr>
            <p:spPr>
              <a:xfrm>
                <a:off x="4897100" y="2721600"/>
                <a:ext cx="374750" cy="379700"/>
              </a:xfrm>
              <a:custGeom>
                <a:avLst/>
                <a:gdLst/>
                <a:ahLst/>
                <a:cxnLst/>
                <a:rect l="l" t="t" r="r" b="b"/>
                <a:pathLst>
                  <a:path w="14990" h="15188" extrusionOk="0">
                    <a:moveTo>
                      <a:pt x="0" y="1"/>
                    </a:moveTo>
                    <a:lnTo>
                      <a:pt x="4" y="315"/>
                    </a:lnTo>
                    <a:lnTo>
                      <a:pt x="3659" y="3970"/>
                    </a:lnTo>
                    <a:lnTo>
                      <a:pt x="3686" y="3997"/>
                    </a:lnTo>
                    <a:lnTo>
                      <a:pt x="11460" y="11771"/>
                    </a:lnTo>
                    <a:lnTo>
                      <a:pt x="11488" y="11798"/>
                    </a:lnTo>
                    <a:lnTo>
                      <a:pt x="11515" y="11826"/>
                    </a:lnTo>
                    <a:lnTo>
                      <a:pt x="14877" y="15188"/>
                    </a:lnTo>
                    <a:cubicBezTo>
                      <a:pt x="14914" y="15120"/>
                      <a:pt x="14952" y="15056"/>
                      <a:pt x="14990" y="14991"/>
                    </a:cubicBezTo>
                    <a:lnTo>
                      <a:pt x="11672" y="11669"/>
                    </a:lnTo>
                    <a:lnTo>
                      <a:pt x="11644" y="11642"/>
                    </a:lnTo>
                    <a:lnTo>
                      <a:pt x="11617" y="11614"/>
                    </a:lnTo>
                    <a:lnTo>
                      <a:pt x="3870" y="3867"/>
                    </a:lnTo>
                    <a:lnTo>
                      <a:pt x="3843" y="384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1" name="Google Shape;301;p16"/>
              <p:cNvSpPr/>
              <p:nvPr/>
            </p:nvSpPr>
            <p:spPr>
              <a:xfrm>
                <a:off x="4898700" y="2996200"/>
                <a:ext cx="220950" cy="222650"/>
              </a:xfrm>
              <a:custGeom>
                <a:avLst/>
                <a:gdLst/>
                <a:ahLst/>
                <a:cxnLst/>
                <a:rect l="l" t="t" r="r" b="b"/>
                <a:pathLst>
                  <a:path w="8838" h="8906" extrusionOk="0">
                    <a:moveTo>
                      <a:pt x="1" y="1"/>
                    </a:moveTo>
                    <a:lnTo>
                      <a:pt x="4" y="314"/>
                    </a:lnTo>
                    <a:lnTo>
                      <a:pt x="5935" y="6248"/>
                    </a:lnTo>
                    <a:lnTo>
                      <a:pt x="5962" y="6276"/>
                    </a:lnTo>
                    <a:lnTo>
                      <a:pt x="5990" y="6303"/>
                    </a:lnTo>
                    <a:lnTo>
                      <a:pt x="8592" y="8905"/>
                    </a:lnTo>
                    <a:cubicBezTo>
                      <a:pt x="8674" y="8882"/>
                      <a:pt x="8756" y="8861"/>
                      <a:pt x="8838" y="8837"/>
                    </a:cubicBezTo>
                    <a:lnTo>
                      <a:pt x="6146" y="6146"/>
                    </a:lnTo>
                    <a:lnTo>
                      <a:pt x="6119" y="6119"/>
                    </a:lnTo>
                    <a:lnTo>
                      <a:pt x="6092" y="6092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2" name="Google Shape;302;p16"/>
              <p:cNvSpPr/>
              <p:nvPr/>
            </p:nvSpPr>
            <p:spPr>
              <a:xfrm>
                <a:off x="4898275" y="2917750"/>
                <a:ext cx="276400" cy="279050"/>
              </a:xfrm>
              <a:custGeom>
                <a:avLst/>
                <a:gdLst/>
                <a:ahLst/>
                <a:cxnLst/>
                <a:rect l="l" t="t" r="r" b="b"/>
                <a:pathLst>
                  <a:path w="11056" h="11162" extrusionOk="0">
                    <a:moveTo>
                      <a:pt x="1" y="1"/>
                    </a:moveTo>
                    <a:lnTo>
                      <a:pt x="1" y="314"/>
                    </a:lnTo>
                    <a:lnTo>
                      <a:pt x="7512" y="7826"/>
                    </a:lnTo>
                    <a:lnTo>
                      <a:pt x="7540" y="7853"/>
                    </a:lnTo>
                    <a:lnTo>
                      <a:pt x="7567" y="7881"/>
                    </a:lnTo>
                    <a:lnTo>
                      <a:pt x="10851" y="11161"/>
                    </a:lnTo>
                    <a:cubicBezTo>
                      <a:pt x="10919" y="11127"/>
                      <a:pt x="10987" y="11093"/>
                      <a:pt x="11056" y="11056"/>
                    </a:cubicBezTo>
                    <a:lnTo>
                      <a:pt x="7724" y="7724"/>
                    </a:lnTo>
                    <a:lnTo>
                      <a:pt x="7696" y="7697"/>
                    </a:lnTo>
                    <a:lnTo>
                      <a:pt x="7669" y="7669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3" name="Google Shape;303;p16"/>
              <p:cNvSpPr/>
              <p:nvPr/>
            </p:nvSpPr>
            <p:spPr>
              <a:xfrm>
                <a:off x="4897775" y="2839325"/>
                <a:ext cx="322375" cy="325950"/>
              </a:xfrm>
              <a:custGeom>
                <a:avLst/>
                <a:gdLst/>
                <a:ahLst/>
                <a:cxnLst/>
                <a:rect l="l" t="t" r="r" b="b"/>
                <a:pathLst>
                  <a:path w="12895" h="13038" extrusionOk="0">
                    <a:moveTo>
                      <a:pt x="0" y="0"/>
                    </a:moveTo>
                    <a:lnTo>
                      <a:pt x="4" y="314"/>
                    </a:lnTo>
                    <a:lnTo>
                      <a:pt x="1291" y="1601"/>
                    </a:lnTo>
                    <a:lnTo>
                      <a:pt x="1318" y="1628"/>
                    </a:lnTo>
                    <a:lnTo>
                      <a:pt x="1346" y="1656"/>
                    </a:lnTo>
                    <a:lnTo>
                      <a:pt x="9093" y="9403"/>
                    </a:lnTo>
                    <a:lnTo>
                      <a:pt x="9120" y="9430"/>
                    </a:lnTo>
                    <a:lnTo>
                      <a:pt x="12728" y="13037"/>
                    </a:lnTo>
                    <a:cubicBezTo>
                      <a:pt x="12782" y="12990"/>
                      <a:pt x="12840" y="12939"/>
                      <a:pt x="12895" y="12891"/>
                    </a:cubicBezTo>
                    <a:lnTo>
                      <a:pt x="9304" y="9301"/>
                    </a:lnTo>
                    <a:lnTo>
                      <a:pt x="9277" y="9273"/>
                    </a:lnTo>
                    <a:lnTo>
                      <a:pt x="1475" y="1472"/>
                    </a:lnTo>
                    <a:lnTo>
                      <a:pt x="1448" y="144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4" name="Google Shape;304;p16"/>
              <p:cNvSpPr/>
              <p:nvPr/>
            </p:nvSpPr>
            <p:spPr>
              <a:xfrm>
                <a:off x="4897350" y="2760800"/>
                <a:ext cx="359425" cy="363925"/>
              </a:xfrm>
              <a:custGeom>
                <a:avLst/>
                <a:gdLst/>
                <a:ahLst/>
                <a:cxnLst/>
                <a:rect l="l" t="t" r="r" b="b"/>
                <a:pathLst>
                  <a:path w="14377" h="14557" extrusionOk="0">
                    <a:moveTo>
                      <a:pt x="0" y="0"/>
                    </a:moveTo>
                    <a:lnTo>
                      <a:pt x="0" y="313"/>
                    </a:lnTo>
                    <a:lnTo>
                      <a:pt x="2868" y="3182"/>
                    </a:lnTo>
                    <a:lnTo>
                      <a:pt x="2896" y="3209"/>
                    </a:lnTo>
                    <a:lnTo>
                      <a:pt x="2923" y="3236"/>
                    </a:lnTo>
                    <a:lnTo>
                      <a:pt x="10670" y="10983"/>
                    </a:lnTo>
                    <a:lnTo>
                      <a:pt x="10697" y="11011"/>
                    </a:lnTo>
                    <a:lnTo>
                      <a:pt x="10725" y="11038"/>
                    </a:lnTo>
                    <a:lnTo>
                      <a:pt x="14244" y="14557"/>
                    </a:lnTo>
                    <a:cubicBezTo>
                      <a:pt x="14288" y="14499"/>
                      <a:pt x="14332" y="14438"/>
                      <a:pt x="14376" y="14376"/>
                    </a:cubicBezTo>
                    <a:lnTo>
                      <a:pt x="10881" y="10881"/>
                    </a:lnTo>
                    <a:lnTo>
                      <a:pt x="10854" y="10854"/>
                    </a:lnTo>
                    <a:lnTo>
                      <a:pt x="10827" y="10827"/>
                    </a:lnTo>
                    <a:lnTo>
                      <a:pt x="3080" y="3080"/>
                    </a:lnTo>
                    <a:lnTo>
                      <a:pt x="3052" y="3052"/>
                    </a:lnTo>
                    <a:lnTo>
                      <a:pt x="3025" y="302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5" name="Google Shape;305;p16"/>
              <p:cNvSpPr/>
              <p:nvPr/>
            </p:nvSpPr>
            <p:spPr>
              <a:xfrm>
                <a:off x="4899375" y="3113900"/>
                <a:ext cx="115000" cy="115000"/>
              </a:xfrm>
              <a:custGeom>
                <a:avLst/>
                <a:gdLst/>
                <a:ahLst/>
                <a:cxnLst/>
                <a:rect l="l" t="t" r="r" b="b"/>
                <a:pathLst>
                  <a:path w="4600" h="4600" extrusionOk="0">
                    <a:moveTo>
                      <a:pt x="1" y="0"/>
                    </a:moveTo>
                    <a:lnTo>
                      <a:pt x="4" y="314"/>
                    </a:lnTo>
                    <a:lnTo>
                      <a:pt x="3568" y="3878"/>
                    </a:lnTo>
                    <a:lnTo>
                      <a:pt x="3595" y="3905"/>
                    </a:lnTo>
                    <a:lnTo>
                      <a:pt x="3622" y="3931"/>
                    </a:lnTo>
                    <a:lnTo>
                      <a:pt x="4266" y="4576"/>
                    </a:lnTo>
                    <a:cubicBezTo>
                      <a:pt x="4378" y="4586"/>
                      <a:pt x="4491" y="4593"/>
                      <a:pt x="4600" y="4599"/>
                    </a:cubicBezTo>
                    <a:lnTo>
                      <a:pt x="3779" y="3779"/>
                    </a:lnTo>
                    <a:lnTo>
                      <a:pt x="3752" y="3751"/>
                    </a:lnTo>
                    <a:lnTo>
                      <a:pt x="3724" y="3724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6" name="Google Shape;306;p16"/>
              <p:cNvSpPr/>
              <p:nvPr/>
            </p:nvSpPr>
            <p:spPr>
              <a:xfrm>
                <a:off x="4899225" y="3074625"/>
                <a:ext cx="154075" cy="154625"/>
              </a:xfrm>
              <a:custGeom>
                <a:avLst/>
                <a:gdLst/>
                <a:ahLst/>
                <a:cxnLst/>
                <a:rect l="l" t="t" r="r" b="b"/>
                <a:pathLst>
                  <a:path w="6163" h="6185" extrusionOk="0">
                    <a:moveTo>
                      <a:pt x="0" y="1"/>
                    </a:moveTo>
                    <a:lnTo>
                      <a:pt x="0" y="318"/>
                    </a:lnTo>
                    <a:lnTo>
                      <a:pt x="4354" y="4672"/>
                    </a:lnTo>
                    <a:lnTo>
                      <a:pt x="4381" y="4699"/>
                    </a:lnTo>
                    <a:lnTo>
                      <a:pt x="5870" y="6184"/>
                    </a:lnTo>
                    <a:cubicBezTo>
                      <a:pt x="5969" y="6180"/>
                      <a:pt x="6064" y="6174"/>
                      <a:pt x="6163" y="6167"/>
                    </a:cubicBezTo>
                    <a:lnTo>
                      <a:pt x="4565" y="4570"/>
                    </a:lnTo>
                    <a:lnTo>
                      <a:pt x="4538" y="4542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7" name="Google Shape;307;p16"/>
              <p:cNvSpPr/>
              <p:nvPr/>
            </p:nvSpPr>
            <p:spPr>
              <a:xfrm>
                <a:off x="5198925" y="2485200"/>
                <a:ext cx="135175" cy="131750"/>
              </a:xfrm>
              <a:custGeom>
                <a:avLst/>
                <a:gdLst/>
                <a:ahLst/>
                <a:cxnLst/>
                <a:rect l="l" t="t" r="r" b="b"/>
                <a:pathLst>
                  <a:path w="5407" h="5270" extrusionOk="0">
                    <a:moveTo>
                      <a:pt x="0" y="0"/>
                    </a:moveTo>
                    <a:lnTo>
                      <a:pt x="2508" y="2507"/>
                    </a:lnTo>
                    <a:lnTo>
                      <a:pt x="2535" y="2535"/>
                    </a:lnTo>
                    <a:lnTo>
                      <a:pt x="2562" y="2562"/>
                    </a:lnTo>
                    <a:lnTo>
                      <a:pt x="5270" y="5270"/>
                    </a:lnTo>
                    <a:cubicBezTo>
                      <a:pt x="5315" y="5213"/>
                      <a:pt x="5363" y="5155"/>
                      <a:pt x="5407" y="5093"/>
                    </a:cubicBezTo>
                    <a:lnTo>
                      <a:pt x="2715" y="2405"/>
                    </a:lnTo>
                    <a:lnTo>
                      <a:pt x="2688" y="2378"/>
                    </a:lnTo>
                    <a:lnTo>
                      <a:pt x="2661" y="2351"/>
                    </a:lnTo>
                    <a:lnTo>
                      <a:pt x="31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8" name="Google Shape;308;p16"/>
              <p:cNvSpPr/>
              <p:nvPr/>
            </p:nvSpPr>
            <p:spPr>
              <a:xfrm>
                <a:off x="5159925" y="2485200"/>
                <a:ext cx="156300" cy="152550"/>
              </a:xfrm>
              <a:custGeom>
                <a:avLst/>
                <a:gdLst/>
                <a:ahLst/>
                <a:cxnLst/>
                <a:rect l="l" t="t" r="r" b="b"/>
                <a:pathLst>
                  <a:path w="6252" h="6102" extrusionOk="0">
                    <a:moveTo>
                      <a:pt x="0" y="0"/>
                    </a:moveTo>
                    <a:lnTo>
                      <a:pt x="3288" y="3287"/>
                    </a:lnTo>
                    <a:lnTo>
                      <a:pt x="3315" y="3315"/>
                    </a:lnTo>
                    <a:lnTo>
                      <a:pt x="6101" y="6101"/>
                    </a:lnTo>
                    <a:cubicBezTo>
                      <a:pt x="6153" y="6047"/>
                      <a:pt x="6203" y="5996"/>
                      <a:pt x="6252" y="5941"/>
                    </a:cubicBezTo>
                    <a:lnTo>
                      <a:pt x="3495" y="3185"/>
                    </a:lnTo>
                    <a:lnTo>
                      <a:pt x="3468" y="3158"/>
                    </a:lnTo>
                    <a:lnTo>
                      <a:pt x="3441" y="3131"/>
                    </a:lnTo>
                    <a:lnTo>
                      <a:pt x="313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9" name="Google Shape;309;p16"/>
              <p:cNvSpPr/>
              <p:nvPr/>
            </p:nvSpPr>
            <p:spPr>
              <a:xfrm>
                <a:off x="5003900" y="2485200"/>
                <a:ext cx="246225" cy="244175"/>
              </a:xfrm>
              <a:custGeom>
                <a:avLst/>
                <a:gdLst/>
                <a:ahLst/>
                <a:cxnLst/>
                <a:rect l="l" t="t" r="r" b="b"/>
                <a:pathLst>
                  <a:path w="9849" h="9767" extrusionOk="0">
                    <a:moveTo>
                      <a:pt x="0" y="0"/>
                    </a:moveTo>
                    <a:lnTo>
                      <a:pt x="6435" y="6432"/>
                    </a:lnTo>
                    <a:lnTo>
                      <a:pt x="6463" y="6460"/>
                    </a:lnTo>
                    <a:lnTo>
                      <a:pt x="9771" y="9767"/>
                    </a:lnTo>
                    <a:cubicBezTo>
                      <a:pt x="9791" y="9689"/>
                      <a:pt x="9821" y="9611"/>
                      <a:pt x="9848" y="9535"/>
                    </a:cubicBezTo>
                    <a:lnTo>
                      <a:pt x="6592" y="6279"/>
                    </a:lnTo>
                    <a:lnTo>
                      <a:pt x="6565" y="6251"/>
                    </a:lnTo>
                    <a:lnTo>
                      <a:pt x="313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0" name="Google Shape;310;p16"/>
              <p:cNvSpPr/>
              <p:nvPr/>
            </p:nvSpPr>
            <p:spPr>
              <a:xfrm>
                <a:off x="4898450" y="2956950"/>
                <a:ext cx="249900" cy="252175"/>
              </a:xfrm>
              <a:custGeom>
                <a:avLst/>
                <a:gdLst/>
                <a:ahLst/>
                <a:cxnLst/>
                <a:rect l="l" t="t" r="r" b="b"/>
                <a:pathLst>
                  <a:path w="9996" h="10087" extrusionOk="0">
                    <a:moveTo>
                      <a:pt x="0" y="0"/>
                    </a:moveTo>
                    <a:lnTo>
                      <a:pt x="4" y="316"/>
                    </a:lnTo>
                    <a:lnTo>
                      <a:pt x="6753" y="7065"/>
                    </a:lnTo>
                    <a:lnTo>
                      <a:pt x="6780" y="7093"/>
                    </a:lnTo>
                    <a:lnTo>
                      <a:pt x="9774" y="10087"/>
                    </a:lnTo>
                    <a:cubicBezTo>
                      <a:pt x="9849" y="10057"/>
                      <a:pt x="9921" y="10026"/>
                      <a:pt x="9996" y="9995"/>
                    </a:cubicBezTo>
                    <a:lnTo>
                      <a:pt x="6909" y="6909"/>
                    </a:lnTo>
                    <a:lnTo>
                      <a:pt x="6882" y="688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1" name="Google Shape;311;p16"/>
              <p:cNvSpPr/>
              <p:nvPr/>
            </p:nvSpPr>
            <p:spPr>
              <a:xfrm>
                <a:off x="4896825" y="2682350"/>
                <a:ext cx="387800" cy="393175"/>
              </a:xfrm>
              <a:custGeom>
                <a:avLst/>
                <a:gdLst/>
                <a:ahLst/>
                <a:cxnLst/>
                <a:rect l="l" t="t" r="r" b="b"/>
                <a:pathLst>
                  <a:path w="15512" h="15727" extrusionOk="0">
                    <a:moveTo>
                      <a:pt x="1" y="0"/>
                    </a:moveTo>
                    <a:lnTo>
                      <a:pt x="4" y="314"/>
                    </a:lnTo>
                    <a:lnTo>
                      <a:pt x="4450" y="4760"/>
                    </a:lnTo>
                    <a:lnTo>
                      <a:pt x="4477" y="4787"/>
                    </a:lnTo>
                    <a:lnTo>
                      <a:pt x="12279" y="12588"/>
                    </a:lnTo>
                    <a:lnTo>
                      <a:pt x="12306" y="12616"/>
                    </a:lnTo>
                    <a:lnTo>
                      <a:pt x="15416" y="15726"/>
                    </a:lnTo>
                    <a:cubicBezTo>
                      <a:pt x="15450" y="15654"/>
                      <a:pt x="15480" y="15583"/>
                      <a:pt x="15512" y="15511"/>
                    </a:cubicBezTo>
                    <a:lnTo>
                      <a:pt x="12435" y="12432"/>
                    </a:lnTo>
                    <a:lnTo>
                      <a:pt x="12408" y="12404"/>
                    </a:lnTo>
                    <a:lnTo>
                      <a:pt x="4661" y="4657"/>
                    </a:lnTo>
                    <a:lnTo>
                      <a:pt x="4634" y="4630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2" name="Google Shape;312;p16"/>
              <p:cNvSpPr/>
              <p:nvPr/>
            </p:nvSpPr>
            <p:spPr>
              <a:xfrm>
                <a:off x="4899900" y="3192325"/>
                <a:ext cx="14925" cy="15025"/>
              </a:xfrm>
              <a:custGeom>
                <a:avLst/>
                <a:gdLst/>
                <a:ahLst/>
                <a:cxnLst/>
                <a:rect l="l" t="t" r="r" b="b"/>
                <a:pathLst>
                  <a:path w="597" h="601" extrusionOk="0">
                    <a:moveTo>
                      <a:pt x="0" y="1"/>
                    </a:moveTo>
                    <a:lnTo>
                      <a:pt x="0" y="315"/>
                    </a:lnTo>
                    <a:lnTo>
                      <a:pt x="65" y="382"/>
                    </a:lnTo>
                    <a:cubicBezTo>
                      <a:pt x="242" y="458"/>
                      <a:pt x="420" y="532"/>
                      <a:pt x="596" y="601"/>
                    </a:cubicBez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3" name="Google Shape;313;p16"/>
              <p:cNvSpPr/>
              <p:nvPr/>
            </p:nvSpPr>
            <p:spPr>
              <a:xfrm>
                <a:off x="4899650" y="3153175"/>
                <a:ext cx="70125" cy="70100"/>
              </a:xfrm>
              <a:custGeom>
                <a:avLst/>
                <a:gdLst/>
                <a:ahLst/>
                <a:cxnLst/>
                <a:rect l="l" t="t" r="r" b="b"/>
                <a:pathLst>
                  <a:path w="2805" h="2804" extrusionOk="0">
                    <a:moveTo>
                      <a:pt x="0" y="0"/>
                    </a:moveTo>
                    <a:lnTo>
                      <a:pt x="0" y="313"/>
                    </a:lnTo>
                    <a:lnTo>
                      <a:pt x="2405" y="2715"/>
                    </a:lnTo>
                    <a:cubicBezTo>
                      <a:pt x="2538" y="2746"/>
                      <a:pt x="2671" y="2777"/>
                      <a:pt x="2804" y="2804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4" name="Google Shape;314;p16"/>
              <p:cNvSpPr/>
              <p:nvPr/>
            </p:nvSpPr>
            <p:spPr>
              <a:xfrm>
                <a:off x="5276925" y="2485200"/>
                <a:ext cx="83325" cy="81775"/>
              </a:xfrm>
              <a:custGeom>
                <a:avLst/>
                <a:gdLst/>
                <a:ahLst/>
                <a:cxnLst/>
                <a:rect l="l" t="t" r="r" b="b"/>
                <a:pathLst>
                  <a:path w="3333" h="3271" extrusionOk="0">
                    <a:moveTo>
                      <a:pt x="1" y="0"/>
                    </a:moveTo>
                    <a:lnTo>
                      <a:pt x="975" y="974"/>
                    </a:lnTo>
                    <a:lnTo>
                      <a:pt x="1002" y="1002"/>
                    </a:lnTo>
                    <a:lnTo>
                      <a:pt x="3271" y="3271"/>
                    </a:lnTo>
                    <a:cubicBezTo>
                      <a:pt x="3295" y="3189"/>
                      <a:pt x="3315" y="3103"/>
                      <a:pt x="3333" y="3021"/>
                    </a:cubicBezTo>
                    <a:lnTo>
                      <a:pt x="1128" y="818"/>
                    </a:lnTo>
                    <a:lnTo>
                      <a:pt x="1101" y="790"/>
                    </a:lnTo>
                    <a:lnTo>
                      <a:pt x="311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5" name="Google Shape;315;p16"/>
              <p:cNvSpPr/>
              <p:nvPr/>
            </p:nvSpPr>
            <p:spPr>
              <a:xfrm>
                <a:off x="5237925" y="2485200"/>
                <a:ext cx="111600" cy="108875"/>
              </a:xfrm>
              <a:custGeom>
                <a:avLst/>
                <a:gdLst/>
                <a:ahLst/>
                <a:cxnLst/>
                <a:rect l="l" t="t" r="r" b="b"/>
                <a:pathLst>
                  <a:path w="4464" h="4355" extrusionOk="0">
                    <a:moveTo>
                      <a:pt x="1" y="0"/>
                    </a:moveTo>
                    <a:lnTo>
                      <a:pt x="1755" y="1754"/>
                    </a:lnTo>
                    <a:lnTo>
                      <a:pt x="1782" y="1782"/>
                    </a:lnTo>
                    <a:lnTo>
                      <a:pt x="4355" y="4354"/>
                    </a:lnTo>
                    <a:cubicBezTo>
                      <a:pt x="4391" y="4285"/>
                      <a:pt x="4426" y="4218"/>
                      <a:pt x="4463" y="4150"/>
                    </a:cubicBezTo>
                    <a:lnTo>
                      <a:pt x="1908" y="1598"/>
                    </a:lnTo>
                    <a:lnTo>
                      <a:pt x="1885" y="1570"/>
                    </a:lnTo>
                    <a:lnTo>
                      <a:pt x="1881" y="1570"/>
                    </a:lnTo>
                    <a:lnTo>
                      <a:pt x="311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6" name="Google Shape;316;p16"/>
              <p:cNvSpPr/>
              <p:nvPr/>
            </p:nvSpPr>
            <p:spPr>
              <a:xfrm>
                <a:off x="5120925" y="2485200"/>
                <a:ext cx="176475" cy="172750"/>
              </a:xfrm>
              <a:custGeom>
                <a:avLst/>
                <a:gdLst/>
                <a:ahLst/>
                <a:cxnLst/>
                <a:rect l="l" t="t" r="r" b="b"/>
                <a:pathLst>
                  <a:path w="7059" h="6910" extrusionOk="0">
                    <a:moveTo>
                      <a:pt x="0" y="0"/>
                    </a:moveTo>
                    <a:lnTo>
                      <a:pt x="4068" y="4068"/>
                    </a:lnTo>
                    <a:lnTo>
                      <a:pt x="4095" y="4092"/>
                    </a:lnTo>
                    <a:lnTo>
                      <a:pt x="4122" y="4119"/>
                    </a:lnTo>
                    <a:lnTo>
                      <a:pt x="6909" y="6909"/>
                    </a:lnTo>
                    <a:cubicBezTo>
                      <a:pt x="6960" y="6854"/>
                      <a:pt x="7011" y="6800"/>
                      <a:pt x="7059" y="6746"/>
                    </a:cubicBezTo>
                    <a:lnTo>
                      <a:pt x="4275" y="3966"/>
                    </a:lnTo>
                    <a:lnTo>
                      <a:pt x="4248" y="3938"/>
                    </a:lnTo>
                    <a:lnTo>
                      <a:pt x="4224" y="3911"/>
                    </a:lnTo>
                    <a:lnTo>
                      <a:pt x="313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7" name="Google Shape;317;p16"/>
              <p:cNvSpPr/>
              <p:nvPr/>
            </p:nvSpPr>
            <p:spPr>
              <a:xfrm>
                <a:off x="4964875" y="2485200"/>
                <a:ext cx="279450" cy="279450"/>
              </a:xfrm>
              <a:custGeom>
                <a:avLst/>
                <a:gdLst/>
                <a:ahLst/>
                <a:cxnLst/>
                <a:rect l="l" t="t" r="r" b="b"/>
                <a:pathLst>
                  <a:path w="11178" h="11178" extrusionOk="0">
                    <a:moveTo>
                      <a:pt x="0" y="0"/>
                    </a:moveTo>
                    <a:lnTo>
                      <a:pt x="7189" y="7185"/>
                    </a:lnTo>
                    <a:lnTo>
                      <a:pt x="7216" y="7212"/>
                    </a:lnTo>
                    <a:lnTo>
                      <a:pt x="7244" y="7240"/>
                    </a:lnTo>
                    <a:lnTo>
                      <a:pt x="11178" y="11177"/>
                    </a:lnTo>
                    <a:cubicBezTo>
                      <a:pt x="11175" y="11072"/>
                      <a:pt x="11175" y="10966"/>
                      <a:pt x="11178" y="10861"/>
                    </a:cubicBezTo>
                    <a:lnTo>
                      <a:pt x="7400" y="7086"/>
                    </a:lnTo>
                    <a:lnTo>
                      <a:pt x="7373" y="7059"/>
                    </a:lnTo>
                    <a:lnTo>
                      <a:pt x="7346" y="7032"/>
                    </a:lnTo>
                    <a:lnTo>
                      <a:pt x="31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8" name="Google Shape;318;p16"/>
              <p:cNvSpPr/>
              <p:nvPr/>
            </p:nvSpPr>
            <p:spPr>
              <a:xfrm>
                <a:off x="5042900" y="2485200"/>
                <a:ext cx="219750" cy="216850"/>
              </a:xfrm>
              <a:custGeom>
                <a:avLst/>
                <a:gdLst/>
                <a:ahLst/>
                <a:cxnLst/>
                <a:rect l="l" t="t" r="r" b="b"/>
                <a:pathLst>
                  <a:path w="8790" h="8674" extrusionOk="0">
                    <a:moveTo>
                      <a:pt x="0" y="0"/>
                    </a:moveTo>
                    <a:lnTo>
                      <a:pt x="5628" y="5625"/>
                    </a:lnTo>
                    <a:lnTo>
                      <a:pt x="5656" y="5652"/>
                    </a:lnTo>
                    <a:lnTo>
                      <a:pt x="5683" y="5679"/>
                    </a:lnTo>
                    <a:lnTo>
                      <a:pt x="8677" y="8674"/>
                    </a:lnTo>
                    <a:cubicBezTo>
                      <a:pt x="8714" y="8609"/>
                      <a:pt x="8749" y="8540"/>
                      <a:pt x="8790" y="8476"/>
                    </a:cubicBezTo>
                    <a:lnTo>
                      <a:pt x="5840" y="5526"/>
                    </a:lnTo>
                    <a:lnTo>
                      <a:pt x="5812" y="5499"/>
                    </a:lnTo>
                    <a:lnTo>
                      <a:pt x="5785" y="5471"/>
                    </a:lnTo>
                    <a:lnTo>
                      <a:pt x="313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9" name="Google Shape;319;p16"/>
              <p:cNvSpPr/>
              <p:nvPr/>
            </p:nvSpPr>
            <p:spPr>
              <a:xfrm>
                <a:off x="4895975" y="2525375"/>
                <a:ext cx="403625" cy="411475"/>
              </a:xfrm>
              <a:custGeom>
                <a:avLst/>
                <a:gdLst/>
                <a:ahLst/>
                <a:cxnLst/>
                <a:rect l="l" t="t" r="r" b="b"/>
                <a:pathLst>
                  <a:path w="16145" h="16459" extrusionOk="0">
                    <a:moveTo>
                      <a:pt x="0" y="1"/>
                    </a:moveTo>
                    <a:lnTo>
                      <a:pt x="0" y="32"/>
                    </a:lnTo>
                    <a:lnTo>
                      <a:pt x="0" y="318"/>
                    </a:lnTo>
                    <a:lnTo>
                      <a:pt x="7604" y="7919"/>
                    </a:lnTo>
                    <a:lnTo>
                      <a:pt x="7632" y="7946"/>
                    </a:lnTo>
                    <a:lnTo>
                      <a:pt x="7659" y="7973"/>
                    </a:lnTo>
                    <a:lnTo>
                      <a:pt x="15406" y="15719"/>
                    </a:lnTo>
                    <a:lnTo>
                      <a:pt x="15433" y="15747"/>
                    </a:lnTo>
                    <a:lnTo>
                      <a:pt x="15460" y="15774"/>
                    </a:lnTo>
                    <a:lnTo>
                      <a:pt x="16145" y="16458"/>
                    </a:lnTo>
                    <a:cubicBezTo>
                      <a:pt x="16118" y="16326"/>
                      <a:pt x="16087" y="16189"/>
                      <a:pt x="16053" y="16057"/>
                    </a:cubicBezTo>
                    <a:lnTo>
                      <a:pt x="15613" y="15617"/>
                    </a:lnTo>
                    <a:lnTo>
                      <a:pt x="15586" y="15590"/>
                    </a:lnTo>
                    <a:lnTo>
                      <a:pt x="15559" y="15563"/>
                    </a:lnTo>
                    <a:lnTo>
                      <a:pt x="7816" y="7816"/>
                    </a:lnTo>
                    <a:lnTo>
                      <a:pt x="7788" y="7789"/>
                    </a:lnTo>
                    <a:lnTo>
                      <a:pt x="7761" y="7762"/>
                    </a:lnTo>
                    <a:lnTo>
                      <a:pt x="14" y="18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0" name="Google Shape;320;p16"/>
              <p:cNvSpPr/>
              <p:nvPr/>
            </p:nvSpPr>
            <p:spPr>
              <a:xfrm>
                <a:off x="5081900" y="2485200"/>
                <a:ext cx="197175" cy="193700"/>
              </a:xfrm>
              <a:custGeom>
                <a:avLst/>
                <a:gdLst/>
                <a:ahLst/>
                <a:cxnLst/>
                <a:rect l="l" t="t" r="r" b="b"/>
                <a:pathLst>
                  <a:path w="7887" h="7748" extrusionOk="0">
                    <a:moveTo>
                      <a:pt x="0" y="0"/>
                    </a:moveTo>
                    <a:lnTo>
                      <a:pt x="4848" y="4845"/>
                    </a:lnTo>
                    <a:lnTo>
                      <a:pt x="4876" y="4872"/>
                    </a:lnTo>
                    <a:lnTo>
                      <a:pt x="4903" y="4899"/>
                    </a:lnTo>
                    <a:lnTo>
                      <a:pt x="7747" y="7747"/>
                    </a:lnTo>
                    <a:cubicBezTo>
                      <a:pt x="7795" y="7689"/>
                      <a:pt x="7840" y="7631"/>
                      <a:pt x="7887" y="7573"/>
                    </a:cubicBezTo>
                    <a:lnTo>
                      <a:pt x="5056" y="4746"/>
                    </a:lnTo>
                    <a:lnTo>
                      <a:pt x="5032" y="4718"/>
                    </a:lnTo>
                    <a:lnTo>
                      <a:pt x="5005" y="4691"/>
                    </a:lnTo>
                    <a:lnTo>
                      <a:pt x="31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1" name="Google Shape;321;p16"/>
              <p:cNvSpPr/>
              <p:nvPr/>
            </p:nvSpPr>
            <p:spPr>
              <a:xfrm>
                <a:off x="4895725" y="2486225"/>
                <a:ext cx="384475" cy="392300"/>
              </a:xfrm>
              <a:custGeom>
                <a:avLst/>
                <a:gdLst/>
                <a:ahLst/>
                <a:cxnLst/>
                <a:rect l="l" t="t" r="r" b="b"/>
                <a:pathLst>
                  <a:path w="15379" h="15692" extrusionOk="0">
                    <a:moveTo>
                      <a:pt x="1" y="0"/>
                    </a:moveTo>
                    <a:lnTo>
                      <a:pt x="4" y="313"/>
                    </a:lnTo>
                    <a:lnTo>
                      <a:pt x="620" y="933"/>
                    </a:lnTo>
                    <a:lnTo>
                      <a:pt x="648" y="961"/>
                    </a:lnTo>
                    <a:lnTo>
                      <a:pt x="8395" y="8704"/>
                    </a:lnTo>
                    <a:lnTo>
                      <a:pt x="8422" y="8732"/>
                    </a:lnTo>
                    <a:lnTo>
                      <a:pt x="8449" y="8759"/>
                    </a:lnTo>
                    <a:lnTo>
                      <a:pt x="15378" y="15691"/>
                    </a:lnTo>
                    <a:cubicBezTo>
                      <a:pt x="15300" y="15507"/>
                      <a:pt x="15222" y="15323"/>
                      <a:pt x="15140" y="15139"/>
                    </a:cubicBezTo>
                    <a:lnTo>
                      <a:pt x="8606" y="8602"/>
                    </a:lnTo>
                    <a:lnTo>
                      <a:pt x="8579" y="8578"/>
                    </a:lnTo>
                    <a:lnTo>
                      <a:pt x="8551" y="8551"/>
                    </a:lnTo>
                    <a:lnTo>
                      <a:pt x="804" y="804"/>
                    </a:lnTo>
                    <a:lnTo>
                      <a:pt x="777" y="777"/>
                    </a:lnTo>
                    <a:lnTo>
                      <a:pt x="750" y="749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2" name="Google Shape;322;p16"/>
              <p:cNvSpPr/>
              <p:nvPr/>
            </p:nvSpPr>
            <p:spPr>
              <a:xfrm>
                <a:off x="4925875" y="2485200"/>
                <a:ext cx="327650" cy="327575"/>
              </a:xfrm>
              <a:custGeom>
                <a:avLst/>
                <a:gdLst/>
                <a:ahLst/>
                <a:cxnLst/>
                <a:rect l="l" t="t" r="r" b="b"/>
                <a:pathLst>
                  <a:path w="13106" h="13103" extrusionOk="0">
                    <a:moveTo>
                      <a:pt x="0" y="0"/>
                    </a:moveTo>
                    <a:lnTo>
                      <a:pt x="167" y="167"/>
                    </a:lnTo>
                    <a:lnTo>
                      <a:pt x="194" y="194"/>
                    </a:lnTo>
                    <a:lnTo>
                      <a:pt x="222" y="221"/>
                    </a:lnTo>
                    <a:lnTo>
                      <a:pt x="7969" y="7965"/>
                    </a:lnTo>
                    <a:lnTo>
                      <a:pt x="7996" y="7993"/>
                    </a:lnTo>
                    <a:lnTo>
                      <a:pt x="13106" y="13103"/>
                    </a:lnTo>
                    <a:cubicBezTo>
                      <a:pt x="13059" y="12955"/>
                      <a:pt x="13018" y="12809"/>
                      <a:pt x="12977" y="12663"/>
                    </a:cubicBezTo>
                    <a:lnTo>
                      <a:pt x="8180" y="7866"/>
                    </a:lnTo>
                    <a:lnTo>
                      <a:pt x="8153" y="7839"/>
                    </a:lnTo>
                    <a:lnTo>
                      <a:pt x="378" y="65"/>
                    </a:lnTo>
                    <a:lnTo>
                      <a:pt x="351" y="37"/>
                    </a:lnTo>
                    <a:lnTo>
                      <a:pt x="324" y="10"/>
                    </a:lnTo>
                    <a:lnTo>
                      <a:pt x="31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323" name="Google Shape;323;p16"/>
          <p:cNvSpPr/>
          <p:nvPr/>
        </p:nvSpPr>
        <p:spPr>
          <a:xfrm rot="10800000">
            <a:off x="-25632" y="330110"/>
            <a:ext cx="1733468" cy="4824215"/>
          </a:xfrm>
          <a:custGeom>
            <a:avLst/>
            <a:gdLst/>
            <a:ahLst/>
            <a:cxnLst/>
            <a:rect l="l" t="t" r="r" b="b"/>
            <a:pathLst>
              <a:path w="49457" h="56384" extrusionOk="0">
                <a:moveTo>
                  <a:pt x="26052" y="1"/>
                </a:moveTo>
                <a:cubicBezTo>
                  <a:pt x="26452" y="1670"/>
                  <a:pt x="26646" y="3363"/>
                  <a:pt x="26302" y="5033"/>
                </a:cubicBezTo>
                <a:cubicBezTo>
                  <a:pt x="25788" y="7540"/>
                  <a:pt x="23582" y="9869"/>
                  <a:pt x="21120" y="9869"/>
                </a:cubicBezTo>
                <a:cubicBezTo>
                  <a:pt x="20849" y="9869"/>
                  <a:pt x="20574" y="9841"/>
                  <a:pt x="20299" y="9782"/>
                </a:cubicBezTo>
                <a:cubicBezTo>
                  <a:pt x="18318" y="9357"/>
                  <a:pt x="16978" y="7566"/>
                  <a:pt x="15743" y="5957"/>
                </a:cubicBezTo>
                <a:cubicBezTo>
                  <a:pt x="14512" y="4345"/>
                  <a:pt x="12946" y="2661"/>
                  <a:pt x="10918" y="2610"/>
                </a:cubicBezTo>
                <a:cubicBezTo>
                  <a:pt x="10884" y="2609"/>
                  <a:pt x="10851" y="2608"/>
                  <a:pt x="10817" y="2608"/>
                </a:cubicBezTo>
                <a:cubicBezTo>
                  <a:pt x="8301" y="2608"/>
                  <a:pt x="6557" y="5052"/>
                  <a:pt x="4495" y="6523"/>
                </a:cubicBezTo>
                <a:cubicBezTo>
                  <a:pt x="3156" y="7481"/>
                  <a:pt x="1609" y="8014"/>
                  <a:pt x="1" y="8202"/>
                </a:cubicBezTo>
                <a:cubicBezTo>
                  <a:pt x="1307" y="14936"/>
                  <a:pt x="5566" y="21137"/>
                  <a:pt x="11645" y="24368"/>
                </a:cubicBezTo>
                <a:cubicBezTo>
                  <a:pt x="14611" y="25938"/>
                  <a:pt x="17888" y="26839"/>
                  <a:pt x="20906" y="28306"/>
                </a:cubicBezTo>
                <a:cubicBezTo>
                  <a:pt x="23929" y="29773"/>
                  <a:pt x="26816" y="31984"/>
                  <a:pt x="27952" y="35139"/>
                </a:cubicBezTo>
                <a:cubicBezTo>
                  <a:pt x="29456" y="39313"/>
                  <a:pt x="27580" y="44118"/>
                  <a:pt x="29014" y="48315"/>
                </a:cubicBezTo>
                <a:cubicBezTo>
                  <a:pt x="30163" y="51696"/>
                  <a:pt x="33276" y="54050"/>
                  <a:pt x="36534" y="55507"/>
                </a:cubicBezTo>
                <a:cubicBezTo>
                  <a:pt x="37276" y="55837"/>
                  <a:pt x="38034" y="56129"/>
                  <a:pt x="38804" y="56384"/>
                </a:cubicBezTo>
                <a:cubicBezTo>
                  <a:pt x="40256" y="54366"/>
                  <a:pt x="42058" y="52612"/>
                  <a:pt x="43741" y="50772"/>
                </a:cubicBezTo>
                <a:cubicBezTo>
                  <a:pt x="45645" y="48688"/>
                  <a:pt x="47443" y="46400"/>
                  <a:pt x="48277" y="43708"/>
                </a:cubicBezTo>
                <a:cubicBezTo>
                  <a:pt x="49456" y="39897"/>
                  <a:pt x="48551" y="35728"/>
                  <a:pt x="46985" y="32059"/>
                </a:cubicBezTo>
                <a:cubicBezTo>
                  <a:pt x="45419" y="28391"/>
                  <a:pt x="43207" y="25028"/>
                  <a:pt x="41614" y="21374"/>
                </a:cubicBezTo>
                <a:cubicBezTo>
                  <a:pt x="40015" y="17713"/>
                  <a:pt x="39048" y="13573"/>
                  <a:pt x="40138" y="9734"/>
                </a:cubicBezTo>
                <a:cubicBezTo>
                  <a:pt x="41397" y="5298"/>
                  <a:pt x="45151" y="2100"/>
                  <a:pt x="49343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4" name="Google Shape;324;p16"/>
          <p:cNvSpPr/>
          <p:nvPr/>
        </p:nvSpPr>
        <p:spPr>
          <a:xfrm rot="10800000">
            <a:off x="1663806" y="-162474"/>
            <a:ext cx="2346874" cy="1123659"/>
          </a:xfrm>
          <a:custGeom>
            <a:avLst/>
            <a:gdLst/>
            <a:ahLst/>
            <a:cxnLst/>
            <a:rect l="l" t="t" r="r" b="b"/>
            <a:pathLst>
              <a:path w="36850" h="13133" extrusionOk="0">
                <a:moveTo>
                  <a:pt x="14044" y="0"/>
                </a:moveTo>
                <a:cubicBezTo>
                  <a:pt x="12205" y="0"/>
                  <a:pt x="10289" y="657"/>
                  <a:pt x="8668" y="1584"/>
                </a:cubicBezTo>
                <a:cubicBezTo>
                  <a:pt x="4371" y="4041"/>
                  <a:pt x="1189" y="8337"/>
                  <a:pt x="0" y="13133"/>
                </a:cubicBezTo>
                <a:lnTo>
                  <a:pt x="36850" y="13133"/>
                </a:lnTo>
                <a:cubicBezTo>
                  <a:pt x="36845" y="12656"/>
                  <a:pt x="36812" y="12180"/>
                  <a:pt x="36680" y="11722"/>
                </a:cubicBezTo>
                <a:cubicBezTo>
                  <a:pt x="36001" y="9374"/>
                  <a:pt x="33171" y="8431"/>
                  <a:pt x="30733" y="8327"/>
                </a:cubicBezTo>
                <a:cubicBezTo>
                  <a:pt x="28290" y="8224"/>
                  <a:pt x="25678" y="8553"/>
                  <a:pt x="23555" y="7341"/>
                </a:cubicBezTo>
                <a:cubicBezTo>
                  <a:pt x="20919" y="5837"/>
                  <a:pt x="19882" y="2400"/>
                  <a:pt x="17278" y="843"/>
                </a:cubicBezTo>
                <a:cubicBezTo>
                  <a:pt x="16288" y="251"/>
                  <a:pt x="15181" y="0"/>
                  <a:pt x="14044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5" name="Google Shape;325;p16"/>
          <p:cNvSpPr/>
          <p:nvPr/>
        </p:nvSpPr>
        <p:spPr>
          <a:xfrm rot="10800000">
            <a:off x="-952031" y="-131121"/>
            <a:ext cx="1670156" cy="5209246"/>
          </a:xfrm>
          <a:custGeom>
            <a:avLst/>
            <a:gdLst/>
            <a:ahLst/>
            <a:cxnLst/>
            <a:rect l="l" t="t" r="r" b="b"/>
            <a:pathLst>
              <a:path w="25919" h="57701" extrusionOk="0">
                <a:moveTo>
                  <a:pt x="10540" y="1"/>
                </a:moveTo>
                <a:cubicBezTo>
                  <a:pt x="6348" y="2100"/>
                  <a:pt x="2594" y="5298"/>
                  <a:pt x="1335" y="9734"/>
                </a:cubicBezTo>
                <a:cubicBezTo>
                  <a:pt x="245" y="13573"/>
                  <a:pt x="1212" y="17713"/>
                  <a:pt x="2811" y="21374"/>
                </a:cubicBezTo>
                <a:cubicBezTo>
                  <a:pt x="4404" y="25028"/>
                  <a:pt x="6616" y="28391"/>
                  <a:pt x="8182" y="32059"/>
                </a:cubicBezTo>
                <a:cubicBezTo>
                  <a:pt x="9748" y="35728"/>
                  <a:pt x="10653" y="39897"/>
                  <a:pt x="9474" y="43708"/>
                </a:cubicBezTo>
                <a:cubicBezTo>
                  <a:pt x="8640" y="46400"/>
                  <a:pt x="6842" y="48688"/>
                  <a:pt x="4938" y="50772"/>
                </a:cubicBezTo>
                <a:cubicBezTo>
                  <a:pt x="3255" y="52612"/>
                  <a:pt x="1453" y="54366"/>
                  <a:pt x="1" y="56384"/>
                </a:cubicBezTo>
                <a:cubicBezTo>
                  <a:pt x="2642" y="57263"/>
                  <a:pt x="5429" y="57701"/>
                  <a:pt x="8215" y="57701"/>
                </a:cubicBezTo>
                <a:cubicBezTo>
                  <a:pt x="12497" y="57701"/>
                  <a:pt x="16780" y="56668"/>
                  <a:pt x="20543" y="54620"/>
                </a:cubicBezTo>
                <a:cubicBezTo>
                  <a:pt x="22504" y="53554"/>
                  <a:pt x="24311" y="52224"/>
                  <a:pt x="25919" y="50683"/>
                </a:cubicBezTo>
                <a:lnTo>
                  <a:pt x="25919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6" name="Google Shape;326;p16"/>
          <p:cNvSpPr/>
          <p:nvPr/>
        </p:nvSpPr>
        <p:spPr>
          <a:xfrm rot="10800000">
            <a:off x="-952059" y="-162472"/>
            <a:ext cx="1801202" cy="904284"/>
          </a:xfrm>
          <a:custGeom>
            <a:avLst/>
            <a:gdLst/>
            <a:ahLst/>
            <a:cxnLst/>
            <a:rect l="l" t="t" r="r" b="b"/>
            <a:pathLst>
              <a:path w="28282" h="10569" extrusionOk="0">
                <a:moveTo>
                  <a:pt x="28282" y="1"/>
                </a:moveTo>
                <a:cubicBezTo>
                  <a:pt x="26674" y="1542"/>
                  <a:pt x="24867" y="2872"/>
                  <a:pt x="22906" y="3938"/>
                </a:cubicBezTo>
                <a:cubicBezTo>
                  <a:pt x="19143" y="5986"/>
                  <a:pt x="14860" y="7019"/>
                  <a:pt x="10578" y="7019"/>
                </a:cubicBezTo>
                <a:cubicBezTo>
                  <a:pt x="7792" y="7019"/>
                  <a:pt x="5005" y="6581"/>
                  <a:pt x="2364" y="5702"/>
                </a:cubicBezTo>
                <a:cubicBezTo>
                  <a:pt x="2170" y="5966"/>
                  <a:pt x="1986" y="6235"/>
                  <a:pt x="1807" y="6513"/>
                </a:cubicBezTo>
                <a:cubicBezTo>
                  <a:pt x="1005" y="7754"/>
                  <a:pt x="359" y="9135"/>
                  <a:pt x="0" y="10569"/>
                </a:cubicBezTo>
                <a:lnTo>
                  <a:pt x="28282" y="10569"/>
                </a:lnTo>
                <a:lnTo>
                  <a:pt x="28282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7" name="Google Shape;327;p16"/>
          <p:cNvSpPr/>
          <p:nvPr/>
        </p:nvSpPr>
        <p:spPr>
          <a:xfrm rot="10800000">
            <a:off x="1422029" y="-162475"/>
            <a:ext cx="3317595" cy="1281175"/>
          </a:xfrm>
          <a:custGeom>
            <a:avLst/>
            <a:gdLst/>
            <a:ahLst/>
            <a:cxnLst/>
            <a:rect l="l" t="t" r="r" b="b"/>
            <a:pathLst>
              <a:path w="52092" h="14974" extrusionOk="0">
                <a:moveTo>
                  <a:pt x="10073" y="5769"/>
                </a:moveTo>
                <a:cubicBezTo>
                  <a:pt x="7479" y="5769"/>
                  <a:pt x="4891" y="6731"/>
                  <a:pt x="3028" y="8466"/>
                </a:cubicBezTo>
                <a:cubicBezTo>
                  <a:pt x="1213" y="10159"/>
                  <a:pt x="137" y="12540"/>
                  <a:pt x="0" y="14974"/>
                </a:cubicBezTo>
                <a:lnTo>
                  <a:pt x="11446" y="14974"/>
                </a:lnTo>
                <a:cubicBezTo>
                  <a:pt x="12158" y="12102"/>
                  <a:pt x="13582" y="9408"/>
                  <a:pt x="15534" y="7183"/>
                </a:cubicBezTo>
                <a:cubicBezTo>
                  <a:pt x="14502" y="6711"/>
                  <a:pt x="13450" y="6278"/>
                  <a:pt x="12337" y="6023"/>
                </a:cubicBezTo>
                <a:cubicBezTo>
                  <a:pt x="11597" y="5853"/>
                  <a:pt x="10833" y="5769"/>
                  <a:pt x="10073" y="5769"/>
                </a:cubicBezTo>
                <a:close/>
                <a:moveTo>
                  <a:pt x="45074" y="1"/>
                </a:moveTo>
                <a:cubicBezTo>
                  <a:pt x="43566" y="1"/>
                  <a:pt x="41995" y="486"/>
                  <a:pt x="40619" y="1128"/>
                </a:cubicBezTo>
                <a:cubicBezTo>
                  <a:pt x="37595" y="2533"/>
                  <a:pt x="34973" y="4604"/>
                  <a:pt x="32144" y="6344"/>
                </a:cubicBezTo>
                <a:cubicBezTo>
                  <a:pt x="32964" y="7452"/>
                  <a:pt x="33822" y="8509"/>
                  <a:pt x="35001" y="9182"/>
                </a:cubicBezTo>
                <a:cubicBezTo>
                  <a:pt x="37124" y="10394"/>
                  <a:pt x="39736" y="10065"/>
                  <a:pt x="42179" y="10168"/>
                </a:cubicBezTo>
                <a:cubicBezTo>
                  <a:pt x="44617" y="10272"/>
                  <a:pt x="47447" y="11215"/>
                  <a:pt x="48126" y="13563"/>
                </a:cubicBezTo>
                <a:cubicBezTo>
                  <a:pt x="48258" y="14021"/>
                  <a:pt x="48291" y="14497"/>
                  <a:pt x="48296" y="14974"/>
                </a:cubicBezTo>
                <a:lnTo>
                  <a:pt x="51884" y="14974"/>
                </a:lnTo>
                <a:cubicBezTo>
                  <a:pt x="52092" y="11470"/>
                  <a:pt x="51993" y="7956"/>
                  <a:pt x="50790" y="4670"/>
                </a:cubicBezTo>
                <a:cubicBezTo>
                  <a:pt x="50211" y="3085"/>
                  <a:pt x="49299" y="1505"/>
                  <a:pt x="47791" y="661"/>
                </a:cubicBezTo>
                <a:cubicBezTo>
                  <a:pt x="46951" y="194"/>
                  <a:pt x="46027" y="1"/>
                  <a:pt x="45074" y="1"/>
                </a:cubicBezTo>
                <a:close/>
              </a:path>
            </a:pathLst>
          </a:custGeom>
          <a:solidFill>
            <a:schemeClr val="lt2"/>
          </a:solidFill>
          <a:ln w="952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8" name="Google Shape;328;p16"/>
          <p:cNvSpPr/>
          <p:nvPr/>
        </p:nvSpPr>
        <p:spPr>
          <a:xfrm rot="10800000">
            <a:off x="1663806" y="-162470"/>
            <a:ext cx="2346874" cy="738468"/>
          </a:xfrm>
          <a:custGeom>
            <a:avLst/>
            <a:gdLst/>
            <a:ahLst/>
            <a:cxnLst/>
            <a:rect l="l" t="t" r="r" b="b"/>
            <a:pathLst>
              <a:path w="36850" h="8631" extrusionOk="0">
                <a:moveTo>
                  <a:pt x="20698" y="1"/>
                </a:moveTo>
                <a:cubicBezTo>
                  <a:pt x="20434" y="166"/>
                  <a:pt x="20169" y="321"/>
                  <a:pt x="19905" y="477"/>
                </a:cubicBezTo>
                <a:cubicBezTo>
                  <a:pt x="17354" y="1968"/>
                  <a:pt x="14431" y="3137"/>
                  <a:pt x="11488" y="3137"/>
                </a:cubicBezTo>
                <a:cubicBezTo>
                  <a:pt x="10814" y="3137"/>
                  <a:pt x="10134" y="3076"/>
                  <a:pt x="9460" y="2943"/>
                </a:cubicBezTo>
                <a:cubicBezTo>
                  <a:pt x="7564" y="2566"/>
                  <a:pt x="5847" y="1642"/>
                  <a:pt x="4088" y="840"/>
                </a:cubicBezTo>
                <a:cubicBezTo>
                  <a:pt x="2136" y="3065"/>
                  <a:pt x="712" y="5759"/>
                  <a:pt x="0" y="8631"/>
                </a:cubicBezTo>
                <a:lnTo>
                  <a:pt x="36850" y="8631"/>
                </a:lnTo>
                <a:cubicBezTo>
                  <a:pt x="36845" y="8154"/>
                  <a:pt x="36812" y="7678"/>
                  <a:pt x="36680" y="7220"/>
                </a:cubicBezTo>
                <a:cubicBezTo>
                  <a:pt x="36001" y="4872"/>
                  <a:pt x="33171" y="3929"/>
                  <a:pt x="30733" y="3825"/>
                </a:cubicBezTo>
                <a:cubicBezTo>
                  <a:pt x="28290" y="3722"/>
                  <a:pt x="25678" y="4051"/>
                  <a:pt x="23555" y="2839"/>
                </a:cubicBezTo>
                <a:cubicBezTo>
                  <a:pt x="22376" y="2166"/>
                  <a:pt x="21518" y="1109"/>
                  <a:pt x="20698" y="1"/>
                </a:cubicBezTo>
                <a:close/>
              </a:path>
            </a:pathLst>
          </a:custGeom>
          <a:solidFill>
            <a:schemeClr val="lt2"/>
          </a:solidFill>
          <a:ln w="952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9" name="Google Shape;329;p16"/>
          <p:cNvSpPr/>
          <p:nvPr/>
        </p:nvSpPr>
        <p:spPr>
          <a:xfrm rot="10800000">
            <a:off x="174620" y="1110048"/>
            <a:ext cx="514394" cy="1401387"/>
          </a:xfrm>
          <a:custGeom>
            <a:avLst/>
            <a:gdLst/>
            <a:ahLst/>
            <a:cxnLst/>
            <a:rect l="l" t="t" r="r" b="b"/>
            <a:pathLst>
              <a:path w="14676" h="16379" extrusionOk="0">
                <a:moveTo>
                  <a:pt x="7560" y="1"/>
                </a:moveTo>
                <a:cubicBezTo>
                  <a:pt x="3283" y="1"/>
                  <a:pt x="0" y="8178"/>
                  <a:pt x="2476" y="12988"/>
                </a:cubicBezTo>
                <a:cubicBezTo>
                  <a:pt x="3703" y="15375"/>
                  <a:pt x="6008" y="16379"/>
                  <a:pt x="8201" y="16379"/>
                </a:cubicBezTo>
                <a:cubicBezTo>
                  <a:pt x="10559" y="16379"/>
                  <a:pt x="12790" y="15223"/>
                  <a:pt x="13430" y="13366"/>
                </a:cubicBezTo>
                <a:cubicBezTo>
                  <a:pt x="14675" y="9777"/>
                  <a:pt x="13214" y="571"/>
                  <a:pt x="7908" y="20"/>
                </a:cubicBezTo>
                <a:cubicBezTo>
                  <a:pt x="7791" y="5"/>
                  <a:pt x="7677" y="1"/>
                  <a:pt x="7560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0" name="Google Shape;330;p16"/>
          <p:cNvSpPr/>
          <p:nvPr/>
        </p:nvSpPr>
        <p:spPr>
          <a:xfrm rot="10800000">
            <a:off x="-412593" y="1039045"/>
            <a:ext cx="18660" cy="21903"/>
          </a:xfrm>
          <a:custGeom>
            <a:avLst/>
            <a:gdLst/>
            <a:ahLst/>
            <a:cxnLst/>
            <a:rect l="l" t="t" r="r" b="b"/>
            <a:pathLst>
              <a:path w="293" h="256" extrusionOk="0">
                <a:moveTo>
                  <a:pt x="292" y="0"/>
                </a:moveTo>
                <a:lnTo>
                  <a:pt x="292" y="0"/>
                </a:lnTo>
                <a:cubicBezTo>
                  <a:pt x="194" y="10"/>
                  <a:pt x="99" y="29"/>
                  <a:pt x="0" y="42"/>
                </a:cubicBezTo>
                <a:lnTo>
                  <a:pt x="0" y="255"/>
                </a:lnTo>
                <a:cubicBezTo>
                  <a:pt x="151" y="255"/>
                  <a:pt x="269" y="142"/>
                  <a:pt x="292" y="0"/>
                </a:cubicBezTo>
                <a:close/>
              </a:path>
            </a:pathLst>
          </a:custGeom>
          <a:solidFill>
            <a:srgbClr val="02020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1" name="Google Shape;331;p16"/>
          <p:cNvSpPr/>
          <p:nvPr/>
        </p:nvSpPr>
        <p:spPr>
          <a:xfrm rot="10800000">
            <a:off x="-393997" y="1039045"/>
            <a:ext cx="17196" cy="18310"/>
          </a:xfrm>
          <a:custGeom>
            <a:avLst/>
            <a:gdLst/>
            <a:ahLst/>
            <a:cxnLst/>
            <a:rect l="l" t="t" r="r" b="b"/>
            <a:pathLst>
              <a:path w="270" h="214" extrusionOk="0">
                <a:moveTo>
                  <a:pt x="269" y="0"/>
                </a:moveTo>
                <a:cubicBezTo>
                  <a:pt x="180" y="11"/>
                  <a:pt x="91" y="24"/>
                  <a:pt x="0" y="39"/>
                </a:cubicBezTo>
                <a:cubicBezTo>
                  <a:pt x="48" y="142"/>
                  <a:pt x="152" y="213"/>
                  <a:pt x="269" y="213"/>
                </a:cubicBezTo>
                <a:lnTo>
                  <a:pt x="269" y="0"/>
                </a:lnTo>
                <a:close/>
              </a:path>
            </a:pathLst>
          </a:custGeom>
          <a:solidFill>
            <a:srgbClr val="02020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32" name="Google Shape;332;p16"/>
          <p:cNvGrpSpPr/>
          <p:nvPr/>
        </p:nvGrpSpPr>
        <p:grpSpPr>
          <a:xfrm>
            <a:off x="-476598" y="-70488"/>
            <a:ext cx="2770000" cy="1075737"/>
            <a:chOff x="-476598" y="-70488"/>
            <a:chExt cx="2770000" cy="1075737"/>
          </a:xfrm>
        </p:grpSpPr>
        <p:sp>
          <p:nvSpPr>
            <p:cNvPr id="333" name="Google Shape;333;p16"/>
            <p:cNvSpPr/>
            <p:nvPr/>
          </p:nvSpPr>
          <p:spPr>
            <a:xfrm rot="10800000">
              <a:off x="-476598" y="953998"/>
              <a:ext cx="38212" cy="51250"/>
            </a:xfrm>
            <a:custGeom>
              <a:avLst/>
              <a:gdLst/>
              <a:ahLst/>
              <a:cxnLst/>
              <a:rect l="l" t="t" r="r" b="b"/>
              <a:pathLst>
                <a:path w="600" h="599" extrusionOk="0">
                  <a:moveTo>
                    <a:pt x="302" y="0"/>
                  </a:moveTo>
                  <a:cubicBezTo>
                    <a:pt x="137" y="0"/>
                    <a:pt x="1" y="137"/>
                    <a:pt x="1" y="301"/>
                  </a:cubicBezTo>
                  <a:cubicBezTo>
                    <a:pt x="1" y="467"/>
                    <a:pt x="137" y="599"/>
                    <a:pt x="302" y="599"/>
                  </a:cubicBezTo>
                  <a:cubicBezTo>
                    <a:pt x="467" y="599"/>
                    <a:pt x="600" y="467"/>
                    <a:pt x="600" y="301"/>
                  </a:cubicBezTo>
                  <a:cubicBezTo>
                    <a:pt x="600" y="137"/>
                    <a:pt x="467" y="0"/>
                    <a:pt x="30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4" name="Google Shape;334;p16"/>
            <p:cNvSpPr/>
            <p:nvPr/>
          </p:nvSpPr>
          <p:spPr>
            <a:xfrm rot="10800000">
              <a:off x="-413230" y="894193"/>
              <a:ext cx="19297" cy="25582"/>
            </a:xfrm>
            <a:custGeom>
              <a:avLst/>
              <a:gdLst/>
              <a:ahLst/>
              <a:cxnLst/>
              <a:rect l="l" t="t" r="r" b="b"/>
              <a:pathLst>
                <a:path w="303" h="299" extrusionOk="0">
                  <a:moveTo>
                    <a:pt x="0" y="1"/>
                  </a:moveTo>
                  <a:lnTo>
                    <a:pt x="0" y="298"/>
                  </a:lnTo>
                  <a:lnTo>
                    <a:pt x="303" y="298"/>
                  </a:lnTo>
                  <a:cubicBezTo>
                    <a:pt x="303" y="133"/>
                    <a:pt x="166" y="1"/>
                    <a:pt x="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5" name="Google Shape;335;p16"/>
            <p:cNvSpPr/>
            <p:nvPr/>
          </p:nvSpPr>
          <p:spPr>
            <a:xfrm rot="10800000">
              <a:off x="-413230" y="868439"/>
              <a:ext cx="19297" cy="25839"/>
            </a:xfrm>
            <a:custGeom>
              <a:avLst/>
              <a:gdLst/>
              <a:ahLst/>
              <a:cxnLst/>
              <a:rect l="l" t="t" r="r" b="b"/>
              <a:pathLst>
                <a:path w="303" h="302" extrusionOk="0">
                  <a:moveTo>
                    <a:pt x="0" y="0"/>
                  </a:moveTo>
                  <a:lnTo>
                    <a:pt x="0" y="301"/>
                  </a:lnTo>
                  <a:cubicBezTo>
                    <a:pt x="166" y="301"/>
                    <a:pt x="303" y="164"/>
                    <a:pt x="30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6" name="Google Shape;336;p16"/>
            <p:cNvSpPr/>
            <p:nvPr/>
          </p:nvSpPr>
          <p:spPr>
            <a:xfrm rot="10800000">
              <a:off x="-413230" y="723588"/>
              <a:ext cx="19297" cy="25411"/>
            </a:xfrm>
            <a:custGeom>
              <a:avLst/>
              <a:gdLst/>
              <a:ahLst/>
              <a:cxnLst/>
              <a:rect l="l" t="t" r="r" b="b"/>
              <a:pathLst>
                <a:path w="303" h="297" extrusionOk="0">
                  <a:moveTo>
                    <a:pt x="0" y="0"/>
                  </a:moveTo>
                  <a:lnTo>
                    <a:pt x="0" y="297"/>
                  </a:lnTo>
                  <a:lnTo>
                    <a:pt x="303" y="297"/>
                  </a:lnTo>
                  <a:cubicBezTo>
                    <a:pt x="303" y="131"/>
                    <a:pt x="166" y="0"/>
                    <a:pt x="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7" name="Google Shape;337;p16"/>
            <p:cNvSpPr/>
            <p:nvPr/>
          </p:nvSpPr>
          <p:spPr>
            <a:xfrm rot="10800000">
              <a:off x="-476598" y="783308"/>
              <a:ext cx="38212" cy="51336"/>
            </a:xfrm>
            <a:custGeom>
              <a:avLst/>
              <a:gdLst/>
              <a:ahLst/>
              <a:cxnLst/>
              <a:rect l="l" t="t" r="r" b="b"/>
              <a:pathLst>
                <a:path w="600" h="600" extrusionOk="0">
                  <a:moveTo>
                    <a:pt x="302" y="1"/>
                  </a:moveTo>
                  <a:cubicBezTo>
                    <a:pt x="137" y="1"/>
                    <a:pt x="1" y="137"/>
                    <a:pt x="1" y="303"/>
                  </a:cubicBezTo>
                  <a:cubicBezTo>
                    <a:pt x="1" y="468"/>
                    <a:pt x="137" y="599"/>
                    <a:pt x="302" y="599"/>
                  </a:cubicBezTo>
                  <a:cubicBezTo>
                    <a:pt x="467" y="599"/>
                    <a:pt x="600" y="468"/>
                    <a:pt x="600" y="303"/>
                  </a:cubicBezTo>
                  <a:cubicBezTo>
                    <a:pt x="600" y="137"/>
                    <a:pt x="467" y="1"/>
                    <a:pt x="30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8" name="Google Shape;338;p16"/>
            <p:cNvSpPr/>
            <p:nvPr/>
          </p:nvSpPr>
          <p:spPr>
            <a:xfrm rot="10800000">
              <a:off x="-413230" y="697749"/>
              <a:ext cx="19297" cy="25925"/>
            </a:xfrm>
            <a:custGeom>
              <a:avLst/>
              <a:gdLst/>
              <a:ahLst/>
              <a:cxnLst/>
              <a:rect l="l" t="t" r="r" b="b"/>
              <a:pathLst>
                <a:path w="303" h="303" extrusionOk="0">
                  <a:moveTo>
                    <a:pt x="0" y="1"/>
                  </a:moveTo>
                  <a:lnTo>
                    <a:pt x="0" y="303"/>
                  </a:lnTo>
                  <a:cubicBezTo>
                    <a:pt x="166" y="303"/>
                    <a:pt x="303" y="170"/>
                    <a:pt x="30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9" name="Google Shape;339;p16"/>
            <p:cNvSpPr/>
            <p:nvPr/>
          </p:nvSpPr>
          <p:spPr>
            <a:xfrm rot="10800000">
              <a:off x="-476598" y="612617"/>
              <a:ext cx="38212" cy="50908"/>
            </a:xfrm>
            <a:custGeom>
              <a:avLst/>
              <a:gdLst/>
              <a:ahLst/>
              <a:cxnLst/>
              <a:rect l="l" t="t" r="r" b="b"/>
              <a:pathLst>
                <a:path w="600" h="595" extrusionOk="0">
                  <a:moveTo>
                    <a:pt x="302" y="0"/>
                  </a:moveTo>
                  <a:cubicBezTo>
                    <a:pt x="137" y="0"/>
                    <a:pt x="1" y="133"/>
                    <a:pt x="1" y="297"/>
                  </a:cubicBezTo>
                  <a:cubicBezTo>
                    <a:pt x="1" y="462"/>
                    <a:pt x="137" y="595"/>
                    <a:pt x="302" y="595"/>
                  </a:cubicBezTo>
                  <a:cubicBezTo>
                    <a:pt x="467" y="595"/>
                    <a:pt x="600" y="462"/>
                    <a:pt x="600" y="297"/>
                  </a:cubicBezTo>
                  <a:cubicBezTo>
                    <a:pt x="600" y="133"/>
                    <a:pt x="467" y="0"/>
                    <a:pt x="30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0" name="Google Shape;340;p16"/>
            <p:cNvSpPr/>
            <p:nvPr/>
          </p:nvSpPr>
          <p:spPr>
            <a:xfrm rot="10800000">
              <a:off x="-413230" y="552469"/>
              <a:ext cx="19297" cy="25925"/>
            </a:xfrm>
            <a:custGeom>
              <a:avLst/>
              <a:gdLst/>
              <a:ahLst/>
              <a:cxnLst/>
              <a:rect l="l" t="t" r="r" b="b"/>
              <a:pathLst>
                <a:path w="303" h="303" extrusionOk="0">
                  <a:moveTo>
                    <a:pt x="0" y="0"/>
                  </a:moveTo>
                  <a:lnTo>
                    <a:pt x="0" y="302"/>
                  </a:lnTo>
                  <a:lnTo>
                    <a:pt x="303" y="302"/>
                  </a:lnTo>
                  <a:cubicBezTo>
                    <a:pt x="303" y="133"/>
                    <a:pt x="166" y="0"/>
                    <a:pt x="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1" name="Google Shape;341;p16"/>
            <p:cNvSpPr/>
            <p:nvPr/>
          </p:nvSpPr>
          <p:spPr>
            <a:xfrm rot="10800000">
              <a:off x="-413230" y="381864"/>
              <a:ext cx="19297" cy="25839"/>
            </a:xfrm>
            <a:custGeom>
              <a:avLst/>
              <a:gdLst/>
              <a:ahLst/>
              <a:cxnLst/>
              <a:rect l="l" t="t" r="r" b="b"/>
              <a:pathLst>
                <a:path w="303" h="302" extrusionOk="0">
                  <a:moveTo>
                    <a:pt x="0" y="1"/>
                  </a:moveTo>
                  <a:lnTo>
                    <a:pt x="0" y="302"/>
                  </a:lnTo>
                  <a:lnTo>
                    <a:pt x="303" y="302"/>
                  </a:lnTo>
                  <a:cubicBezTo>
                    <a:pt x="303" y="136"/>
                    <a:pt x="166" y="1"/>
                    <a:pt x="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2" name="Google Shape;342;p16"/>
            <p:cNvSpPr/>
            <p:nvPr/>
          </p:nvSpPr>
          <p:spPr>
            <a:xfrm rot="10800000">
              <a:off x="-413230" y="527143"/>
              <a:ext cx="19297" cy="25411"/>
            </a:xfrm>
            <a:custGeom>
              <a:avLst/>
              <a:gdLst/>
              <a:ahLst/>
              <a:cxnLst/>
              <a:rect l="l" t="t" r="r" b="b"/>
              <a:pathLst>
                <a:path w="303" h="297" extrusionOk="0">
                  <a:moveTo>
                    <a:pt x="0" y="0"/>
                  </a:moveTo>
                  <a:lnTo>
                    <a:pt x="0" y="297"/>
                  </a:lnTo>
                  <a:cubicBezTo>
                    <a:pt x="166" y="297"/>
                    <a:pt x="303" y="166"/>
                    <a:pt x="30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3" name="Google Shape;343;p16"/>
            <p:cNvSpPr/>
            <p:nvPr/>
          </p:nvSpPr>
          <p:spPr>
            <a:xfrm rot="10800000">
              <a:off x="-476598" y="441498"/>
              <a:ext cx="38212" cy="51422"/>
            </a:xfrm>
            <a:custGeom>
              <a:avLst/>
              <a:gdLst/>
              <a:ahLst/>
              <a:cxnLst/>
              <a:rect l="l" t="t" r="r" b="b"/>
              <a:pathLst>
                <a:path w="600" h="601" extrusionOk="0">
                  <a:moveTo>
                    <a:pt x="302" y="1"/>
                  </a:moveTo>
                  <a:cubicBezTo>
                    <a:pt x="137" y="1"/>
                    <a:pt x="1" y="133"/>
                    <a:pt x="1" y="298"/>
                  </a:cubicBezTo>
                  <a:cubicBezTo>
                    <a:pt x="1" y="464"/>
                    <a:pt x="137" y="601"/>
                    <a:pt x="302" y="601"/>
                  </a:cubicBezTo>
                  <a:cubicBezTo>
                    <a:pt x="467" y="601"/>
                    <a:pt x="600" y="464"/>
                    <a:pt x="600" y="298"/>
                  </a:cubicBezTo>
                  <a:cubicBezTo>
                    <a:pt x="600" y="133"/>
                    <a:pt x="467" y="1"/>
                    <a:pt x="30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" name="Google Shape;344;p16"/>
            <p:cNvSpPr/>
            <p:nvPr/>
          </p:nvSpPr>
          <p:spPr>
            <a:xfrm rot="10800000">
              <a:off x="-413230" y="211087"/>
              <a:ext cx="19297" cy="26010"/>
            </a:xfrm>
            <a:custGeom>
              <a:avLst/>
              <a:gdLst/>
              <a:ahLst/>
              <a:cxnLst/>
              <a:rect l="l" t="t" r="r" b="b"/>
              <a:pathLst>
                <a:path w="303" h="304" extrusionOk="0">
                  <a:moveTo>
                    <a:pt x="0" y="1"/>
                  </a:moveTo>
                  <a:lnTo>
                    <a:pt x="0" y="303"/>
                  </a:lnTo>
                  <a:lnTo>
                    <a:pt x="303" y="303"/>
                  </a:lnTo>
                  <a:cubicBezTo>
                    <a:pt x="303" y="138"/>
                    <a:pt x="166" y="1"/>
                    <a:pt x="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" name="Google Shape;345;p16"/>
            <p:cNvSpPr/>
            <p:nvPr/>
          </p:nvSpPr>
          <p:spPr>
            <a:xfrm rot="10800000">
              <a:off x="-413230" y="356367"/>
              <a:ext cx="19297" cy="25582"/>
            </a:xfrm>
            <a:custGeom>
              <a:avLst/>
              <a:gdLst/>
              <a:ahLst/>
              <a:cxnLst/>
              <a:rect l="l" t="t" r="r" b="b"/>
              <a:pathLst>
                <a:path w="303" h="299" extrusionOk="0">
                  <a:moveTo>
                    <a:pt x="0" y="1"/>
                  </a:moveTo>
                  <a:lnTo>
                    <a:pt x="0" y="298"/>
                  </a:lnTo>
                  <a:cubicBezTo>
                    <a:pt x="166" y="298"/>
                    <a:pt x="303" y="166"/>
                    <a:pt x="30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" name="Google Shape;346;p16"/>
            <p:cNvSpPr/>
            <p:nvPr/>
          </p:nvSpPr>
          <p:spPr>
            <a:xfrm rot="10800000">
              <a:off x="-476598" y="270893"/>
              <a:ext cx="38212" cy="51250"/>
            </a:xfrm>
            <a:custGeom>
              <a:avLst/>
              <a:gdLst/>
              <a:ahLst/>
              <a:cxnLst/>
              <a:rect l="l" t="t" r="r" b="b"/>
              <a:pathLst>
                <a:path w="600" h="599" extrusionOk="0">
                  <a:moveTo>
                    <a:pt x="302" y="0"/>
                  </a:moveTo>
                  <a:cubicBezTo>
                    <a:pt x="137" y="0"/>
                    <a:pt x="1" y="132"/>
                    <a:pt x="1" y="297"/>
                  </a:cubicBezTo>
                  <a:cubicBezTo>
                    <a:pt x="1" y="462"/>
                    <a:pt x="137" y="599"/>
                    <a:pt x="302" y="599"/>
                  </a:cubicBezTo>
                  <a:cubicBezTo>
                    <a:pt x="467" y="599"/>
                    <a:pt x="600" y="462"/>
                    <a:pt x="600" y="297"/>
                  </a:cubicBezTo>
                  <a:cubicBezTo>
                    <a:pt x="600" y="132"/>
                    <a:pt x="467" y="0"/>
                    <a:pt x="30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7" name="Google Shape;347;p16"/>
            <p:cNvSpPr/>
            <p:nvPr/>
          </p:nvSpPr>
          <p:spPr>
            <a:xfrm rot="10800000">
              <a:off x="-413230" y="185762"/>
              <a:ext cx="19297" cy="25411"/>
            </a:xfrm>
            <a:custGeom>
              <a:avLst/>
              <a:gdLst/>
              <a:ahLst/>
              <a:cxnLst/>
              <a:rect l="l" t="t" r="r" b="b"/>
              <a:pathLst>
                <a:path w="303" h="297" extrusionOk="0">
                  <a:moveTo>
                    <a:pt x="0" y="0"/>
                  </a:moveTo>
                  <a:lnTo>
                    <a:pt x="0" y="297"/>
                  </a:lnTo>
                  <a:cubicBezTo>
                    <a:pt x="166" y="297"/>
                    <a:pt x="303" y="165"/>
                    <a:pt x="30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8" name="Google Shape;348;p16"/>
            <p:cNvSpPr/>
            <p:nvPr/>
          </p:nvSpPr>
          <p:spPr>
            <a:xfrm rot="10800000">
              <a:off x="-413230" y="40482"/>
              <a:ext cx="19297" cy="25839"/>
            </a:xfrm>
            <a:custGeom>
              <a:avLst/>
              <a:gdLst/>
              <a:ahLst/>
              <a:cxnLst/>
              <a:rect l="l" t="t" r="r" b="b"/>
              <a:pathLst>
                <a:path w="303" h="302" extrusionOk="0">
                  <a:moveTo>
                    <a:pt x="0" y="0"/>
                  </a:moveTo>
                  <a:lnTo>
                    <a:pt x="0" y="301"/>
                  </a:lnTo>
                  <a:lnTo>
                    <a:pt x="303" y="301"/>
                  </a:lnTo>
                  <a:cubicBezTo>
                    <a:pt x="303" y="136"/>
                    <a:pt x="166" y="0"/>
                    <a:pt x="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9" name="Google Shape;349;p16"/>
            <p:cNvSpPr/>
            <p:nvPr/>
          </p:nvSpPr>
          <p:spPr>
            <a:xfrm rot="10800000">
              <a:off x="-476598" y="100117"/>
              <a:ext cx="38212" cy="51422"/>
            </a:xfrm>
            <a:custGeom>
              <a:avLst/>
              <a:gdLst/>
              <a:ahLst/>
              <a:cxnLst/>
              <a:rect l="l" t="t" r="r" b="b"/>
              <a:pathLst>
                <a:path w="600" h="601" extrusionOk="0">
                  <a:moveTo>
                    <a:pt x="302" y="0"/>
                  </a:moveTo>
                  <a:cubicBezTo>
                    <a:pt x="137" y="0"/>
                    <a:pt x="1" y="133"/>
                    <a:pt x="1" y="298"/>
                  </a:cubicBezTo>
                  <a:cubicBezTo>
                    <a:pt x="1" y="463"/>
                    <a:pt x="137" y="600"/>
                    <a:pt x="302" y="600"/>
                  </a:cubicBezTo>
                  <a:cubicBezTo>
                    <a:pt x="467" y="600"/>
                    <a:pt x="600" y="463"/>
                    <a:pt x="600" y="298"/>
                  </a:cubicBezTo>
                  <a:cubicBezTo>
                    <a:pt x="600" y="133"/>
                    <a:pt x="467" y="0"/>
                    <a:pt x="30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" name="Google Shape;350;p16"/>
            <p:cNvSpPr/>
            <p:nvPr/>
          </p:nvSpPr>
          <p:spPr>
            <a:xfrm rot="10800000">
              <a:off x="-413230" y="15071"/>
              <a:ext cx="19297" cy="25497"/>
            </a:xfrm>
            <a:custGeom>
              <a:avLst/>
              <a:gdLst/>
              <a:ahLst/>
              <a:cxnLst/>
              <a:rect l="l" t="t" r="r" b="b"/>
              <a:pathLst>
                <a:path w="303" h="298" extrusionOk="0">
                  <a:moveTo>
                    <a:pt x="0" y="0"/>
                  </a:moveTo>
                  <a:lnTo>
                    <a:pt x="0" y="298"/>
                  </a:lnTo>
                  <a:cubicBezTo>
                    <a:pt x="166" y="298"/>
                    <a:pt x="303" y="166"/>
                    <a:pt x="30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1" name="Google Shape;351;p16"/>
            <p:cNvSpPr/>
            <p:nvPr/>
          </p:nvSpPr>
          <p:spPr>
            <a:xfrm rot="10800000">
              <a:off x="-476598" y="-70488"/>
              <a:ext cx="38212" cy="51336"/>
            </a:xfrm>
            <a:custGeom>
              <a:avLst/>
              <a:gdLst/>
              <a:ahLst/>
              <a:cxnLst/>
              <a:rect l="l" t="t" r="r" b="b"/>
              <a:pathLst>
                <a:path w="600" h="600" extrusionOk="0">
                  <a:moveTo>
                    <a:pt x="302" y="1"/>
                  </a:moveTo>
                  <a:cubicBezTo>
                    <a:pt x="137" y="1"/>
                    <a:pt x="1" y="133"/>
                    <a:pt x="1" y="297"/>
                  </a:cubicBezTo>
                  <a:cubicBezTo>
                    <a:pt x="1" y="462"/>
                    <a:pt x="137" y="599"/>
                    <a:pt x="302" y="599"/>
                  </a:cubicBezTo>
                  <a:cubicBezTo>
                    <a:pt x="467" y="599"/>
                    <a:pt x="600" y="462"/>
                    <a:pt x="600" y="297"/>
                  </a:cubicBezTo>
                  <a:cubicBezTo>
                    <a:pt x="600" y="133"/>
                    <a:pt x="467" y="1"/>
                    <a:pt x="30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" name="Google Shape;352;p16"/>
            <p:cNvSpPr/>
            <p:nvPr/>
          </p:nvSpPr>
          <p:spPr>
            <a:xfrm rot="10800000">
              <a:off x="-393997" y="894193"/>
              <a:ext cx="19042" cy="25582"/>
            </a:xfrm>
            <a:custGeom>
              <a:avLst/>
              <a:gdLst/>
              <a:ahLst/>
              <a:cxnLst/>
              <a:rect l="l" t="t" r="r" b="b"/>
              <a:pathLst>
                <a:path w="299" h="299" extrusionOk="0">
                  <a:moveTo>
                    <a:pt x="298" y="1"/>
                  </a:moveTo>
                  <a:cubicBezTo>
                    <a:pt x="133" y="1"/>
                    <a:pt x="1" y="133"/>
                    <a:pt x="1" y="298"/>
                  </a:cubicBezTo>
                  <a:lnTo>
                    <a:pt x="298" y="298"/>
                  </a:lnTo>
                  <a:lnTo>
                    <a:pt x="29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" name="Google Shape;353;p16"/>
            <p:cNvSpPr/>
            <p:nvPr/>
          </p:nvSpPr>
          <p:spPr>
            <a:xfrm rot="10800000">
              <a:off x="-286178" y="894193"/>
              <a:ext cx="19297" cy="25582"/>
            </a:xfrm>
            <a:custGeom>
              <a:avLst/>
              <a:gdLst/>
              <a:ahLst/>
              <a:cxnLst/>
              <a:rect l="l" t="t" r="r" b="b"/>
              <a:pathLst>
                <a:path w="303" h="299" extrusionOk="0">
                  <a:moveTo>
                    <a:pt x="0" y="1"/>
                  </a:moveTo>
                  <a:lnTo>
                    <a:pt x="0" y="298"/>
                  </a:lnTo>
                  <a:lnTo>
                    <a:pt x="302" y="298"/>
                  </a:lnTo>
                  <a:cubicBezTo>
                    <a:pt x="302" y="133"/>
                    <a:pt x="165" y="1"/>
                    <a:pt x="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4" name="Google Shape;354;p16"/>
            <p:cNvSpPr/>
            <p:nvPr/>
          </p:nvSpPr>
          <p:spPr>
            <a:xfrm rot="10800000">
              <a:off x="-349545" y="953998"/>
              <a:ext cx="38212" cy="51250"/>
            </a:xfrm>
            <a:custGeom>
              <a:avLst/>
              <a:gdLst/>
              <a:ahLst/>
              <a:cxnLst/>
              <a:rect l="l" t="t" r="r" b="b"/>
              <a:pathLst>
                <a:path w="600" h="599" extrusionOk="0">
                  <a:moveTo>
                    <a:pt x="303" y="0"/>
                  </a:moveTo>
                  <a:cubicBezTo>
                    <a:pt x="137" y="0"/>
                    <a:pt x="0" y="137"/>
                    <a:pt x="0" y="301"/>
                  </a:cubicBezTo>
                  <a:cubicBezTo>
                    <a:pt x="0" y="467"/>
                    <a:pt x="137" y="599"/>
                    <a:pt x="303" y="599"/>
                  </a:cubicBezTo>
                  <a:cubicBezTo>
                    <a:pt x="468" y="599"/>
                    <a:pt x="599" y="467"/>
                    <a:pt x="599" y="301"/>
                  </a:cubicBezTo>
                  <a:cubicBezTo>
                    <a:pt x="599" y="137"/>
                    <a:pt x="468" y="0"/>
                    <a:pt x="30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5" name="Google Shape;355;p16"/>
            <p:cNvSpPr/>
            <p:nvPr/>
          </p:nvSpPr>
          <p:spPr>
            <a:xfrm rot="10800000">
              <a:off x="-349545" y="783308"/>
              <a:ext cx="38212" cy="51336"/>
            </a:xfrm>
            <a:custGeom>
              <a:avLst/>
              <a:gdLst/>
              <a:ahLst/>
              <a:cxnLst/>
              <a:rect l="l" t="t" r="r" b="b"/>
              <a:pathLst>
                <a:path w="600" h="600" extrusionOk="0">
                  <a:moveTo>
                    <a:pt x="303" y="1"/>
                  </a:moveTo>
                  <a:cubicBezTo>
                    <a:pt x="137" y="1"/>
                    <a:pt x="0" y="137"/>
                    <a:pt x="0" y="303"/>
                  </a:cubicBezTo>
                  <a:cubicBezTo>
                    <a:pt x="0" y="468"/>
                    <a:pt x="137" y="599"/>
                    <a:pt x="303" y="599"/>
                  </a:cubicBezTo>
                  <a:cubicBezTo>
                    <a:pt x="468" y="599"/>
                    <a:pt x="599" y="468"/>
                    <a:pt x="599" y="303"/>
                  </a:cubicBezTo>
                  <a:cubicBezTo>
                    <a:pt x="599" y="137"/>
                    <a:pt x="468" y="1"/>
                    <a:pt x="30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6" name="Google Shape;356;p16"/>
            <p:cNvSpPr/>
            <p:nvPr/>
          </p:nvSpPr>
          <p:spPr>
            <a:xfrm rot="10800000">
              <a:off x="-393997" y="723588"/>
              <a:ext cx="19042" cy="25411"/>
            </a:xfrm>
            <a:custGeom>
              <a:avLst/>
              <a:gdLst/>
              <a:ahLst/>
              <a:cxnLst/>
              <a:rect l="l" t="t" r="r" b="b"/>
              <a:pathLst>
                <a:path w="299" h="297" extrusionOk="0">
                  <a:moveTo>
                    <a:pt x="298" y="0"/>
                  </a:moveTo>
                  <a:cubicBezTo>
                    <a:pt x="133" y="0"/>
                    <a:pt x="1" y="131"/>
                    <a:pt x="1" y="297"/>
                  </a:cubicBezTo>
                  <a:lnTo>
                    <a:pt x="298" y="297"/>
                  </a:lnTo>
                  <a:lnTo>
                    <a:pt x="298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7" name="Google Shape;357;p16"/>
            <p:cNvSpPr/>
            <p:nvPr/>
          </p:nvSpPr>
          <p:spPr>
            <a:xfrm rot="10800000">
              <a:off x="-286178" y="723588"/>
              <a:ext cx="19297" cy="25411"/>
            </a:xfrm>
            <a:custGeom>
              <a:avLst/>
              <a:gdLst/>
              <a:ahLst/>
              <a:cxnLst/>
              <a:rect l="l" t="t" r="r" b="b"/>
              <a:pathLst>
                <a:path w="303" h="297" extrusionOk="0">
                  <a:moveTo>
                    <a:pt x="0" y="0"/>
                  </a:moveTo>
                  <a:lnTo>
                    <a:pt x="0" y="297"/>
                  </a:lnTo>
                  <a:lnTo>
                    <a:pt x="302" y="297"/>
                  </a:lnTo>
                  <a:cubicBezTo>
                    <a:pt x="302" y="131"/>
                    <a:pt x="165" y="0"/>
                    <a:pt x="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" name="Google Shape;358;p16"/>
            <p:cNvSpPr/>
            <p:nvPr/>
          </p:nvSpPr>
          <p:spPr>
            <a:xfrm rot="10800000">
              <a:off x="-393997" y="868439"/>
              <a:ext cx="19042" cy="25839"/>
            </a:xfrm>
            <a:custGeom>
              <a:avLst/>
              <a:gdLst/>
              <a:ahLst/>
              <a:cxnLst/>
              <a:rect l="l" t="t" r="r" b="b"/>
              <a:pathLst>
                <a:path w="299" h="302" extrusionOk="0">
                  <a:moveTo>
                    <a:pt x="1" y="0"/>
                  </a:moveTo>
                  <a:cubicBezTo>
                    <a:pt x="1" y="164"/>
                    <a:pt x="133" y="301"/>
                    <a:pt x="298" y="301"/>
                  </a:cubicBezTo>
                  <a:lnTo>
                    <a:pt x="298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9" name="Google Shape;359;p16"/>
            <p:cNvSpPr/>
            <p:nvPr/>
          </p:nvSpPr>
          <p:spPr>
            <a:xfrm rot="10800000">
              <a:off x="-286178" y="868439"/>
              <a:ext cx="19297" cy="25839"/>
            </a:xfrm>
            <a:custGeom>
              <a:avLst/>
              <a:gdLst/>
              <a:ahLst/>
              <a:cxnLst/>
              <a:rect l="l" t="t" r="r" b="b"/>
              <a:pathLst>
                <a:path w="303" h="302" extrusionOk="0">
                  <a:moveTo>
                    <a:pt x="0" y="0"/>
                  </a:moveTo>
                  <a:lnTo>
                    <a:pt x="0" y="301"/>
                  </a:lnTo>
                  <a:cubicBezTo>
                    <a:pt x="165" y="301"/>
                    <a:pt x="302" y="164"/>
                    <a:pt x="30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0" name="Google Shape;360;p16"/>
            <p:cNvSpPr/>
            <p:nvPr/>
          </p:nvSpPr>
          <p:spPr>
            <a:xfrm rot="10800000">
              <a:off x="-349545" y="612617"/>
              <a:ext cx="38212" cy="50908"/>
            </a:xfrm>
            <a:custGeom>
              <a:avLst/>
              <a:gdLst/>
              <a:ahLst/>
              <a:cxnLst/>
              <a:rect l="l" t="t" r="r" b="b"/>
              <a:pathLst>
                <a:path w="600" h="595" extrusionOk="0">
                  <a:moveTo>
                    <a:pt x="303" y="0"/>
                  </a:moveTo>
                  <a:cubicBezTo>
                    <a:pt x="137" y="0"/>
                    <a:pt x="0" y="133"/>
                    <a:pt x="0" y="297"/>
                  </a:cubicBezTo>
                  <a:cubicBezTo>
                    <a:pt x="0" y="462"/>
                    <a:pt x="137" y="595"/>
                    <a:pt x="303" y="595"/>
                  </a:cubicBezTo>
                  <a:cubicBezTo>
                    <a:pt x="468" y="595"/>
                    <a:pt x="599" y="462"/>
                    <a:pt x="599" y="297"/>
                  </a:cubicBezTo>
                  <a:cubicBezTo>
                    <a:pt x="599" y="133"/>
                    <a:pt x="468" y="0"/>
                    <a:pt x="30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1" name="Google Shape;361;p16"/>
            <p:cNvSpPr/>
            <p:nvPr/>
          </p:nvSpPr>
          <p:spPr>
            <a:xfrm rot="10800000">
              <a:off x="-286178" y="552469"/>
              <a:ext cx="19297" cy="25925"/>
            </a:xfrm>
            <a:custGeom>
              <a:avLst/>
              <a:gdLst/>
              <a:ahLst/>
              <a:cxnLst/>
              <a:rect l="l" t="t" r="r" b="b"/>
              <a:pathLst>
                <a:path w="303" h="303" extrusionOk="0">
                  <a:moveTo>
                    <a:pt x="0" y="0"/>
                  </a:moveTo>
                  <a:lnTo>
                    <a:pt x="0" y="302"/>
                  </a:lnTo>
                  <a:lnTo>
                    <a:pt x="302" y="302"/>
                  </a:lnTo>
                  <a:cubicBezTo>
                    <a:pt x="302" y="133"/>
                    <a:pt x="165" y="0"/>
                    <a:pt x="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2" name="Google Shape;362;p16"/>
            <p:cNvSpPr/>
            <p:nvPr/>
          </p:nvSpPr>
          <p:spPr>
            <a:xfrm rot="10800000">
              <a:off x="-393997" y="697749"/>
              <a:ext cx="19042" cy="25925"/>
            </a:xfrm>
            <a:custGeom>
              <a:avLst/>
              <a:gdLst/>
              <a:ahLst/>
              <a:cxnLst/>
              <a:rect l="l" t="t" r="r" b="b"/>
              <a:pathLst>
                <a:path w="299" h="303" extrusionOk="0">
                  <a:moveTo>
                    <a:pt x="1" y="1"/>
                  </a:moveTo>
                  <a:cubicBezTo>
                    <a:pt x="1" y="170"/>
                    <a:pt x="133" y="303"/>
                    <a:pt x="298" y="303"/>
                  </a:cubicBezTo>
                  <a:lnTo>
                    <a:pt x="29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3" name="Google Shape;363;p16"/>
            <p:cNvSpPr/>
            <p:nvPr/>
          </p:nvSpPr>
          <p:spPr>
            <a:xfrm rot="10800000">
              <a:off x="-286178" y="697749"/>
              <a:ext cx="19297" cy="25925"/>
            </a:xfrm>
            <a:custGeom>
              <a:avLst/>
              <a:gdLst/>
              <a:ahLst/>
              <a:cxnLst/>
              <a:rect l="l" t="t" r="r" b="b"/>
              <a:pathLst>
                <a:path w="303" h="303" extrusionOk="0">
                  <a:moveTo>
                    <a:pt x="0" y="1"/>
                  </a:moveTo>
                  <a:lnTo>
                    <a:pt x="0" y="303"/>
                  </a:lnTo>
                  <a:cubicBezTo>
                    <a:pt x="165" y="303"/>
                    <a:pt x="302" y="170"/>
                    <a:pt x="30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4" name="Google Shape;364;p16"/>
            <p:cNvSpPr/>
            <p:nvPr/>
          </p:nvSpPr>
          <p:spPr>
            <a:xfrm rot="10800000">
              <a:off x="-393997" y="552469"/>
              <a:ext cx="19042" cy="25925"/>
            </a:xfrm>
            <a:custGeom>
              <a:avLst/>
              <a:gdLst/>
              <a:ahLst/>
              <a:cxnLst/>
              <a:rect l="l" t="t" r="r" b="b"/>
              <a:pathLst>
                <a:path w="299" h="303" extrusionOk="0">
                  <a:moveTo>
                    <a:pt x="298" y="0"/>
                  </a:moveTo>
                  <a:cubicBezTo>
                    <a:pt x="133" y="0"/>
                    <a:pt x="1" y="133"/>
                    <a:pt x="1" y="302"/>
                  </a:cubicBezTo>
                  <a:lnTo>
                    <a:pt x="298" y="302"/>
                  </a:lnTo>
                  <a:lnTo>
                    <a:pt x="298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5" name="Google Shape;365;p16"/>
            <p:cNvSpPr/>
            <p:nvPr/>
          </p:nvSpPr>
          <p:spPr>
            <a:xfrm rot="10800000">
              <a:off x="-393997" y="381864"/>
              <a:ext cx="19042" cy="25839"/>
            </a:xfrm>
            <a:custGeom>
              <a:avLst/>
              <a:gdLst/>
              <a:ahLst/>
              <a:cxnLst/>
              <a:rect l="l" t="t" r="r" b="b"/>
              <a:pathLst>
                <a:path w="299" h="302" extrusionOk="0">
                  <a:moveTo>
                    <a:pt x="298" y="1"/>
                  </a:moveTo>
                  <a:cubicBezTo>
                    <a:pt x="133" y="1"/>
                    <a:pt x="1" y="136"/>
                    <a:pt x="1" y="302"/>
                  </a:cubicBezTo>
                  <a:lnTo>
                    <a:pt x="298" y="302"/>
                  </a:lnTo>
                  <a:lnTo>
                    <a:pt x="29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6" name="Google Shape;366;p16"/>
            <p:cNvSpPr/>
            <p:nvPr/>
          </p:nvSpPr>
          <p:spPr>
            <a:xfrm rot="10800000">
              <a:off x="-286178" y="527143"/>
              <a:ext cx="19297" cy="25411"/>
            </a:xfrm>
            <a:custGeom>
              <a:avLst/>
              <a:gdLst/>
              <a:ahLst/>
              <a:cxnLst/>
              <a:rect l="l" t="t" r="r" b="b"/>
              <a:pathLst>
                <a:path w="303" h="297" extrusionOk="0">
                  <a:moveTo>
                    <a:pt x="0" y="0"/>
                  </a:moveTo>
                  <a:lnTo>
                    <a:pt x="0" y="297"/>
                  </a:lnTo>
                  <a:cubicBezTo>
                    <a:pt x="165" y="297"/>
                    <a:pt x="302" y="166"/>
                    <a:pt x="30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7" name="Google Shape;367;p16"/>
            <p:cNvSpPr/>
            <p:nvPr/>
          </p:nvSpPr>
          <p:spPr>
            <a:xfrm rot="10800000">
              <a:off x="-393997" y="527143"/>
              <a:ext cx="19042" cy="25411"/>
            </a:xfrm>
            <a:custGeom>
              <a:avLst/>
              <a:gdLst/>
              <a:ahLst/>
              <a:cxnLst/>
              <a:rect l="l" t="t" r="r" b="b"/>
              <a:pathLst>
                <a:path w="299" h="297" extrusionOk="0">
                  <a:moveTo>
                    <a:pt x="1" y="0"/>
                  </a:moveTo>
                  <a:cubicBezTo>
                    <a:pt x="1" y="166"/>
                    <a:pt x="133" y="297"/>
                    <a:pt x="298" y="297"/>
                  </a:cubicBezTo>
                  <a:lnTo>
                    <a:pt x="298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8" name="Google Shape;368;p16"/>
            <p:cNvSpPr/>
            <p:nvPr/>
          </p:nvSpPr>
          <p:spPr>
            <a:xfrm rot="10800000">
              <a:off x="-349545" y="441498"/>
              <a:ext cx="38212" cy="51422"/>
            </a:xfrm>
            <a:custGeom>
              <a:avLst/>
              <a:gdLst/>
              <a:ahLst/>
              <a:cxnLst/>
              <a:rect l="l" t="t" r="r" b="b"/>
              <a:pathLst>
                <a:path w="600" h="601" extrusionOk="0">
                  <a:moveTo>
                    <a:pt x="303" y="1"/>
                  </a:moveTo>
                  <a:cubicBezTo>
                    <a:pt x="137" y="1"/>
                    <a:pt x="0" y="133"/>
                    <a:pt x="0" y="298"/>
                  </a:cubicBezTo>
                  <a:cubicBezTo>
                    <a:pt x="0" y="464"/>
                    <a:pt x="137" y="601"/>
                    <a:pt x="303" y="601"/>
                  </a:cubicBezTo>
                  <a:cubicBezTo>
                    <a:pt x="468" y="601"/>
                    <a:pt x="599" y="464"/>
                    <a:pt x="599" y="298"/>
                  </a:cubicBezTo>
                  <a:cubicBezTo>
                    <a:pt x="599" y="133"/>
                    <a:pt x="468" y="1"/>
                    <a:pt x="30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9" name="Google Shape;369;p16"/>
            <p:cNvSpPr/>
            <p:nvPr/>
          </p:nvSpPr>
          <p:spPr>
            <a:xfrm rot="10800000">
              <a:off x="-286178" y="381864"/>
              <a:ext cx="19297" cy="25839"/>
            </a:xfrm>
            <a:custGeom>
              <a:avLst/>
              <a:gdLst/>
              <a:ahLst/>
              <a:cxnLst/>
              <a:rect l="l" t="t" r="r" b="b"/>
              <a:pathLst>
                <a:path w="303" h="302" extrusionOk="0">
                  <a:moveTo>
                    <a:pt x="0" y="1"/>
                  </a:moveTo>
                  <a:lnTo>
                    <a:pt x="0" y="302"/>
                  </a:lnTo>
                  <a:lnTo>
                    <a:pt x="302" y="302"/>
                  </a:lnTo>
                  <a:cubicBezTo>
                    <a:pt x="302" y="136"/>
                    <a:pt x="165" y="1"/>
                    <a:pt x="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0" name="Google Shape;370;p16"/>
            <p:cNvSpPr/>
            <p:nvPr/>
          </p:nvSpPr>
          <p:spPr>
            <a:xfrm rot="10800000">
              <a:off x="-286178" y="211087"/>
              <a:ext cx="19297" cy="26010"/>
            </a:xfrm>
            <a:custGeom>
              <a:avLst/>
              <a:gdLst/>
              <a:ahLst/>
              <a:cxnLst/>
              <a:rect l="l" t="t" r="r" b="b"/>
              <a:pathLst>
                <a:path w="303" h="304" extrusionOk="0">
                  <a:moveTo>
                    <a:pt x="0" y="1"/>
                  </a:moveTo>
                  <a:lnTo>
                    <a:pt x="0" y="303"/>
                  </a:lnTo>
                  <a:lnTo>
                    <a:pt x="302" y="303"/>
                  </a:lnTo>
                  <a:cubicBezTo>
                    <a:pt x="302" y="138"/>
                    <a:pt x="165" y="1"/>
                    <a:pt x="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1" name="Google Shape;371;p16"/>
            <p:cNvSpPr/>
            <p:nvPr/>
          </p:nvSpPr>
          <p:spPr>
            <a:xfrm rot="10800000">
              <a:off x="-286178" y="356367"/>
              <a:ext cx="19297" cy="25582"/>
            </a:xfrm>
            <a:custGeom>
              <a:avLst/>
              <a:gdLst/>
              <a:ahLst/>
              <a:cxnLst/>
              <a:rect l="l" t="t" r="r" b="b"/>
              <a:pathLst>
                <a:path w="303" h="299" extrusionOk="0">
                  <a:moveTo>
                    <a:pt x="0" y="1"/>
                  </a:moveTo>
                  <a:lnTo>
                    <a:pt x="0" y="298"/>
                  </a:lnTo>
                  <a:cubicBezTo>
                    <a:pt x="165" y="298"/>
                    <a:pt x="302" y="166"/>
                    <a:pt x="30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2" name="Google Shape;372;p16"/>
            <p:cNvSpPr/>
            <p:nvPr/>
          </p:nvSpPr>
          <p:spPr>
            <a:xfrm rot="10800000">
              <a:off x="-349545" y="270893"/>
              <a:ext cx="38212" cy="51250"/>
            </a:xfrm>
            <a:custGeom>
              <a:avLst/>
              <a:gdLst/>
              <a:ahLst/>
              <a:cxnLst/>
              <a:rect l="l" t="t" r="r" b="b"/>
              <a:pathLst>
                <a:path w="600" h="599" extrusionOk="0">
                  <a:moveTo>
                    <a:pt x="303" y="0"/>
                  </a:moveTo>
                  <a:cubicBezTo>
                    <a:pt x="137" y="0"/>
                    <a:pt x="0" y="132"/>
                    <a:pt x="0" y="297"/>
                  </a:cubicBezTo>
                  <a:cubicBezTo>
                    <a:pt x="0" y="462"/>
                    <a:pt x="137" y="599"/>
                    <a:pt x="303" y="599"/>
                  </a:cubicBezTo>
                  <a:cubicBezTo>
                    <a:pt x="468" y="599"/>
                    <a:pt x="599" y="462"/>
                    <a:pt x="599" y="297"/>
                  </a:cubicBezTo>
                  <a:cubicBezTo>
                    <a:pt x="599" y="132"/>
                    <a:pt x="468" y="0"/>
                    <a:pt x="30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3" name="Google Shape;373;p16"/>
            <p:cNvSpPr/>
            <p:nvPr/>
          </p:nvSpPr>
          <p:spPr>
            <a:xfrm rot="10800000">
              <a:off x="-393997" y="211087"/>
              <a:ext cx="19042" cy="26010"/>
            </a:xfrm>
            <a:custGeom>
              <a:avLst/>
              <a:gdLst/>
              <a:ahLst/>
              <a:cxnLst/>
              <a:rect l="l" t="t" r="r" b="b"/>
              <a:pathLst>
                <a:path w="299" h="304" extrusionOk="0">
                  <a:moveTo>
                    <a:pt x="298" y="1"/>
                  </a:moveTo>
                  <a:cubicBezTo>
                    <a:pt x="133" y="1"/>
                    <a:pt x="1" y="138"/>
                    <a:pt x="1" y="303"/>
                  </a:cubicBezTo>
                  <a:lnTo>
                    <a:pt x="298" y="303"/>
                  </a:lnTo>
                  <a:lnTo>
                    <a:pt x="29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4" name="Google Shape;374;p16"/>
            <p:cNvSpPr/>
            <p:nvPr/>
          </p:nvSpPr>
          <p:spPr>
            <a:xfrm rot="10800000">
              <a:off x="-393997" y="356367"/>
              <a:ext cx="19042" cy="25582"/>
            </a:xfrm>
            <a:custGeom>
              <a:avLst/>
              <a:gdLst/>
              <a:ahLst/>
              <a:cxnLst/>
              <a:rect l="l" t="t" r="r" b="b"/>
              <a:pathLst>
                <a:path w="299" h="299" extrusionOk="0">
                  <a:moveTo>
                    <a:pt x="1" y="1"/>
                  </a:moveTo>
                  <a:cubicBezTo>
                    <a:pt x="1" y="166"/>
                    <a:pt x="133" y="298"/>
                    <a:pt x="298" y="298"/>
                  </a:cubicBezTo>
                  <a:lnTo>
                    <a:pt x="29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5" name="Google Shape;375;p16"/>
            <p:cNvSpPr/>
            <p:nvPr/>
          </p:nvSpPr>
          <p:spPr>
            <a:xfrm rot="10800000">
              <a:off x="-393997" y="40482"/>
              <a:ext cx="19042" cy="25839"/>
            </a:xfrm>
            <a:custGeom>
              <a:avLst/>
              <a:gdLst/>
              <a:ahLst/>
              <a:cxnLst/>
              <a:rect l="l" t="t" r="r" b="b"/>
              <a:pathLst>
                <a:path w="299" h="302" extrusionOk="0">
                  <a:moveTo>
                    <a:pt x="298" y="0"/>
                  </a:moveTo>
                  <a:cubicBezTo>
                    <a:pt x="133" y="0"/>
                    <a:pt x="1" y="136"/>
                    <a:pt x="1" y="301"/>
                  </a:cubicBezTo>
                  <a:lnTo>
                    <a:pt x="298" y="301"/>
                  </a:lnTo>
                  <a:lnTo>
                    <a:pt x="298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6" name="Google Shape;376;p16"/>
            <p:cNvSpPr/>
            <p:nvPr/>
          </p:nvSpPr>
          <p:spPr>
            <a:xfrm rot="10800000">
              <a:off x="-393997" y="185762"/>
              <a:ext cx="19042" cy="25411"/>
            </a:xfrm>
            <a:custGeom>
              <a:avLst/>
              <a:gdLst/>
              <a:ahLst/>
              <a:cxnLst/>
              <a:rect l="l" t="t" r="r" b="b"/>
              <a:pathLst>
                <a:path w="299" h="297" extrusionOk="0">
                  <a:moveTo>
                    <a:pt x="1" y="0"/>
                  </a:moveTo>
                  <a:cubicBezTo>
                    <a:pt x="1" y="165"/>
                    <a:pt x="133" y="297"/>
                    <a:pt x="298" y="297"/>
                  </a:cubicBezTo>
                  <a:lnTo>
                    <a:pt x="298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7" name="Google Shape;377;p16"/>
            <p:cNvSpPr/>
            <p:nvPr/>
          </p:nvSpPr>
          <p:spPr>
            <a:xfrm rot="10800000">
              <a:off x="-286178" y="40482"/>
              <a:ext cx="19297" cy="25839"/>
            </a:xfrm>
            <a:custGeom>
              <a:avLst/>
              <a:gdLst/>
              <a:ahLst/>
              <a:cxnLst/>
              <a:rect l="l" t="t" r="r" b="b"/>
              <a:pathLst>
                <a:path w="303" h="302" extrusionOk="0">
                  <a:moveTo>
                    <a:pt x="0" y="0"/>
                  </a:moveTo>
                  <a:lnTo>
                    <a:pt x="0" y="301"/>
                  </a:lnTo>
                  <a:lnTo>
                    <a:pt x="302" y="301"/>
                  </a:lnTo>
                  <a:cubicBezTo>
                    <a:pt x="302" y="136"/>
                    <a:pt x="165" y="0"/>
                    <a:pt x="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8" name="Google Shape;378;p16"/>
            <p:cNvSpPr/>
            <p:nvPr/>
          </p:nvSpPr>
          <p:spPr>
            <a:xfrm rot="10800000">
              <a:off x="-286178" y="185762"/>
              <a:ext cx="19297" cy="25411"/>
            </a:xfrm>
            <a:custGeom>
              <a:avLst/>
              <a:gdLst/>
              <a:ahLst/>
              <a:cxnLst/>
              <a:rect l="l" t="t" r="r" b="b"/>
              <a:pathLst>
                <a:path w="303" h="297" extrusionOk="0">
                  <a:moveTo>
                    <a:pt x="0" y="0"/>
                  </a:moveTo>
                  <a:lnTo>
                    <a:pt x="0" y="297"/>
                  </a:lnTo>
                  <a:cubicBezTo>
                    <a:pt x="165" y="297"/>
                    <a:pt x="302" y="165"/>
                    <a:pt x="30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9" name="Google Shape;379;p16"/>
            <p:cNvSpPr/>
            <p:nvPr/>
          </p:nvSpPr>
          <p:spPr>
            <a:xfrm rot="10800000">
              <a:off x="-349545" y="100117"/>
              <a:ext cx="38212" cy="51422"/>
            </a:xfrm>
            <a:custGeom>
              <a:avLst/>
              <a:gdLst/>
              <a:ahLst/>
              <a:cxnLst/>
              <a:rect l="l" t="t" r="r" b="b"/>
              <a:pathLst>
                <a:path w="600" h="601" extrusionOk="0">
                  <a:moveTo>
                    <a:pt x="303" y="0"/>
                  </a:moveTo>
                  <a:cubicBezTo>
                    <a:pt x="137" y="0"/>
                    <a:pt x="0" y="133"/>
                    <a:pt x="0" y="298"/>
                  </a:cubicBezTo>
                  <a:cubicBezTo>
                    <a:pt x="0" y="463"/>
                    <a:pt x="137" y="600"/>
                    <a:pt x="303" y="600"/>
                  </a:cubicBezTo>
                  <a:cubicBezTo>
                    <a:pt x="468" y="600"/>
                    <a:pt x="599" y="463"/>
                    <a:pt x="599" y="298"/>
                  </a:cubicBezTo>
                  <a:cubicBezTo>
                    <a:pt x="599" y="133"/>
                    <a:pt x="468" y="0"/>
                    <a:pt x="30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0" name="Google Shape;380;p16"/>
            <p:cNvSpPr/>
            <p:nvPr/>
          </p:nvSpPr>
          <p:spPr>
            <a:xfrm rot="10800000">
              <a:off x="-349545" y="-70488"/>
              <a:ext cx="38212" cy="51336"/>
            </a:xfrm>
            <a:custGeom>
              <a:avLst/>
              <a:gdLst/>
              <a:ahLst/>
              <a:cxnLst/>
              <a:rect l="l" t="t" r="r" b="b"/>
              <a:pathLst>
                <a:path w="600" h="600" extrusionOk="0">
                  <a:moveTo>
                    <a:pt x="303" y="1"/>
                  </a:moveTo>
                  <a:cubicBezTo>
                    <a:pt x="137" y="1"/>
                    <a:pt x="0" y="133"/>
                    <a:pt x="0" y="297"/>
                  </a:cubicBezTo>
                  <a:cubicBezTo>
                    <a:pt x="0" y="462"/>
                    <a:pt x="137" y="599"/>
                    <a:pt x="303" y="599"/>
                  </a:cubicBezTo>
                  <a:cubicBezTo>
                    <a:pt x="468" y="599"/>
                    <a:pt x="599" y="462"/>
                    <a:pt x="599" y="297"/>
                  </a:cubicBezTo>
                  <a:cubicBezTo>
                    <a:pt x="599" y="133"/>
                    <a:pt x="468" y="1"/>
                    <a:pt x="30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1" name="Google Shape;381;p16"/>
            <p:cNvSpPr/>
            <p:nvPr/>
          </p:nvSpPr>
          <p:spPr>
            <a:xfrm rot="10800000">
              <a:off x="-393997" y="15071"/>
              <a:ext cx="19042" cy="25497"/>
            </a:xfrm>
            <a:custGeom>
              <a:avLst/>
              <a:gdLst/>
              <a:ahLst/>
              <a:cxnLst/>
              <a:rect l="l" t="t" r="r" b="b"/>
              <a:pathLst>
                <a:path w="299" h="298" extrusionOk="0">
                  <a:moveTo>
                    <a:pt x="1" y="0"/>
                  </a:moveTo>
                  <a:cubicBezTo>
                    <a:pt x="1" y="166"/>
                    <a:pt x="133" y="298"/>
                    <a:pt x="298" y="298"/>
                  </a:cubicBezTo>
                  <a:lnTo>
                    <a:pt x="298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2" name="Google Shape;382;p16"/>
            <p:cNvSpPr/>
            <p:nvPr/>
          </p:nvSpPr>
          <p:spPr>
            <a:xfrm rot="10800000">
              <a:off x="-286178" y="15071"/>
              <a:ext cx="19297" cy="25497"/>
            </a:xfrm>
            <a:custGeom>
              <a:avLst/>
              <a:gdLst/>
              <a:ahLst/>
              <a:cxnLst/>
              <a:rect l="l" t="t" r="r" b="b"/>
              <a:pathLst>
                <a:path w="303" h="298" extrusionOk="0">
                  <a:moveTo>
                    <a:pt x="0" y="0"/>
                  </a:moveTo>
                  <a:lnTo>
                    <a:pt x="0" y="298"/>
                  </a:lnTo>
                  <a:cubicBezTo>
                    <a:pt x="165" y="298"/>
                    <a:pt x="302" y="166"/>
                    <a:pt x="30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3" name="Google Shape;383;p16"/>
            <p:cNvSpPr/>
            <p:nvPr/>
          </p:nvSpPr>
          <p:spPr>
            <a:xfrm rot="10800000">
              <a:off x="-222493" y="953999"/>
              <a:ext cx="37002" cy="37646"/>
            </a:xfrm>
            <a:custGeom>
              <a:avLst/>
              <a:gdLst/>
              <a:ahLst/>
              <a:cxnLst/>
              <a:rect l="l" t="t" r="r" b="b"/>
              <a:pathLst>
                <a:path w="581" h="440" extrusionOk="0">
                  <a:moveTo>
                    <a:pt x="538" y="1"/>
                  </a:moveTo>
                  <a:cubicBezTo>
                    <a:pt x="359" y="77"/>
                    <a:pt x="180" y="153"/>
                    <a:pt x="0" y="237"/>
                  </a:cubicBezTo>
                  <a:cubicBezTo>
                    <a:pt x="43" y="355"/>
                    <a:pt x="152" y="440"/>
                    <a:pt x="283" y="440"/>
                  </a:cubicBezTo>
                  <a:cubicBezTo>
                    <a:pt x="448" y="440"/>
                    <a:pt x="581" y="308"/>
                    <a:pt x="581" y="142"/>
                  </a:cubicBezTo>
                  <a:cubicBezTo>
                    <a:pt x="581" y="91"/>
                    <a:pt x="562" y="44"/>
                    <a:pt x="53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4" name="Google Shape;384;p16"/>
            <p:cNvSpPr/>
            <p:nvPr/>
          </p:nvSpPr>
          <p:spPr>
            <a:xfrm rot="10800000">
              <a:off x="-266945" y="894193"/>
              <a:ext cx="18979" cy="25582"/>
            </a:xfrm>
            <a:custGeom>
              <a:avLst/>
              <a:gdLst/>
              <a:ahLst/>
              <a:cxnLst/>
              <a:rect l="l" t="t" r="r" b="b"/>
              <a:pathLst>
                <a:path w="298" h="299" extrusionOk="0">
                  <a:moveTo>
                    <a:pt x="297" y="1"/>
                  </a:moveTo>
                  <a:cubicBezTo>
                    <a:pt x="133" y="1"/>
                    <a:pt x="1" y="133"/>
                    <a:pt x="1" y="298"/>
                  </a:cubicBezTo>
                  <a:lnTo>
                    <a:pt x="297" y="298"/>
                  </a:lnTo>
                  <a:lnTo>
                    <a:pt x="297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5" name="Google Shape;385;p16"/>
            <p:cNvSpPr/>
            <p:nvPr/>
          </p:nvSpPr>
          <p:spPr>
            <a:xfrm rot="10800000">
              <a:off x="-158807" y="894193"/>
              <a:ext cx="18979" cy="25582"/>
            </a:xfrm>
            <a:custGeom>
              <a:avLst/>
              <a:gdLst/>
              <a:ahLst/>
              <a:cxnLst/>
              <a:rect l="l" t="t" r="r" b="b"/>
              <a:pathLst>
                <a:path w="298" h="299" extrusionOk="0">
                  <a:moveTo>
                    <a:pt x="1" y="1"/>
                  </a:moveTo>
                  <a:lnTo>
                    <a:pt x="1" y="298"/>
                  </a:lnTo>
                  <a:lnTo>
                    <a:pt x="297" y="298"/>
                  </a:lnTo>
                  <a:cubicBezTo>
                    <a:pt x="297" y="133"/>
                    <a:pt x="166" y="1"/>
                    <a:pt x="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6" name="Google Shape;386;p16"/>
            <p:cNvSpPr/>
            <p:nvPr/>
          </p:nvSpPr>
          <p:spPr>
            <a:xfrm rot="10800000">
              <a:off x="-158807" y="868439"/>
              <a:ext cx="18979" cy="25839"/>
            </a:xfrm>
            <a:custGeom>
              <a:avLst/>
              <a:gdLst/>
              <a:ahLst/>
              <a:cxnLst/>
              <a:rect l="l" t="t" r="r" b="b"/>
              <a:pathLst>
                <a:path w="298" h="302" extrusionOk="0">
                  <a:moveTo>
                    <a:pt x="1" y="0"/>
                  </a:moveTo>
                  <a:lnTo>
                    <a:pt x="1" y="301"/>
                  </a:lnTo>
                  <a:cubicBezTo>
                    <a:pt x="166" y="301"/>
                    <a:pt x="297" y="164"/>
                    <a:pt x="29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7" name="Google Shape;387;p16"/>
            <p:cNvSpPr/>
            <p:nvPr/>
          </p:nvSpPr>
          <p:spPr>
            <a:xfrm rot="10800000">
              <a:off x="-158807" y="723588"/>
              <a:ext cx="18979" cy="25411"/>
            </a:xfrm>
            <a:custGeom>
              <a:avLst/>
              <a:gdLst/>
              <a:ahLst/>
              <a:cxnLst/>
              <a:rect l="l" t="t" r="r" b="b"/>
              <a:pathLst>
                <a:path w="298" h="297" extrusionOk="0">
                  <a:moveTo>
                    <a:pt x="1" y="0"/>
                  </a:moveTo>
                  <a:lnTo>
                    <a:pt x="1" y="297"/>
                  </a:lnTo>
                  <a:lnTo>
                    <a:pt x="297" y="297"/>
                  </a:lnTo>
                  <a:cubicBezTo>
                    <a:pt x="297" y="131"/>
                    <a:pt x="166" y="0"/>
                    <a:pt x="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8" name="Google Shape;388;p16"/>
            <p:cNvSpPr/>
            <p:nvPr/>
          </p:nvSpPr>
          <p:spPr>
            <a:xfrm rot="10800000">
              <a:off x="-222493" y="783308"/>
              <a:ext cx="38149" cy="51336"/>
            </a:xfrm>
            <a:custGeom>
              <a:avLst/>
              <a:gdLst/>
              <a:ahLst/>
              <a:cxnLst/>
              <a:rect l="l" t="t" r="r" b="b"/>
              <a:pathLst>
                <a:path w="599" h="600" extrusionOk="0">
                  <a:moveTo>
                    <a:pt x="301" y="1"/>
                  </a:moveTo>
                  <a:cubicBezTo>
                    <a:pt x="131" y="1"/>
                    <a:pt x="0" y="137"/>
                    <a:pt x="0" y="303"/>
                  </a:cubicBezTo>
                  <a:cubicBezTo>
                    <a:pt x="0" y="468"/>
                    <a:pt x="131" y="599"/>
                    <a:pt x="301" y="599"/>
                  </a:cubicBezTo>
                  <a:cubicBezTo>
                    <a:pt x="466" y="599"/>
                    <a:pt x="599" y="468"/>
                    <a:pt x="599" y="303"/>
                  </a:cubicBezTo>
                  <a:cubicBezTo>
                    <a:pt x="599" y="137"/>
                    <a:pt x="466" y="1"/>
                    <a:pt x="30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9" name="Google Shape;389;p16"/>
            <p:cNvSpPr/>
            <p:nvPr/>
          </p:nvSpPr>
          <p:spPr>
            <a:xfrm rot="10800000">
              <a:off x="-266945" y="868439"/>
              <a:ext cx="18979" cy="25839"/>
            </a:xfrm>
            <a:custGeom>
              <a:avLst/>
              <a:gdLst/>
              <a:ahLst/>
              <a:cxnLst/>
              <a:rect l="l" t="t" r="r" b="b"/>
              <a:pathLst>
                <a:path w="298" h="302" extrusionOk="0">
                  <a:moveTo>
                    <a:pt x="1" y="0"/>
                  </a:moveTo>
                  <a:cubicBezTo>
                    <a:pt x="1" y="164"/>
                    <a:pt x="133" y="301"/>
                    <a:pt x="297" y="301"/>
                  </a:cubicBezTo>
                  <a:lnTo>
                    <a:pt x="297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0" name="Google Shape;390;p16"/>
            <p:cNvSpPr/>
            <p:nvPr/>
          </p:nvSpPr>
          <p:spPr>
            <a:xfrm rot="10800000">
              <a:off x="-266945" y="723588"/>
              <a:ext cx="18979" cy="25411"/>
            </a:xfrm>
            <a:custGeom>
              <a:avLst/>
              <a:gdLst/>
              <a:ahLst/>
              <a:cxnLst/>
              <a:rect l="l" t="t" r="r" b="b"/>
              <a:pathLst>
                <a:path w="298" h="297" extrusionOk="0">
                  <a:moveTo>
                    <a:pt x="297" y="0"/>
                  </a:moveTo>
                  <a:cubicBezTo>
                    <a:pt x="133" y="0"/>
                    <a:pt x="1" y="131"/>
                    <a:pt x="1" y="297"/>
                  </a:cubicBezTo>
                  <a:lnTo>
                    <a:pt x="297" y="297"/>
                  </a:lnTo>
                  <a:lnTo>
                    <a:pt x="297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1" name="Google Shape;391;p16"/>
            <p:cNvSpPr/>
            <p:nvPr/>
          </p:nvSpPr>
          <p:spPr>
            <a:xfrm rot="10800000">
              <a:off x="-222493" y="612617"/>
              <a:ext cx="38149" cy="50908"/>
            </a:xfrm>
            <a:custGeom>
              <a:avLst/>
              <a:gdLst/>
              <a:ahLst/>
              <a:cxnLst/>
              <a:rect l="l" t="t" r="r" b="b"/>
              <a:pathLst>
                <a:path w="599" h="595" extrusionOk="0">
                  <a:moveTo>
                    <a:pt x="301" y="0"/>
                  </a:moveTo>
                  <a:cubicBezTo>
                    <a:pt x="131" y="0"/>
                    <a:pt x="0" y="133"/>
                    <a:pt x="0" y="297"/>
                  </a:cubicBezTo>
                  <a:cubicBezTo>
                    <a:pt x="0" y="462"/>
                    <a:pt x="131" y="595"/>
                    <a:pt x="301" y="595"/>
                  </a:cubicBezTo>
                  <a:cubicBezTo>
                    <a:pt x="466" y="595"/>
                    <a:pt x="599" y="462"/>
                    <a:pt x="599" y="297"/>
                  </a:cubicBezTo>
                  <a:cubicBezTo>
                    <a:pt x="599" y="133"/>
                    <a:pt x="466" y="0"/>
                    <a:pt x="30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2" name="Google Shape;392;p16"/>
            <p:cNvSpPr/>
            <p:nvPr/>
          </p:nvSpPr>
          <p:spPr>
            <a:xfrm rot="10800000">
              <a:off x="-266945" y="697749"/>
              <a:ext cx="18979" cy="25925"/>
            </a:xfrm>
            <a:custGeom>
              <a:avLst/>
              <a:gdLst/>
              <a:ahLst/>
              <a:cxnLst/>
              <a:rect l="l" t="t" r="r" b="b"/>
              <a:pathLst>
                <a:path w="298" h="303" extrusionOk="0">
                  <a:moveTo>
                    <a:pt x="1" y="1"/>
                  </a:moveTo>
                  <a:cubicBezTo>
                    <a:pt x="1" y="170"/>
                    <a:pt x="133" y="303"/>
                    <a:pt x="297" y="303"/>
                  </a:cubicBezTo>
                  <a:lnTo>
                    <a:pt x="297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3" name="Google Shape;393;p16"/>
            <p:cNvSpPr/>
            <p:nvPr/>
          </p:nvSpPr>
          <p:spPr>
            <a:xfrm rot="10800000">
              <a:off x="-158807" y="552469"/>
              <a:ext cx="18979" cy="25925"/>
            </a:xfrm>
            <a:custGeom>
              <a:avLst/>
              <a:gdLst/>
              <a:ahLst/>
              <a:cxnLst/>
              <a:rect l="l" t="t" r="r" b="b"/>
              <a:pathLst>
                <a:path w="298" h="303" extrusionOk="0">
                  <a:moveTo>
                    <a:pt x="1" y="0"/>
                  </a:moveTo>
                  <a:lnTo>
                    <a:pt x="1" y="302"/>
                  </a:lnTo>
                  <a:lnTo>
                    <a:pt x="297" y="302"/>
                  </a:lnTo>
                  <a:cubicBezTo>
                    <a:pt x="297" y="133"/>
                    <a:pt x="166" y="0"/>
                    <a:pt x="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4" name="Google Shape;394;p16"/>
            <p:cNvSpPr/>
            <p:nvPr/>
          </p:nvSpPr>
          <p:spPr>
            <a:xfrm rot="10800000">
              <a:off x="-158807" y="697749"/>
              <a:ext cx="18979" cy="25925"/>
            </a:xfrm>
            <a:custGeom>
              <a:avLst/>
              <a:gdLst/>
              <a:ahLst/>
              <a:cxnLst/>
              <a:rect l="l" t="t" r="r" b="b"/>
              <a:pathLst>
                <a:path w="298" h="303" extrusionOk="0">
                  <a:moveTo>
                    <a:pt x="1" y="1"/>
                  </a:moveTo>
                  <a:lnTo>
                    <a:pt x="1" y="303"/>
                  </a:lnTo>
                  <a:cubicBezTo>
                    <a:pt x="166" y="303"/>
                    <a:pt x="297" y="170"/>
                    <a:pt x="29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5" name="Google Shape;395;p16"/>
            <p:cNvSpPr/>
            <p:nvPr/>
          </p:nvSpPr>
          <p:spPr>
            <a:xfrm rot="10800000">
              <a:off x="-266945" y="552469"/>
              <a:ext cx="18979" cy="25925"/>
            </a:xfrm>
            <a:custGeom>
              <a:avLst/>
              <a:gdLst/>
              <a:ahLst/>
              <a:cxnLst/>
              <a:rect l="l" t="t" r="r" b="b"/>
              <a:pathLst>
                <a:path w="298" h="303" extrusionOk="0">
                  <a:moveTo>
                    <a:pt x="297" y="0"/>
                  </a:moveTo>
                  <a:cubicBezTo>
                    <a:pt x="133" y="0"/>
                    <a:pt x="1" y="133"/>
                    <a:pt x="1" y="302"/>
                  </a:cubicBezTo>
                  <a:lnTo>
                    <a:pt x="297" y="302"/>
                  </a:lnTo>
                  <a:lnTo>
                    <a:pt x="297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6" name="Google Shape;396;p16"/>
            <p:cNvSpPr/>
            <p:nvPr/>
          </p:nvSpPr>
          <p:spPr>
            <a:xfrm rot="10800000">
              <a:off x="-222493" y="441498"/>
              <a:ext cx="38149" cy="51422"/>
            </a:xfrm>
            <a:custGeom>
              <a:avLst/>
              <a:gdLst/>
              <a:ahLst/>
              <a:cxnLst/>
              <a:rect l="l" t="t" r="r" b="b"/>
              <a:pathLst>
                <a:path w="599" h="601" extrusionOk="0">
                  <a:moveTo>
                    <a:pt x="301" y="1"/>
                  </a:moveTo>
                  <a:cubicBezTo>
                    <a:pt x="131" y="1"/>
                    <a:pt x="0" y="133"/>
                    <a:pt x="0" y="298"/>
                  </a:cubicBezTo>
                  <a:cubicBezTo>
                    <a:pt x="0" y="464"/>
                    <a:pt x="131" y="601"/>
                    <a:pt x="301" y="601"/>
                  </a:cubicBezTo>
                  <a:cubicBezTo>
                    <a:pt x="466" y="601"/>
                    <a:pt x="599" y="464"/>
                    <a:pt x="599" y="298"/>
                  </a:cubicBezTo>
                  <a:cubicBezTo>
                    <a:pt x="599" y="133"/>
                    <a:pt x="466" y="1"/>
                    <a:pt x="30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7" name="Google Shape;397;p16"/>
            <p:cNvSpPr/>
            <p:nvPr/>
          </p:nvSpPr>
          <p:spPr>
            <a:xfrm rot="10800000">
              <a:off x="-158807" y="527143"/>
              <a:ext cx="18979" cy="25411"/>
            </a:xfrm>
            <a:custGeom>
              <a:avLst/>
              <a:gdLst/>
              <a:ahLst/>
              <a:cxnLst/>
              <a:rect l="l" t="t" r="r" b="b"/>
              <a:pathLst>
                <a:path w="298" h="297" extrusionOk="0">
                  <a:moveTo>
                    <a:pt x="1" y="0"/>
                  </a:moveTo>
                  <a:lnTo>
                    <a:pt x="1" y="297"/>
                  </a:lnTo>
                  <a:cubicBezTo>
                    <a:pt x="166" y="297"/>
                    <a:pt x="297" y="166"/>
                    <a:pt x="29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8" name="Google Shape;398;p16"/>
            <p:cNvSpPr/>
            <p:nvPr/>
          </p:nvSpPr>
          <p:spPr>
            <a:xfrm rot="10800000">
              <a:off x="-158807" y="381864"/>
              <a:ext cx="18979" cy="25839"/>
            </a:xfrm>
            <a:custGeom>
              <a:avLst/>
              <a:gdLst/>
              <a:ahLst/>
              <a:cxnLst/>
              <a:rect l="l" t="t" r="r" b="b"/>
              <a:pathLst>
                <a:path w="298" h="302" extrusionOk="0">
                  <a:moveTo>
                    <a:pt x="1" y="1"/>
                  </a:moveTo>
                  <a:lnTo>
                    <a:pt x="1" y="302"/>
                  </a:lnTo>
                  <a:lnTo>
                    <a:pt x="297" y="302"/>
                  </a:lnTo>
                  <a:cubicBezTo>
                    <a:pt x="297" y="136"/>
                    <a:pt x="166" y="1"/>
                    <a:pt x="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9" name="Google Shape;399;p16"/>
            <p:cNvSpPr/>
            <p:nvPr/>
          </p:nvSpPr>
          <p:spPr>
            <a:xfrm rot="10800000">
              <a:off x="-266945" y="381864"/>
              <a:ext cx="18979" cy="25839"/>
            </a:xfrm>
            <a:custGeom>
              <a:avLst/>
              <a:gdLst/>
              <a:ahLst/>
              <a:cxnLst/>
              <a:rect l="l" t="t" r="r" b="b"/>
              <a:pathLst>
                <a:path w="298" h="302" extrusionOk="0">
                  <a:moveTo>
                    <a:pt x="297" y="1"/>
                  </a:moveTo>
                  <a:cubicBezTo>
                    <a:pt x="133" y="1"/>
                    <a:pt x="1" y="136"/>
                    <a:pt x="1" y="302"/>
                  </a:cubicBezTo>
                  <a:lnTo>
                    <a:pt x="297" y="302"/>
                  </a:lnTo>
                  <a:lnTo>
                    <a:pt x="297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0" name="Google Shape;400;p16"/>
            <p:cNvSpPr/>
            <p:nvPr/>
          </p:nvSpPr>
          <p:spPr>
            <a:xfrm rot="10800000">
              <a:off x="-266945" y="527143"/>
              <a:ext cx="18979" cy="25411"/>
            </a:xfrm>
            <a:custGeom>
              <a:avLst/>
              <a:gdLst/>
              <a:ahLst/>
              <a:cxnLst/>
              <a:rect l="l" t="t" r="r" b="b"/>
              <a:pathLst>
                <a:path w="298" h="297" extrusionOk="0">
                  <a:moveTo>
                    <a:pt x="1" y="0"/>
                  </a:moveTo>
                  <a:cubicBezTo>
                    <a:pt x="1" y="166"/>
                    <a:pt x="133" y="297"/>
                    <a:pt x="297" y="297"/>
                  </a:cubicBezTo>
                  <a:lnTo>
                    <a:pt x="297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1" name="Google Shape;401;p16"/>
            <p:cNvSpPr/>
            <p:nvPr/>
          </p:nvSpPr>
          <p:spPr>
            <a:xfrm rot="10800000">
              <a:off x="-266945" y="211087"/>
              <a:ext cx="18979" cy="26010"/>
            </a:xfrm>
            <a:custGeom>
              <a:avLst/>
              <a:gdLst/>
              <a:ahLst/>
              <a:cxnLst/>
              <a:rect l="l" t="t" r="r" b="b"/>
              <a:pathLst>
                <a:path w="298" h="304" extrusionOk="0">
                  <a:moveTo>
                    <a:pt x="297" y="1"/>
                  </a:moveTo>
                  <a:cubicBezTo>
                    <a:pt x="133" y="1"/>
                    <a:pt x="1" y="138"/>
                    <a:pt x="1" y="303"/>
                  </a:cubicBezTo>
                  <a:lnTo>
                    <a:pt x="297" y="303"/>
                  </a:lnTo>
                  <a:lnTo>
                    <a:pt x="297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2" name="Google Shape;402;p16"/>
            <p:cNvSpPr/>
            <p:nvPr/>
          </p:nvSpPr>
          <p:spPr>
            <a:xfrm rot="10800000">
              <a:off x="-158807" y="211087"/>
              <a:ext cx="18979" cy="26010"/>
            </a:xfrm>
            <a:custGeom>
              <a:avLst/>
              <a:gdLst/>
              <a:ahLst/>
              <a:cxnLst/>
              <a:rect l="l" t="t" r="r" b="b"/>
              <a:pathLst>
                <a:path w="298" h="304" extrusionOk="0">
                  <a:moveTo>
                    <a:pt x="1" y="1"/>
                  </a:moveTo>
                  <a:lnTo>
                    <a:pt x="1" y="303"/>
                  </a:lnTo>
                  <a:lnTo>
                    <a:pt x="297" y="303"/>
                  </a:lnTo>
                  <a:cubicBezTo>
                    <a:pt x="297" y="138"/>
                    <a:pt x="166" y="1"/>
                    <a:pt x="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3" name="Google Shape;403;p16"/>
            <p:cNvSpPr/>
            <p:nvPr/>
          </p:nvSpPr>
          <p:spPr>
            <a:xfrm rot="10800000">
              <a:off x="-158807" y="356367"/>
              <a:ext cx="18979" cy="25582"/>
            </a:xfrm>
            <a:custGeom>
              <a:avLst/>
              <a:gdLst/>
              <a:ahLst/>
              <a:cxnLst/>
              <a:rect l="l" t="t" r="r" b="b"/>
              <a:pathLst>
                <a:path w="298" h="299" extrusionOk="0">
                  <a:moveTo>
                    <a:pt x="1" y="1"/>
                  </a:moveTo>
                  <a:lnTo>
                    <a:pt x="1" y="298"/>
                  </a:lnTo>
                  <a:cubicBezTo>
                    <a:pt x="166" y="298"/>
                    <a:pt x="297" y="166"/>
                    <a:pt x="29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4" name="Google Shape;404;p16"/>
            <p:cNvSpPr/>
            <p:nvPr/>
          </p:nvSpPr>
          <p:spPr>
            <a:xfrm rot="10800000">
              <a:off x="-266945" y="356367"/>
              <a:ext cx="18979" cy="25582"/>
            </a:xfrm>
            <a:custGeom>
              <a:avLst/>
              <a:gdLst/>
              <a:ahLst/>
              <a:cxnLst/>
              <a:rect l="l" t="t" r="r" b="b"/>
              <a:pathLst>
                <a:path w="298" h="299" extrusionOk="0">
                  <a:moveTo>
                    <a:pt x="1" y="1"/>
                  </a:moveTo>
                  <a:cubicBezTo>
                    <a:pt x="1" y="166"/>
                    <a:pt x="133" y="298"/>
                    <a:pt x="297" y="298"/>
                  </a:cubicBezTo>
                  <a:lnTo>
                    <a:pt x="297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5" name="Google Shape;405;p16"/>
            <p:cNvSpPr/>
            <p:nvPr/>
          </p:nvSpPr>
          <p:spPr>
            <a:xfrm rot="10800000">
              <a:off x="-222493" y="270893"/>
              <a:ext cx="38149" cy="51250"/>
            </a:xfrm>
            <a:custGeom>
              <a:avLst/>
              <a:gdLst/>
              <a:ahLst/>
              <a:cxnLst/>
              <a:rect l="l" t="t" r="r" b="b"/>
              <a:pathLst>
                <a:path w="599" h="599" extrusionOk="0">
                  <a:moveTo>
                    <a:pt x="301" y="0"/>
                  </a:moveTo>
                  <a:cubicBezTo>
                    <a:pt x="131" y="0"/>
                    <a:pt x="0" y="132"/>
                    <a:pt x="0" y="297"/>
                  </a:cubicBezTo>
                  <a:cubicBezTo>
                    <a:pt x="0" y="462"/>
                    <a:pt x="131" y="599"/>
                    <a:pt x="301" y="599"/>
                  </a:cubicBezTo>
                  <a:cubicBezTo>
                    <a:pt x="466" y="599"/>
                    <a:pt x="599" y="462"/>
                    <a:pt x="599" y="297"/>
                  </a:cubicBezTo>
                  <a:cubicBezTo>
                    <a:pt x="599" y="132"/>
                    <a:pt x="466" y="0"/>
                    <a:pt x="30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6" name="Google Shape;406;p16"/>
            <p:cNvSpPr/>
            <p:nvPr/>
          </p:nvSpPr>
          <p:spPr>
            <a:xfrm rot="10800000">
              <a:off x="-266945" y="185762"/>
              <a:ext cx="18979" cy="25411"/>
            </a:xfrm>
            <a:custGeom>
              <a:avLst/>
              <a:gdLst/>
              <a:ahLst/>
              <a:cxnLst/>
              <a:rect l="l" t="t" r="r" b="b"/>
              <a:pathLst>
                <a:path w="298" h="297" extrusionOk="0">
                  <a:moveTo>
                    <a:pt x="1" y="0"/>
                  </a:moveTo>
                  <a:cubicBezTo>
                    <a:pt x="1" y="165"/>
                    <a:pt x="133" y="297"/>
                    <a:pt x="297" y="297"/>
                  </a:cubicBezTo>
                  <a:lnTo>
                    <a:pt x="297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7" name="Google Shape;407;p16"/>
            <p:cNvSpPr/>
            <p:nvPr/>
          </p:nvSpPr>
          <p:spPr>
            <a:xfrm rot="10800000">
              <a:off x="-158807" y="40482"/>
              <a:ext cx="18979" cy="25839"/>
            </a:xfrm>
            <a:custGeom>
              <a:avLst/>
              <a:gdLst/>
              <a:ahLst/>
              <a:cxnLst/>
              <a:rect l="l" t="t" r="r" b="b"/>
              <a:pathLst>
                <a:path w="298" h="302" extrusionOk="0">
                  <a:moveTo>
                    <a:pt x="1" y="0"/>
                  </a:moveTo>
                  <a:lnTo>
                    <a:pt x="1" y="301"/>
                  </a:lnTo>
                  <a:lnTo>
                    <a:pt x="297" y="301"/>
                  </a:lnTo>
                  <a:cubicBezTo>
                    <a:pt x="297" y="136"/>
                    <a:pt x="166" y="0"/>
                    <a:pt x="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8" name="Google Shape;408;p16"/>
            <p:cNvSpPr/>
            <p:nvPr/>
          </p:nvSpPr>
          <p:spPr>
            <a:xfrm rot="10800000">
              <a:off x="-266945" y="40482"/>
              <a:ext cx="18979" cy="25839"/>
            </a:xfrm>
            <a:custGeom>
              <a:avLst/>
              <a:gdLst/>
              <a:ahLst/>
              <a:cxnLst/>
              <a:rect l="l" t="t" r="r" b="b"/>
              <a:pathLst>
                <a:path w="298" h="302" extrusionOk="0">
                  <a:moveTo>
                    <a:pt x="297" y="0"/>
                  </a:moveTo>
                  <a:cubicBezTo>
                    <a:pt x="133" y="0"/>
                    <a:pt x="1" y="136"/>
                    <a:pt x="1" y="301"/>
                  </a:cubicBezTo>
                  <a:lnTo>
                    <a:pt x="297" y="301"/>
                  </a:lnTo>
                  <a:lnTo>
                    <a:pt x="297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9" name="Google Shape;409;p16"/>
            <p:cNvSpPr/>
            <p:nvPr/>
          </p:nvSpPr>
          <p:spPr>
            <a:xfrm rot="10800000">
              <a:off x="-158807" y="185762"/>
              <a:ext cx="18979" cy="25411"/>
            </a:xfrm>
            <a:custGeom>
              <a:avLst/>
              <a:gdLst/>
              <a:ahLst/>
              <a:cxnLst/>
              <a:rect l="l" t="t" r="r" b="b"/>
              <a:pathLst>
                <a:path w="298" h="297" extrusionOk="0">
                  <a:moveTo>
                    <a:pt x="1" y="0"/>
                  </a:moveTo>
                  <a:lnTo>
                    <a:pt x="1" y="297"/>
                  </a:lnTo>
                  <a:cubicBezTo>
                    <a:pt x="166" y="297"/>
                    <a:pt x="297" y="165"/>
                    <a:pt x="29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0" name="Google Shape;410;p16"/>
            <p:cNvSpPr/>
            <p:nvPr/>
          </p:nvSpPr>
          <p:spPr>
            <a:xfrm rot="10800000">
              <a:off x="-222493" y="100117"/>
              <a:ext cx="38149" cy="51422"/>
            </a:xfrm>
            <a:custGeom>
              <a:avLst/>
              <a:gdLst/>
              <a:ahLst/>
              <a:cxnLst/>
              <a:rect l="l" t="t" r="r" b="b"/>
              <a:pathLst>
                <a:path w="599" h="601" extrusionOk="0">
                  <a:moveTo>
                    <a:pt x="301" y="0"/>
                  </a:moveTo>
                  <a:cubicBezTo>
                    <a:pt x="131" y="0"/>
                    <a:pt x="0" y="133"/>
                    <a:pt x="0" y="298"/>
                  </a:cubicBezTo>
                  <a:cubicBezTo>
                    <a:pt x="0" y="463"/>
                    <a:pt x="131" y="600"/>
                    <a:pt x="301" y="600"/>
                  </a:cubicBezTo>
                  <a:cubicBezTo>
                    <a:pt x="466" y="600"/>
                    <a:pt x="599" y="463"/>
                    <a:pt x="599" y="298"/>
                  </a:cubicBezTo>
                  <a:cubicBezTo>
                    <a:pt x="599" y="133"/>
                    <a:pt x="466" y="0"/>
                    <a:pt x="30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1" name="Google Shape;411;p16"/>
            <p:cNvSpPr/>
            <p:nvPr/>
          </p:nvSpPr>
          <p:spPr>
            <a:xfrm rot="10800000">
              <a:off x="-222493" y="-70488"/>
              <a:ext cx="38149" cy="51336"/>
            </a:xfrm>
            <a:custGeom>
              <a:avLst/>
              <a:gdLst/>
              <a:ahLst/>
              <a:cxnLst/>
              <a:rect l="l" t="t" r="r" b="b"/>
              <a:pathLst>
                <a:path w="599" h="600" extrusionOk="0">
                  <a:moveTo>
                    <a:pt x="301" y="1"/>
                  </a:moveTo>
                  <a:cubicBezTo>
                    <a:pt x="131" y="1"/>
                    <a:pt x="0" y="133"/>
                    <a:pt x="0" y="297"/>
                  </a:cubicBezTo>
                  <a:cubicBezTo>
                    <a:pt x="0" y="462"/>
                    <a:pt x="131" y="599"/>
                    <a:pt x="301" y="599"/>
                  </a:cubicBezTo>
                  <a:cubicBezTo>
                    <a:pt x="466" y="599"/>
                    <a:pt x="599" y="462"/>
                    <a:pt x="599" y="297"/>
                  </a:cubicBezTo>
                  <a:cubicBezTo>
                    <a:pt x="599" y="133"/>
                    <a:pt x="466" y="1"/>
                    <a:pt x="30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2" name="Google Shape;412;p16"/>
            <p:cNvSpPr/>
            <p:nvPr/>
          </p:nvSpPr>
          <p:spPr>
            <a:xfrm rot="10800000">
              <a:off x="-266945" y="15071"/>
              <a:ext cx="18979" cy="25497"/>
            </a:xfrm>
            <a:custGeom>
              <a:avLst/>
              <a:gdLst/>
              <a:ahLst/>
              <a:cxnLst/>
              <a:rect l="l" t="t" r="r" b="b"/>
              <a:pathLst>
                <a:path w="298" h="298" extrusionOk="0">
                  <a:moveTo>
                    <a:pt x="1" y="0"/>
                  </a:moveTo>
                  <a:cubicBezTo>
                    <a:pt x="1" y="166"/>
                    <a:pt x="133" y="298"/>
                    <a:pt x="297" y="298"/>
                  </a:cubicBezTo>
                  <a:lnTo>
                    <a:pt x="297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3" name="Google Shape;413;p16"/>
            <p:cNvSpPr/>
            <p:nvPr/>
          </p:nvSpPr>
          <p:spPr>
            <a:xfrm rot="10800000">
              <a:off x="-158807" y="15071"/>
              <a:ext cx="18979" cy="25497"/>
            </a:xfrm>
            <a:custGeom>
              <a:avLst/>
              <a:gdLst/>
              <a:ahLst/>
              <a:cxnLst/>
              <a:rect l="l" t="t" r="r" b="b"/>
              <a:pathLst>
                <a:path w="298" h="298" extrusionOk="0">
                  <a:moveTo>
                    <a:pt x="1" y="0"/>
                  </a:moveTo>
                  <a:lnTo>
                    <a:pt x="1" y="298"/>
                  </a:lnTo>
                  <a:cubicBezTo>
                    <a:pt x="166" y="298"/>
                    <a:pt x="297" y="166"/>
                    <a:pt x="29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4" name="Google Shape;414;p16"/>
            <p:cNvSpPr/>
            <p:nvPr/>
          </p:nvSpPr>
          <p:spPr>
            <a:xfrm rot="10800000">
              <a:off x="-139892" y="894193"/>
              <a:ext cx="18979" cy="25582"/>
            </a:xfrm>
            <a:custGeom>
              <a:avLst/>
              <a:gdLst/>
              <a:ahLst/>
              <a:cxnLst/>
              <a:rect l="l" t="t" r="r" b="b"/>
              <a:pathLst>
                <a:path w="298" h="299" extrusionOk="0">
                  <a:moveTo>
                    <a:pt x="298" y="1"/>
                  </a:moveTo>
                  <a:cubicBezTo>
                    <a:pt x="133" y="1"/>
                    <a:pt x="0" y="133"/>
                    <a:pt x="0" y="298"/>
                  </a:cubicBezTo>
                  <a:lnTo>
                    <a:pt x="298" y="298"/>
                  </a:lnTo>
                  <a:lnTo>
                    <a:pt x="29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5" name="Google Shape;415;p16"/>
            <p:cNvSpPr/>
            <p:nvPr/>
          </p:nvSpPr>
          <p:spPr>
            <a:xfrm rot="10800000">
              <a:off x="-95440" y="783308"/>
              <a:ext cx="38212" cy="51336"/>
            </a:xfrm>
            <a:custGeom>
              <a:avLst/>
              <a:gdLst/>
              <a:ahLst/>
              <a:cxnLst/>
              <a:rect l="l" t="t" r="r" b="b"/>
              <a:pathLst>
                <a:path w="600" h="600" extrusionOk="0">
                  <a:moveTo>
                    <a:pt x="298" y="1"/>
                  </a:moveTo>
                  <a:cubicBezTo>
                    <a:pt x="133" y="1"/>
                    <a:pt x="1" y="137"/>
                    <a:pt x="1" y="303"/>
                  </a:cubicBezTo>
                  <a:cubicBezTo>
                    <a:pt x="1" y="468"/>
                    <a:pt x="133" y="599"/>
                    <a:pt x="298" y="599"/>
                  </a:cubicBezTo>
                  <a:cubicBezTo>
                    <a:pt x="468" y="599"/>
                    <a:pt x="600" y="468"/>
                    <a:pt x="600" y="303"/>
                  </a:cubicBezTo>
                  <a:cubicBezTo>
                    <a:pt x="600" y="137"/>
                    <a:pt x="468" y="1"/>
                    <a:pt x="29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6" name="Google Shape;416;p16"/>
            <p:cNvSpPr/>
            <p:nvPr/>
          </p:nvSpPr>
          <p:spPr>
            <a:xfrm rot="10800000">
              <a:off x="-139892" y="868439"/>
              <a:ext cx="18979" cy="25839"/>
            </a:xfrm>
            <a:custGeom>
              <a:avLst/>
              <a:gdLst/>
              <a:ahLst/>
              <a:cxnLst/>
              <a:rect l="l" t="t" r="r" b="b"/>
              <a:pathLst>
                <a:path w="298" h="302" extrusionOk="0">
                  <a:moveTo>
                    <a:pt x="0" y="0"/>
                  </a:moveTo>
                  <a:cubicBezTo>
                    <a:pt x="0" y="164"/>
                    <a:pt x="133" y="301"/>
                    <a:pt x="298" y="301"/>
                  </a:cubicBezTo>
                  <a:lnTo>
                    <a:pt x="298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7" name="Google Shape;417;p16"/>
            <p:cNvSpPr/>
            <p:nvPr/>
          </p:nvSpPr>
          <p:spPr>
            <a:xfrm rot="10800000">
              <a:off x="-31818" y="723588"/>
              <a:ext cx="19042" cy="25411"/>
            </a:xfrm>
            <a:custGeom>
              <a:avLst/>
              <a:gdLst/>
              <a:ahLst/>
              <a:cxnLst/>
              <a:rect l="l" t="t" r="r" b="b"/>
              <a:pathLst>
                <a:path w="299" h="297" extrusionOk="0">
                  <a:moveTo>
                    <a:pt x="1" y="0"/>
                  </a:moveTo>
                  <a:lnTo>
                    <a:pt x="1" y="297"/>
                  </a:lnTo>
                  <a:lnTo>
                    <a:pt x="298" y="297"/>
                  </a:lnTo>
                  <a:cubicBezTo>
                    <a:pt x="298" y="131"/>
                    <a:pt x="166" y="0"/>
                    <a:pt x="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8" name="Google Shape;418;p16"/>
            <p:cNvSpPr/>
            <p:nvPr/>
          </p:nvSpPr>
          <p:spPr>
            <a:xfrm rot="10800000">
              <a:off x="-139892" y="723588"/>
              <a:ext cx="18979" cy="25411"/>
            </a:xfrm>
            <a:custGeom>
              <a:avLst/>
              <a:gdLst/>
              <a:ahLst/>
              <a:cxnLst/>
              <a:rect l="l" t="t" r="r" b="b"/>
              <a:pathLst>
                <a:path w="298" h="297" extrusionOk="0">
                  <a:moveTo>
                    <a:pt x="298" y="0"/>
                  </a:moveTo>
                  <a:cubicBezTo>
                    <a:pt x="133" y="0"/>
                    <a:pt x="0" y="131"/>
                    <a:pt x="0" y="297"/>
                  </a:cubicBezTo>
                  <a:lnTo>
                    <a:pt x="298" y="297"/>
                  </a:lnTo>
                  <a:lnTo>
                    <a:pt x="298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9" name="Google Shape;419;p16"/>
            <p:cNvSpPr/>
            <p:nvPr/>
          </p:nvSpPr>
          <p:spPr>
            <a:xfrm rot="10800000">
              <a:off x="-139892" y="697749"/>
              <a:ext cx="18979" cy="25925"/>
            </a:xfrm>
            <a:custGeom>
              <a:avLst/>
              <a:gdLst/>
              <a:ahLst/>
              <a:cxnLst/>
              <a:rect l="l" t="t" r="r" b="b"/>
              <a:pathLst>
                <a:path w="298" h="303" extrusionOk="0">
                  <a:moveTo>
                    <a:pt x="0" y="1"/>
                  </a:moveTo>
                  <a:cubicBezTo>
                    <a:pt x="0" y="170"/>
                    <a:pt x="133" y="303"/>
                    <a:pt x="298" y="303"/>
                  </a:cubicBezTo>
                  <a:lnTo>
                    <a:pt x="29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0" name="Google Shape;420;p16"/>
            <p:cNvSpPr/>
            <p:nvPr/>
          </p:nvSpPr>
          <p:spPr>
            <a:xfrm rot="10800000">
              <a:off x="-31818" y="697749"/>
              <a:ext cx="19042" cy="25925"/>
            </a:xfrm>
            <a:custGeom>
              <a:avLst/>
              <a:gdLst/>
              <a:ahLst/>
              <a:cxnLst/>
              <a:rect l="l" t="t" r="r" b="b"/>
              <a:pathLst>
                <a:path w="299" h="303" extrusionOk="0">
                  <a:moveTo>
                    <a:pt x="1" y="1"/>
                  </a:moveTo>
                  <a:lnTo>
                    <a:pt x="1" y="303"/>
                  </a:lnTo>
                  <a:cubicBezTo>
                    <a:pt x="166" y="303"/>
                    <a:pt x="298" y="170"/>
                    <a:pt x="29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1" name="Google Shape;421;p16"/>
            <p:cNvSpPr/>
            <p:nvPr/>
          </p:nvSpPr>
          <p:spPr>
            <a:xfrm rot="10800000">
              <a:off x="-31818" y="552469"/>
              <a:ext cx="19042" cy="25925"/>
            </a:xfrm>
            <a:custGeom>
              <a:avLst/>
              <a:gdLst/>
              <a:ahLst/>
              <a:cxnLst/>
              <a:rect l="l" t="t" r="r" b="b"/>
              <a:pathLst>
                <a:path w="299" h="303" extrusionOk="0">
                  <a:moveTo>
                    <a:pt x="1" y="0"/>
                  </a:moveTo>
                  <a:lnTo>
                    <a:pt x="1" y="302"/>
                  </a:lnTo>
                  <a:lnTo>
                    <a:pt x="298" y="302"/>
                  </a:lnTo>
                  <a:cubicBezTo>
                    <a:pt x="298" y="133"/>
                    <a:pt x="166" y="0"/>
                    <a:pt x="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2" name="Google Shape;422;p16"/>
            <p:cNvSpPr/>
            <p:nvPr/>
          </p:nvSpPr>
          <p:spPr>
            <a:xfrm rot="10800000">
              <a:off x="-95440" y="612617"/>
              <a:ext cx="38212" cy="50908"/>
            </a:xfrm>
            <a:custGeom>
              <a:avLst/>
              <a:gdLst/>
              <a:ahLst/>
              <a:cxnLst/>
              <a:rect l="l" t="t" r="r" b="b"/>
              <a:pathLst>
                <a:path w="600" h="595" extrusionOk="0">
                  <a:moveTo>
                    <a:pt x="298" y="0"/>
                  </a:moveTo>
                  <a:cubicBezTo>
                    <a:pt x="133" y="0"/>
                    <a:pt x="1" y="133"/>
                    <a:pt x="1" y="297"/>
                  </a:cubicBezTo>
                  <a:cubicBezTo>
                    <a:pt x="1" y="462"/>
                    <a:pt x="133" y="595"/>
                    <a:pt x="298" y="595"/>
                  </a:cubicBezTo>
                  <a:cubicBezTo>
                    <a:pt x="468" y="595"/>
                    <a:pt x="600" y="462"/>
                    <a:pt x="600" y="297"/>
                  </a:cubicBezTo>
                  <a:cubicBezTo>
                    <a:pt x="600" y="133"/>
                    <a:pt x="468" y="0"/>
                    <a:pt x="29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3" name="Google Shape;423;p16"/>
            <p:cNvSpPr/>
            <p:nvPr/>
          </p:nvSpPr>
          <p:spPr>
            <a:xfrm rot="10800000">
              <a:off x="-139892" y="552469"/>
              <a:ext cx="18979" cy="25925"/>
            </a:xfrm>
            <a:custGeom>
              <a:avLst/>
              <a:gdLst/>
              <a:ahLst/>
              <a:cxnLst/>
              <a:rect l="l" t="t" r="r" b="b"/>
              <a:pathLst>
                <a:path w="298" h="303" extrusionOk="0">
                  <a:moveTo>
                    <a:pt x="298" y="0"/>
                  </a:moveTo>
                  <a:cubicBezTo>
                    <a:pt x="133" y="0"/>
                    <a:pt x="0" y="133"/>
                    <a:pt x="0" y="302"/>
                  </a:cubicBezTo>
                  <a:lnTo>
                    <a:pt x="298" y="302"/>
                  </a:lnTo>
                  <a:lnTo>
                    <a:pt x="298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4" name="Google Shape;424;p16"/>
            <p:cNvSpPr/>
            <p:nvPr/>
          </p:nvSpPr>
          <p:spPr>
            <a:xfrm rot="10800000">
              <a:off x="-139892" y="381864"/>
              <a:ext cx="18979" cy="25839"/>
            </a:xfrm>
            <a:custGeom>
              <a:avLst/>
              <a:gdLst/>
              <a:ahLst/>
              <a:cxnLst/>
              <a:rect l="l" t="t" r="r" b="b"/>
              <a:pathLst>
                <a:path w="298" h="302" extrusionOk="0">
                  <a:moveTo>
                    <a:pt x="298" y="1"/>
                  </a:moveTo>
                  <a:cubicBezTo>
                    <a:pt x="133" y="1"/>
                    <a:pt x="0" y="136"/>
                    <a:pt x="0" y="302"/>
                  </a:cubicBezTo>
                  <a:lnTo>
                    <a:pt x="298" y="302"/>
                  </a:lnTo>
                  <a:lnTo>
                    <a:pt x="29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5" name="Google Shape;425;p16"/>
            <p:cNvSpPr/>
            <p:nvPr/>
          </p:nvSpPr>
          <p:spPr>
            <a:xfrm rot="10800000">
              <a:off x="-139892" y="527143"/>
              <a:ext cx="18979" cy="25411"/>
            </a:xfrm>
            <a:custGeom>
              <a:avLst/>
              <a:gdLst/>
              <a:ahLst/>
              <a:cxnLst/>
              <a:rect l="l" t="t" r="r" b="b"/>
              <a:pathLst>
                <a:path w="298" h="297" extrusionOk="0">
                  <a:moveTo>
                    <a:pt x="0" y="0"/>
                  </a:moveTo>
                  <a:cubicBezTo>
                    <a:pt x="0" y="166"/>
                    <a:pt x="133" y="297"/>
                    <a:pt x="298" y="297"/>
                  </a:cubicBezTo>
                  <a:lnTo>
                    <a:pt x="298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6" name="Google Shape;426;p16"/>
            <p:cNvSpPr/>
            <p:nvPr/>
          </p:nvSpPr>
          <p:spPr>
            <a:xfrm rot="10800000">
              <a:off x="-31818" y="381864"/>
              <a:ext cx="19042" cy="25839"/>
            </a:xfrm>
            <a:custGeom>
              <a:avLst/>
              <a:gdLst/>
              <a:ahLst/>
              <a:cxnLst/>
              <a:rect l="l" t="t" r="r" b="b"/>
              <a:pathLst>
                <a:path w="299" h="302" extrusionOk="0">
                  <a:moveTo>
                    <a:pt x="1" y="1"/>
                  </a:moveTo>
                  <a:lnTo>
                    <a:pt x="1" y="302"/>
                  </a:lnTo>
                  <a:lnTo>
                    <a:pt x="298" y="302"/>
                  </a:lnTo>
                  <a:cubicBezTo>
                    <a:pt x="298" y="136"/>
                    <a:pt x="166" y="1"/>
                    <a:pt x="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7" name="Google Shape;427;p16"/>
            <p:cNvSpPr/>
            <p:nvPr/>
          </p:nvSpPr>
          <p:spPr>
            <a:xfrm rot="10800000">
              <a:off x="-95440" y="441498"/>
              <a:ext cx="38212" cy="51422"/>
            </a:xfrm>
            <a:custGeom>
              <a:avLst/>
              <a:gdLst/>
              <a:ahLst/>
              <a:cxnLst/>
              <a:rect l="l" t="t" r="r" b="b"/>
              <a:pathLst>
                <a:path w="600" h="601" extrusionOk="0">
                  <a:moveTo>
                    <a:pt x="298" y="1"/>
                  </a:moveTo>
                  <a:cubicBezTo>
                    <a:pt x="133" y="1"/>
                    <a:pt x="1" y="133"/>
                    <a:pt x="1" y="298"/>
                  </a:cubicBezTo>
                  <a:cubicBezTo>
                    <a:pt x="1" y="464"/>
                    <a:pt x="133" y="601"/>
                    <a:pt x="298" y="601"/>
                  </a:cubicBezTo>
                  <a:cubicBezTo>
                    <a:pt x="468" y="601"/>
                    <a:pt x="600" y="464"/>
                    <a:pt x="600" y="298"/>
                  </a:cubicBezTo>
                  <a:cubicBezTo>
                    <a:pt x="600" y="133"/>
                    <a:pt x="468" y="1"/>
                    <a:pt x="29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8" name="Google Shape;428;p16"/>
            <p:cNvSpPr/>
            <p:nvPr/>
          </p:nvSpPr>
          <p:spPr>
            <a:xfrm rot="10800000">
              <a:off x="-31818" y="527143"/>
              <a:ext cx="19042" cy="25411"/>
            </a:xfrm>
            <a:custGeom>
              <a:avLst/>
              <a:gdLst/>
              <a:ahLst/>
              <a:cxnLst/>
              <a:rect l="l" t="t" r="r" b="b"/>
              <a:pathLst>
                <a:path w="299" h="297" extrusionOk="0">
                  <a:moveTo>
                    <a:pt x="1" y="0"/>
                  </a:moveTo>
                  <a:lnTo>
                    <a:pt x="1" y="297"/>
                  </a:lnTo>
                  <a:cubicBezTo>
                    <a:pt x="166" y="297"/>
                    <a:pt x="298" y="166"/>
                    <a:pt x="29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9" name="Google Shape;429;p16"/>
            <p:cNvSpPr/>
            <p:nvPr/>
          </p:nvSpPr>
          <p:spPr>
            <a:xfrm rot="10800000">
              <a:off x="-139892" y="211087"/>
              <a:ext cx="18979" cy="26010"/>
            </a:xfrm>
            <a:custGeom>
              <a:avLst/>
              <a:gdLst/>
              <a:ahLst/>
              <a:cxnLst/>
              <a:rect l="l" t="t" r="r" b="b"/>
              <a:pathLst>
                <a:path w="298" h="304" extrusionOk="0">
                  <a:moveTo>
                    <a:pt x="298" y="1"/>
                  </a:moveTo>
                  <a:cubicBezTo>
                    <a:pt x="133" y="1"/>
                    <a:pt x="0" y="138"/>
                    <a:pt x="0" y="303"/>
                  </a:cubicBezTo>
                  <a:lnTo>
                    <a:pt x="298" y="303"/>
                  </a:lnTo>
                  <a:lnTo>
                    <a:pt x="29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0" name="Google Shape;430;p16"/>
            <p:cNvSpPr/>
            <p:nvPr/>
          </p:nvSpPr>
          <p:spPr>
            <a:xfrm rot="10800000">
              <a:off x="-31818" y="356367"/>
              <a:ext cx="19042" cy="25582"/>
            </a:xfrm>
            <a:custGeom>
              <a:avLst/>
              <a:gdLst/>
              <a:ahLst/>
              <a:cxnLst/>
              <a:rect l="l" t="t" r="r" b="b"/>
              <a:pathLst>
                <a:path w="299" h="299" extrusionOk="0">
                  <a:moveTo>
                    <a:pt x="1" y="1"/>
                  </a:moveTo>
                  <a:lnTo>
                    <a:pt x="1" y="298"/>
                  </a:lnTo>
                  <a:cubicBezTo>
                    <a:pt x="166" y="298"/>
                    <a:pt x="298" y="166"/>
                    <a:pt x="29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1" name="Google Shape;431;p16"/>
            <p:cNvSpPr/>
            <p:nvPr/>
          </p:nvSpPr>
          <p:spPr>
            <a:xfrm rot="10800000">
              <a:off x="-139892" y="356367"/>
              <a:ext cx="18979" cy="25582"/>
            </a:xfrm>
            <a:custGeom>
              <a:avLst/>
              <a:gdLst/>
              <a:ahLst/>
              <a:cxnLst/>
              <a:rect l="l" t="t" r="r" b="b"/>
              <a:pathLst>
                <a:path w="298" h="299" extrusionOk="0">
                  <a:moveTo>
                    <a:pt x="0" y="1"/>
                  </a:moveTo>
                  <a:cubicBezTo>
                    <a:pt x="0" y="166"/>
                    <a:pt x="133" y="298"/>
                    <a:pt x="298" y="298"/>
                  </a:cubicBezTo>
                  <a:lnTo>
                    <a:pt x="29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2" name="Google Shape;432;p16"/>
            <p:cNvSpPr/>
            <p:nvPr/>
          </p:nvSpPr>
          <p:spPr>
            <a:xfrm rot="10800000">
              <a:off x="-95440" y="270893"/>
              <a:ext cx="38212" cy="51250"/>
            </a:xfrm>
            <a:custGeom>
              <a:avLst/>
              <a:gdLst/>
              <a:ahLst/>
              <a:cxnLst/>
              <a:rect l="l" t="t" r="r" b="b"/>
              <a:pathLst>
                <a:path w="600" h="599" extrusionOk="0">
                  <a:moveTo>
                    <a:pt x="298" y="0"/>
                  </a:moveTo>
                  <a:cubicBezTo>
                    <a:pt x="133" y="0"/>
                    <a:pt x="1" y="132"/>
                    <a:pt x="1" y="297"/>
                  </a:cubicBezTo>
                  <a:cubicBezTo>
                    <a:pt x="1" y="462"/>
                    <a:pt x="133" y="599"/>
                    <a:pt x="298" y="599"/>
                  </a:cubicBezTo>
                  <a:cubicBezTo>
                    <a:pt x="468" y="599"/>
                    <a:pt x="600" y="462"/>
                    <a:pt x="600" y="297"/>
                  </a:cubicBezTo>
                  <a:cubicBezTo>
                    <a:pt x="600" y="132"/>
                    <a:pt x="468" y="0"/>
                    <a:pt x="29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3" name="Google Shape;433;p16"/>
            <p:cNvSpPr/>
            <p:nvPr/>
          </p:nvSpPr>
          <p:spPr>
            <a:xfrm rot="10800000">
              <a:off x="-31818" y="211087"/>
              <a:ext cx="19042" cy="26010"/>
            </a:xfrm>
            <a:custGeom>
              <a:avLst/>
              <a:gdLst/>
              <a:ahLst/>
              <a:cxnLst/>
              <a:rect l="l" t="t" r="r" b="b"/>
              <a:pathLst>
                <a:path w="299" h="304" extrusionOk="0">
                  <a:moveTo>
                    <a:pt x="1" y="1"/>
                  </a:moveTo>
                  <a:lnTo>
                    <a:pt x="1" y="303"/>
                  </a:lnTo>
                  <a:lnTo>
                    <a:pt x="298" y="303"/>
                  </a:lnTo>
                  <a:cubicBezTo>
                    <a:pt x="298" y="138"/>
                    <a:pt x="166" y="1"/>
                    <a:pt x="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4" name="Google Shape;434;p16"/>
            <p:cNvSpPr/>
            <p:nvPr/>
          </p:nvSpPr>
          <p:spPr>
            <a:xfrm rot="10800000">
              <a:off x="-31818" y="185762"/>
              <a:ext cx="19042" cy="25411"/>
            </a:xfrm>
            <a:custGeom>
              <a:avLst/>
              <a:gdLst/>
              <a:ahLst/>
              <a:cxnLst/>
              <a:rect l="l" t="t" r="r" b="b"/>
              <a:pathLst>
                <a:path w="299" h="297" extrusionOk="0">
                  <a:moveTo>
                    <a:pt x="1" y="0"/>
                  </a:moveTo>
                  <a:lnTo>
                    <a:pt x="1" y="297"/>
                  </a:lnTo>
                  <a:cubicBezTo>
                    <a:pt x="166" y="297"/>
                    <a:pt x="298" y="165"/>
                    <a:pt x="29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5" name="Google Shape;435;p16"/>
            <p:cNvSpPr/>
            <p:nvPr/>
          </p:nvSpPr>
          <p:spPr>
            <a:xfrm rot="10800000">
              <a:off x="-139892" y="185762"/>
              <a:ext cx="18979" cy="25411"/>
            </a:xfrm>
            <a:custGeom>
              <a:avLst/>
              <a:gdLst/>
              <a:ahLst/>
              <a:cxnLst/>
              <a:rect l="l" t="t" r="r" b="b"/>
              <a:pathLst>
                <a:path w="298" h="297" extrusionOk="0">
                  <a:moveTo>
                    <a:pt x="0" y="0"/>
                  </a:moveTo>
                  <a:cubicBezTo>
                    <a:pt x="0" y="165"/>
                    <a:pt x="133" y="297"/>
                    <a:pt x="298" y="297"/>
                  </a:cubicBezTo>
                  <a:lnTo>
                    <a:pt x="298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6" name="Google Shape;436;p16"/>
            <p:cNvSpPr/>
            <p:nvPr/>
          </p:nvSpPr>
          <p:spPr>
            <a:xfrm rot="10800000">
              <a:off x="-31818" y="40482"/>
              <a:ext cx="19042" cy="25839"/>
            </a:xfrm>
            <a:custGeom>
              <a:avLst/>
              <a:gdLst/>
              <a:ahLst/>
              <a:cxnLst/>
              <a:rect l="l" t="t" r="r" b="b"/>
              <a:pathLst>
                <a:path w="299" h="302" extrusionOk="0">
                  <a:moveTo>
                    <a:pt x="1" y="0"/>
                  </a:moveTo>
                  <a:lnTo>
                    <a:pt x="1" y="301"/>
                  </a:lnTo>
                  <a:lnTo>
                    <a:pt x="298" y="301"/>
                  </a:lnTo>
                  <a:cubicBezTo>
                    <a:pt x="298" y="136"/>
                    <a:pt x="166" y="0"/>
                    <a:pt x="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7" name="Google Shape;437;p16"/>
            <p:cNvSpPr/>
            <p:nvPr/>
          </p:nvSpPr>
          <p:spPr>
            <a:xfrm rot="10800000">
              <a:off x="-95440" y="100117"/>
              <a:ext cx="38212" cy="51422"/>
            </a:xfrm>
            <a:custGeom>
              <a:avLst/>
              <a:gdLst/>
              <a:ahLst/>
              <a:cxnLst/>
              <a:rect l="l" t="t" r="r" b="b"/>
              <a:pathLst>
                <a:path w="600" h="601" extrusionOk="0">
                  <a:moveTo>
                    <a:pt x="298" y="0"/>
                  </a:moveTo>
                  <a:cubicBezTo>
                    <a:pt x="133" y="0"/>
                    <a:pt x="1" y="133"/>
                    <a:pt x="1" y="298"/>
                  </a:cubicBezTo>
                  <a:cubicBezTo>
                    <a:pt x="1" y="463"/>
                    <a:pt x="133" y="600"/>
                    <a:pt x="298" y="600"/>
                  </a:cubicBezTo>
                  <a:cubicBezTo>
                    <a:pt x="468" y="600"/>
                    <a:pt x="600" y="463"/>
                    <a:pt x="600" y="298"/>
                  </a:cubicBezTo>
                  <a:cubicBezTo>
                    <a:pt x="600" y="133"/>
                    <a:pt x="468" y="0"/>
                    <a:pt x="29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8" name="Google Shape;438;p16"/>
            <p:cNvSpPr/>
            <p:nvPr/>
          </p:nvSpPr>
          <p:spPr>
            <a:xfrm rot="10800000">
              <a:off x="-139892" y="40482"/>
              <a:ext cx="18979" cy="25839"/>
            </a:xfrm>
            <a:custGeom>
              <a:avLst/>
              <a:gdLst/>
              <a:ahLst/>
              <a:cxnLst/>
              <a:rect l="l" t="t" r="r" b="b"/>
              <a:pathLst>
                <a:path w="298" h="302" extrusionOk="0">
                  <a:moveTo>
                    <a:pt x="298" y="0"/>
                  </a:moveTo>
                  <a:cubicBezTo>
                    <a:pt x="133" y="0"/>
                    <a:pt x="0" y="136"/>
                    <a:pt x="0" y="301"/>
                  </a:cubicBezTo>
                  <a:lnTo>
                    <a:pt x="298" y="301"/>
                  </a:lnTo>
                  <a:lnTo>
                    <a:pt x="298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9" name="Google Shape;439;p16"/>
            <p:cNvSpPr/>
            <p:nvPr/>
          </p:nvSpPr>
          <p:spPr>
            <a:xfrm rot="10800000">
              <a:off x="-31818" y="15071"/>
              <a:ext cx="19042" cy="25497"/>
            </a:xfrm>
            <a:custGeom>
              <a:avLst/>
              <a:gdLst/>
              <a:ahLst/>
              <a:cxnLst/>
              <a:rect l="l" t="t" r="r" b="b"/>
              <a:pathLst>
                <a:path w="299" h="298" extrusionOk="0">
                  <a:moveTo>
                    <a:pt x="1" y="0"/>
                  </a:moveTo>
                  <a:lnTo>
                    <a:pt x="1" y="298"/>
                  </a:lnTo>
                  <a:cubicBezTo>
                    <a:pt x="166" y="298"/>
                    <a:pt x="298" y="166"/>
                    <a:pt x="29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0" name="Google Shape;440;p16"/>
            <p:cNvSpPr/>
            <p:nvPr/>
          </p:nvSpPr>
          <p:spPr>
            <a:xfrm rot="10800000">
              <a:off x="-95440" y="-70488"/>
              <a:ext cx="38212" cy="51336"/>
            </a:xfrm>
            <a:custGeom>
              <a:avLst/>
              <a:gdLst/>
              <a:ahLst/>
              <a:cxnLst/>
              <a:rect l="l" t="t" r="r" b="b"/>
              <a:pathLst>
                <a:path w="600" h="600" extrusionOk="0">
                  <a:moveTo>
                    <a:pt x="298" y="1"/>
                  </a:moveTo>
                  <a:cubicBezTo>
                    <a:pt x="133" y="1"/>
                    <a:pt x="1" y="133"/>
                    <a:pt x="1" y="297"/>
                  </a:cubicBezTo>
                  <a:cubicBezTo>
                    <a:pt x="1" y="462"/>
                    <a:pt x="133" y="599"/>
                    <a:pt x="298" y="599"/>
                  </a:cubicBezTo>
                  <a:cubicBezTo>
                    <a:pt x="468" y="599"/>
                    <a:pt x="600" y="462"/>
                    <a:pt x="600" y="297"/>
                  </a:cubicBezTo>
                  <a:cubicBezTo>
                    <a:pt x="600" y="133"/>
                    <a:pt x="468" y="1"/>
                    <a:pt x="29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1" name="Google Shape;441;p16"/>
            <p:cNvSpPr/>
            <p:nvPr/>
          </p:nvSpPr>
          <p:spPr>
            <a:xfrm rot="10800000">
              <a:off x="-139892" y="15071"/>
              <a:ext cx="18979" cy="25497"/>
            </a:xfrm>
            <a:custGeom>
              <a:avLst/>
              <a:gdLst/>
              <a:ahLst/>
              <a:cxnLst/>
              <a:rect l="l" t="t" r="r" b="b"/>
              <a:pathLst>
                <a:path w="298" h="298" extrusionOk="0">
                  <a:moveTo>
                    <a:pt x="0" y="0"/>
                  </a:moveTo>
                  <a:cubicBezTo>
                    <a:pt x="0" y="166"/>
                    <a:pt x="133" y="298"/>
                    <a:pt x="298" y="298"/>
                  </a:cubicBezTo>
                  <a:lnTo>
                    <a:pt x="298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2" name="Google Shape;442;p16"/>
            <p:cNvSpPr/>
            <p:nvPr/>
          </p:nvSpPr>
          <p:spPr>
            <a:xfrm rot="10800000">
              <a:off x="-12840" y="723588"/>
              <a:ext cx="19234" cy="25411"/>
            </a:xfrm>
            <a:custGeom>
              <a:avLst/>
              <a:gdLst/>
              <a:ahLst/>
              <a:cxnLst/>
              <a:rect l="l" t="t" r="r" b="b"/>
              <a:pathLst>
                <a:path w="302" h="297" extrusionOk="0">
                  <a:moveTo>
                    <a:pt x="302" y="0"/>
                  </a:moveTo>
                  <a:cubicBezTo>
                    <a:pt x="137" y="0"/>
                    <a:pt x="0" y="131"/>
                    <a:pt x="0" y="297"/>
                  </a:cubicBezTo>
                  <a:lnTo>
                    <a:pt x="302" y="297"/>
                  </a:lnTo>
                  <a:lnTo>
                    <a:pt x="30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3" name="Google Shape;443;p16"/>
            <p:cNvSpPr/>
            <p:nvPr/>
          </p:nvSpPr>
          <p:spPr>
            <a:xfrm rot="10800000">
              <a:off x="95299" y="723588"/>
              <a:ext cx="637" cy="428"/>
            </a:xfrm>
            <a:custGeom>
              <a:avLst/>
              <a:gdLst/>
              <a:ahLst/>
              <a:cxnLst/>
              <a:rect l="l" t="t" r="r" b="b"/>
              <a:pathLst>
                <a:path w="10" h="5" extrusionOk="0">
                  <a:moveTo>
                    <a:pt x="10" y="0"/>
                  </a:moveTo>
                  <a:cubicBezTo>
                    <a:pt x="5" y="0"/>
                    <a:pt x="5" y="5"/>
                    <a:pt x="1" y="5"/>
                  </a:cubicBezTo>
                  <a:lnTo>
                    <a:pt x="10" y="5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4" name="Google Shape;444;p16"/>
            <p:cNvSpPr/>
            <p:nvPr/>
          </p:nvSpPr>
          <p:spPr>
            <a:xfrm rot="10800000">
              <a:off x="31548" y="612617"/>
              <a:ext cx="38212" cy="50908"/>
            </a:xfrm>
            <a:custGeom>
              <a:avLst/>
              <a:gdLst/>
              <a:ahLst/>
              <a:cxnLst/>
              <a:rect l="l" t="t" r="r" b="b"/>
              <a:pathLst>
                <a:path w="600" h="595" extrusionOk="0">
                  <a:moveTo>
                    <a:pt x="297" y="0"/>
                  </a:moveTo>
                  <a:cubicBezTo>
                    <a:pt x="132" y="0"/>
                    <a:pt x="1" y="133"/>
                    <a:pt x="1" y="297"/>
                  </a:cubicBezTo>
                  <a:cubicBezTo>
                    <a:pt x="1" y="462"/>
                    <a:pt x="132" y="595"/>
                    <a:pt x="297" y="595"/>
                  </a:cubicBezTo>
                  <a:cubicBezTo>
                    <a:pt x="462" y="595"/>
                    <a:pt x="599" y="462"/>
                    <a:pt x="599" y="297"/>
                  </a:cubicBezTo>
                  <a:cubicBezTo>
                    <a:pt x="599" y="133"/>
                    <a:pt x="462" y="0"/>
                    <a:pt x="29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5" name="Google Shape;445;p16"/>
            <p:cNvSpPr/>
            <p:nvPr/>
          </p:nvSpPr>
          <p:spPr>
            <a:xfrm rot="10800000">
              <a:off x="-12840" y="552469"/>
              <a:ext cx="19234" cy="25925"/>
            </a:xfrm>
            <a:custGeom>
              <a:avLst/>
              <a:gdLst/>
              <a:ahLst/>
              <a:cxnLst/>
              <a:rect l="l" t="t" r="r" b="b"/>
              <a:pathLst>
                <a:path w="302" h="303" extrusionOk="0">
                  <a:moveTo>
                    <a:pt x="302" y="0"/>
                  </a:moveTo>
                  <a:cubicBezTo>
                    <a:pt x="137" y="0"/>
                    <a:pt x="0" y="133"/>
                    <a:pt x="0" y="302"/>
                  </a:cubicBezTo>
                  <a:lnTo>
                    <a:pt x="302" y="302"/>
                  </a:lnTo>
                  <a:lnTo>
                    <a:pt x="30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6" name="Google Shape;446;p16"/>
            <p:cNvSpPr/>
            <p:nvPr/>
          </p:nvSpPr>
          <p:spPr>
            <a:xfrm rot="10800000">
              <a:off x="-12840" y="697749"/>
              <a:ext cx="19234" cy="25925"/>
            </a:xfrm>
            <a:custGeom>
              <a:avLst/>
              <a:gdLst/>
              <a:ahLst/>
              <a:cxnLst/>
              <a:rect l="l" t="t" r="r" b="b"/>
              <a:pathLst>
                <a:path w="302" h="303" extrusionOk="0">
                  <a:moveTo>
                    <a:pt x="0" y="1"/>
                  </a:moveTo>
                  <a:cubicBezTo>
                    <a:pt x="0" y="170"/>
                    <a:pt x="137" y="303"/>
                    <a:pt x="302" y="303"/>
                  </a:cubicBezTo>
                  <a:lnTo>
                    <a:pt x="302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7" name="Google Shape;447;p16"/>
            <p:cNvSpPr/>
            <p:nvPr/>
          </p:nvSpPr>
          <p:spPr>
            <a:xfrm rot="10800000">
              <a:off x="95298" y="697749"/>
              <a:ext cx="18915" cy="25925"/>
            </a:xfrm>
            <a:custGeom>
              <a:avLst/>
              <a:gdLst/>
              <a:ahLst/>
              <a:cxnLst/>
              <a:rect l="l" t="t" r="r" b="b"/>
              <a:pathLst>
                <a:path w="297" h="303" extrusionOk="0">
                  <a:moveTo>
                    <a:pt x="288" y="1"/>
                  </a:moveTo>
                  <a:cubicBezTo>
                    <a:pt x="189" y="81"/>
                    <a:pt x="94" y="166"/>
                    <a:pt x="0" y="246"/>
                  </a:cubicBezTo>
                  <a:lnTo>
                    <a:pt x="0" y="303"/>
                  </a:lnTo>
                  <a:cubicBezTo>
                    <a:pt x="166" y="303"/>
                    <a:pt x="297" y="170"/>
                    <a:pt x="29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8" name="Google Shape;448;p16"/>
            <p:cNvSpPr/>
            <p:nvPr/>
          </p:nvSpPr>
          <p:spPr>
            <a:xfrm rot="10800000">
              <a:off x="95298" y="552469"/>
              <a:ext cx="18915" cy="25925"/>
            </a:xfrm>
            <a:custGeom>
              <a:avLst/>
              <a:gdLst/>
              <a:ahLst/>
              <a:cxnLst/>
              <a:rect l="l" t="t" r="r" b="b"/>
              <a:pathLst>
                <a:path w="297" h="303" extrusionOk="0">
                  <a:moveTo>
                    <a:pt x="0" y="0"/>
                  </a:moveTo>
                  <a:lnTo>
                    <a:pt x="0" y="302"/>
                  </a:lnTo>
                  <a:lnTo>
                    <a:pt x="297" y="302"/>
                  </a:lnTo>
                  <a:cubicBezTo>
                    <a:pt x="297" y="133"/>
                    <a:pt x="166" y="0"/>
                    <a:pt x="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9" name="Google Shape;449;p16"/>
            <p:cNvSpPr/>
            <p:nvPr/>
          </p:nvSpPr>
          <p:spPr>
            <a:xfrm rot="10800000">
              <a:off x="-12840" y="381864"/>
              <a:ext cx="19234" cy="25839"/>
            </a:xfrm>
            <a:custGeom>
              <a:avLst/>
              <a:gdLst/>
              <a:ahLst/>
              <a:cxnLst/>
              <a:rect l="l" t="t" r="r" b="b"/>
              <a:pathLst>
                <a:path w="302" h="302" extrusionOk="0">
                  <a:moveTo>
                    <a:pt x="302" y="1"/>
                  </a:moveTo>
                  <a:cubicBezTo>
                    <a:pt x="137" y="1"/>
                    <a:pt x="0" y="136"/>
                    <a:pt x="0" y="302"/>
                  </a:cubicBezTo>
                  <a:lnTo>
                    <a:pt x="302" y="302"/>
                  </a:lnTo>
                  <a:lnTo>
                    <a:pt x="302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0" name="Google Shape;450;p16"/>
            <p:cNvSpPr/>
            <p:nvPr/>
          </p:nvSpPr>
          <p:spPr>
            <a:xfrm rot="10800000">
              <a:off x="-12840" y="527143"/>
              <a:ext cx="19234" cy="25411"/>
            </a:xfrm>
            <a:custGeom>
              <a:avLst/>
              <a:gdLst/>
              <a:ahLst/>
              <a:cxnLst/>
              <a:rect l="l" t="t" r="r" b="b"/>
              <a:pathLst>
                <a:path w="302" h="297" extrusionOk="0">
                  <a:moveTo>
                    <a:pt x="0" y="0"/>
                  </a:moveTo>
                  <a:cubicBezTo>
                    <a:pt x="0" y="166"/>
                    <a:pt x="137" y="297"/>
                    <a:pt x="302" y="297"/>
                  </a:cubicBezTo>
                  <a:lnTo>
                    <a:pt x="30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1" name="Google Shape;451;p16"/>
            <p:cNvSpPr/>
            <p:nvPr/>
          </p:nvSpPr>
          <p:spPr>
            <a:xfrm rot="10800000">
              <a:off x="95298" y="527143"/>
              <a:ext cx="18915" cy="25411"/>
            </a:xfrm>
            <a:custGeom>
              <a:avLst/>
              <a:gdLst/>
              <a:ahLst/>
              <a:cxnLst/>
              <a:rect l="l" t="t" r="r" b="b"/>
              <a:pathLst>
                <a:path w="297" h="297" extrusionOk="0">
                  <a:moveTo>
                    <a:pt x="0" y="0"/>
                  </a:moveTo>
                  <a:lnTo>
                    <a:pt x="0" y="297"/>
                  </a:lnTo>
                  <a:cubicBezTo>
                    <a:pt x="166" y="297"/>
                    <a:pt x="297" y="166"/>
                    <a:pt x="29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2" name="Google Shape;452;p16"/>
            <p:cNvSpPr/>
            <p:nvPr/>
          </p:nvSpPr>
          <p:spPr>
            <a:xfrm rot="10800000">
              <a:off x="95298" y="381864"/>
              <a:ext cx="18915" cy="25839"/>
            </a:xfrm>
            <a:custGeom>
              <a:avLst/>
              <a:gdLst/>
              <a:ahLst/>
              <a:cxnLst/>
              <a:rect l="l" t="t" r="r" b="b"/>
              <a:pathLst>
                <a:path w="297" h="302" extrusionOk="0">
                  <a:moveTo>
                    <a:pt x="0" y="1"/>
                  </a:moveTo>
                  <a:lnTo>
                    <a:pt x="0" y="302"/>
                  </a:lnTo>
                  <a:lnTo>
                    <a:pt x="297" y="302"/>
                  </a:lnTo>
                  <a:cubicBezTo>
                    <a:pt x="297" y="136"/>
                    <a:pt x="166" y="1"/>
                    <a:pt x="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3" name="Google Shape;453;p16"/>
            <p:cNvSpPr/>
            <p:nvPr/>
          </p:nvSpPr>
          <p:spPr>
            <a:xfrm rot="10800000">
              <a:off x="31548" y="441498"/>
              <a:ext cx="38212" cy="51422"/>
            </a:xfrm>
            <a:custGeom>
              <a:avLst/>
              <a:gdLst/>
              <a:ahLst/>
              <a:cxnLst/>
              <a:rect l="l" t="t" r="r" b="b"/>
              <a:pathLst>
                <a:path w="600" h="601" extrusionOk="0">
                  <a:moveTo>
                    <a:pt x="297" y="1"/>
                  </a:moveTo>
                  <a:cubicBezTo>
                    <a:pt x="132" y="1"/>
                    <a:pt x="1" y="133"/>
                    <a:pt x="1" y="298"/>
                  </a:cubicBezTo>
                  <a:cubicBezTo>
                    <a:pt x="1" y="464"/>
                    <a:pt x="132" y="601"/>
                    <a:pt x="297" y="601"/>
                  </a:cubicBezTo>
                  <a:cubicBezTo>
                    <a:pt x="462" y="601"/>
                    <a:pt x="599" y="464"/>
                    <a:pt x="599" y="298"/>
                  </a:cubicBezTo>
                  <a:cubicBezTo>
                    <a:pt x="599" y="133"/>
                    <a:pt x="462" y="1"/>
                    <a:pt x="29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4" name="Google Shape;454;p16"/>
            <p:cNvSpPr/>
            <p:nvPr/>
          </p:nvSpPr>
          <p:spPr>
            <a:xfrm rot="10800000">
              <a:off x="31548" y="270893"/>
              <a:ext cx="38212" cy="51250"/>
            </a:xfrm>
            <a:custGeom>
              <a:avLst/>
              <a:gdLst/>
              <a:ahLst/>
              <a:cxnLst/>
              <a:rect l="l" t="t" r="r" b="b"/>
              <a:pathLst>
                <a:path w="600" h="599" extrusionOk="0">
                  <a:moveTo>
                    <a:pt x="297" y="0"/>
                  </a:moveTo>
                  <a:cubicBezTo>
                    <a:pt x="132" y="0"/>
                    <a:pt x="1" y="132"/>
                    <a:pt x="1" y="297"/>
                  </a:cubicBezTo>
                  <a:cubicBezTo>
                    <a:pt x="1" y="462"/>
                    <a:pt x="132" y="599"/>
                    <a:pt x="297" y="599"/>
                  </a:cubicBezTo>
                  <a:cubicBezTo>
                    <a:pt x="462" y="599"/>
                    <a:pt x="599" y="462"/>
                    <a:pt x="599" y="297"/>
                  </a:cubicBezTo>
                  <a:cubicBezTo>
                    <a:pt x="599" y="132"/>
                    <a:pt x="462" y="0"/>
                    <a:pt x="29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5" name="Google Shape;455;p16"/>
            <p:cNvSpPr/>
            <p:nvPr/>
          </p:nvSpPr>
          <p:spPr>
            <a:xfrm rot="10800000">
              <a:off x="95298" y="211087"/>
              <a:ext cx="18915" cy="26010"/>
            </a:xfrm>
            <a:custGeom>
              <a:avLst/>
              <a:gdLst/>
              <a:ahLst/>
              <a:cxnLst/>
              <a:rect l="l" t="t" r="r" b="b"/>
              <a:pathLst>
                <a:path w="297" h="304" extrusionOk="0">
                  <a:moveTo>
                    <a:pt x="0" y="1"/>
                  </a:moveTo>
                  <a:lnTo>
                    <a:pt x="0" y="303"/>
                  </a:lnTo>
                  <a:lnTo>
                    <a:pt x="297" y="303"/>
                  </a:lnTo>
                  <a:cubicBezTo>
                    <a:pt x="297" y="138"/>
                    <a:pt x="166" y="1"/>
                    <a:pt x="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6" name="Google Shape;456;p16"/>
            <p:cNvSpPr/>
            <p:nvPr/>
          </p:nvSpPr>
          <p:spPr>
            <a:xfrm rot="10800000">
              <a:off x="-12840" y="211087"/>
              <a:ext cx="19234" cy="26010"/>
            </a:xfrm>
            <a:custGeom>
              <a:avLst/>
              <a:gdLst/>
              <a:ahLst/>
              <a:cxnLst/>
              <a:rect l="l" t="t" r="r" b="b"/>
              <a:pathLst>
                <a:path w="302" h="304" extrusionOk="0">
                  <a:moveTo>
                    <a:pt x="302" y="1"/>
                  </a:moveTo>
                  <a:cubicBezTo>
                    <a:pt x="137" y="1"/>
                    <a:pt x="0" y="138"/>
                    <a:pt x="0" y="303"/>
                  </a:cubicBezTo>
                  <a:lnTo>
                    <a:pt x="302" y="303"/>
                  </a:lnTo>
                  <a:lnTo>
                    <a:pt x="302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7" name="Google Shape;457;p16"/>
            <p:cNvSpPr/>
            <p:nvPr/>
          </p:nvSpPr>
          <p:spPr>
            <a:xfrm rot="10800000">
              <a:off x="95298" y="356367"/>
              <a:ext cx="18915" cy="25582"/>
            </a:xfrm>
            <a:custGeom>
              <a:avLst/>
              <a:gdLst/>
              <a:ahLst/>
              <a:cxnLst/>
              <a:rect l="l" t="t" r="r" b="b"/>
              <a:pathLst>
                <a:path w="297" h="299" extrusionOk="0">
                  <a:moveTo>
                    <a:pt x="0" y="1"/>
                  </a:moveTo>
                  <a:lnTo>
                    <a:pt x="0" y="298"/>
                  </a:lnTo>
                  <a:cubicBezTo>
                    <a:pt x="166" y="298"/>
                    <a:pt x="297" y="166"/>
                    <a:pt x="29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8" name="Google Shape;458;p16"/>
            <p:cNvSpPr/>
            <p:nvPr/>
          </p:nvSpPr>
          <p:spPr>
            <a:xfrm rot="10800000">
              <a:off x="-12840" y="356367"/>
              <a:ext cx="19234" cy="25582"/>
            </a:xfrm>
            <a:custGeom>
              <a:avLst/>
              <a:gdLst/>
              <a:ahLst/>
              <a:cxnLst/>
              <a:rect l="l" t="t" r="r" b="b"/>
              <a:pathLst>
                <a:path w="302" h="299" extrusionOk="0">
                  <a:moveTo>
                    <a:pt x="0" y="1"/>
                  </a:moveTo>
                  <a:cubicBezTo>
                    <a:pt x="0" y="166"/>
                    <a:pt x="137" y="298"/>
                    <a:pt x="302" y="298"/>
                  </a:cubicBezTo>
                  <a:lnTo>
                    <a:pt x="302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9" name="Google Shape;459;p16"/>
            <p:cNvSpPr/>
            <p:nvPr/>
          </p:nvSpPr>
          <p:spPr>
            <a:xfrm rot="10800000">
              <a:off x="95298" y="40482"/>
              <a:ext cx="18915" cy="25839"/>
            </a:xfrm>
            <a:custGeom>
              <a:avLst/>
              <a:gdLst/>
              <a:ahLst/>
              <a:cxnLst/>
              <a:rect l="l" t="t" r="r" b="b"/>
              <a:pathLst>
                <a:path w="297" h="302" extrusionOk="0">
                  <a:moveTo>
                    <a:pt x="0" y="0"/>
                  </a:moveTo>
                  <a:lnTo>
                    <a:pt x="0" y="301"/>
                  </a:lnTo>
                  <a:lnTo>
                    <a:pt x="297" y="301"/>
                  </a:lnTo>
                  <a:cubicBezTo>
                    <a:pt x="297" y="136"/>
                    <a:pt x="166" y="0"/>
                    <a:pt x="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0" name="Google Shape;460;p16"/>
            <p:cNvSpPr/>
            <p:nvPr/>
          </p:nvSpPr>
          <p:spPr>
            <a:xfrm rot="10800000">
              <a:off x="-12840" y="185762"/>
              <a:ext cx="19234" cy="25411"/>
            </a:xfrm>
            <a:custGeom>
              <a:avLst/>
              <a:gdLst/>
              <a:ahLst/>
              <a:cxnLst/>
              <a:rect l="l" t="t" r="r" b="b"/>
              <a:pathLst>
                <a:path w="302" h="297" extrusionOk="0">
                  <a:moveTo>
                    <a:pt x="0" y="0"/>
                  </a:moveTo>
                  <a:cubicBezTo>
                    <a:pt x="0" y="165"/>
                    <a:pt x="137" y="297"/>
                    <a:pt x="302" y="297"/>
                  </a:cubicBezTo>
                  <a:lnTo>
                    <a:pt x="30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1" name="Google Shape;461;p16"/>
            <p:cNvSpPr/>
            <p:nvPr/>
          </p:nvSpPr>
          <p:spPr>
            <a:xfrm rot="10800000">
              <a:off x="-12840" y="40482"/>
              <a:ext cx="19234" cy="25839"/>
            </a:xfrm>
            <a:custGeom>
              <a:avLst/>
              <a:gdLst/>
              <a:ahLst/>
              <a:cxnLst/>
              <a:rect l="l" t="t" r="r" b="b"/>
              <a:pathLst>
                <a:path w="302" h="302" extrusionOk="0">
                  <a:moveTo>
                    <a:pt x="302" y="0"/>
                  </a:moveTo>
                  <a:cubicBezTo>
                    <a:pt x="137" y="0"/>
                    <a:pt x="0" y="136"/>
                    <a:pt x="0" y="301"/>
                  </a:cubicBezTo>
                  <a:lnTo>
                    <a:pt x="302" y="301"/>
                  </a:lnTo>
                  <a:lnTo>
                    <a:pt x="30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2" name="Google Shape;462;p16"/>
            <p:cNvSpPr/>
            <p:nvPr/>
          </p:nvSpPr>
          <p:spPr>
            <a:xfrm rot="10800000">
              <a:off x="95298" y="185762"/>
              <a:ext cx="18915" cy="25411"/>
            </a:xfrm>
            <a:custGeom>
              <a:avLst/>
              <a:gdLst/>
              <a:ahLst/>
              <a:cxnLst/>
              <a:rect l="l" t="t" r="r" b="b"/>
              <a:pathLst>
                <a:path w="297" h="297" extrusionOk="0">
                  <a:moveTo>
                    <a:pt x="0" y="0"/>
                  </a:moveTo>
                  <a:lnTo>
                    <a:pt x="0" y="297"/>
                  </a:lnTo>
                  <a:cubicBezTo>
                    <a:pt x="166" y="297"/>
                    <a:pt x="297" y="165"/>
                    <a:pt x="29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3" name="Google Shape;463;p16"/>
            <p:cNvSpPr/>
            <p:nvPr/>
          </p:nvSpPr>
          <p:spPr>
            <a:xfrm rot="10800000">
              <a:off x="31548" y="100117"/>
              <a:ext cx="38212" cy="51422"/>
            </a:xfrm>
            <a:custGeom>
              <a:avLst/>
              <a:gdLst/>
              <a:ahLst/>
              <a:cxnLst/>
              <a:rect l="l" t="t" r="r" b="b"/>
              <a:pathLst>
                <a:path w="600" h="601" extrusionOk="0">
                  <a:moveTo>
                    <a:pt x="297" y="0"/>
                  </a:moveTo>
                  <a:cubicBezTo>
                    <a:pt x="132" y="0"/>
                    <a:pt x="1" y="133"/>
                    <a:pt x="1" y="298"/>
                  </a:cubicBezTo>
                  <a:cubicBezTo>
                    <a:pt x="1" y="463"/>
                    <a:pt x="132" y="600"/>
                    <a:pt x="297" y="600"/>
                  </a:cubicBezTo>
                  <a:cubicBezTo>
                    <a:pt x="462" y="600"/>
                    <a:pt x="599" y="463"/>
                    <a:pt x="599" y="298"/>
                  </a:cubicBezTo>
                  <a:cubicBezTo>
                    <a:pt x="599" y="133"/>
                    <a:pt x="462" y="0"/>
                    <a:pt x="29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4" name="Google Shape;464;p16"/>
            <p:cNvSpPr/>
            <p:nvPr/>
          </p:nvSpPr>
          <p:spPr>
            <a:xfrm rot="10800000">
              <a:off x="31548" y="-70488"/>
              <a:ext cx="38212" cy="51336"/>
            </a:xfrm>
            <a:custGeom>
              <a:avLst/>
              <a:gdLst/>
              <a:ahLst/>
              <a:cxnLst/>
              <a:rect l="l" t="t" r="r" b="b"/>
              <a:pathLst>
                <a:path w="600" h="600" extrusionOk="0">
                  <a:moveTo>
                    <a:pt x="297" y="1"/>
                  </a:moveTo>
                  <a:cubicBezTo>
                    <a:pt x="132" y="1"/>
                    <a:pt x="1" y="133"/>
                    <a:pt x="1" y="297"/>
                  </a:cubicBezTo>
                  <a:cubicBezTo>
                    <a:pt x="1" y="462"/>
                    <a:pt x="132" y="599"/>
                    <a:pt x="297" y="599"/>
                  </a:cubicBezTo>
                  <a:cubicBezTo>
                    <a:pt x="462" y="599"/>
                    <a:pt x="599" y="462"/>
                    <a:pt x="599" y="297"/>
                  </a:cubicBezTo>
                  <a:cubicBezTo>
                    <a:pt x="599" y="133"/>
                    <a:pt x="462" y="1"/>
                    <a:pt x="29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5" name="Google Shape;465;p16"/>
            <p:cNvSpPr/>
            <p:nvPr/>
          </p:nvSpPr>
          <p:spPr>
            <a:xfrm rot="10800000">
              <a:off x="-12840" y="15071"/>
              <a:ext cx="19234" cy="25497"/>
            </a:xfrm>
            <a:custGeom>
              <a:avLst/>
              <a:gdLst/>
              <a:ahLst/>
              <a:cxnLst/>
              <a:rect l="l" t="t" r="r" b="b"/>
              <a:pathLst>
                <a:path w="302" h="298" extrusionOk="0">
                  <a:moveTo>
                    <a:pt x="0" y="0"/>
                  </a:moveTo>
                  <a:cubicBezTo>
                    <a:pt x="0" y="166"/>
                    <a:pt x="137" y="298"/>
                    <a:pt x="302" y="298"/>
                  </a:cubicBezTo>
                  <a:lnTo>
                    <a:pt x="30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6" name="Google Shape;466;p16"/>
            <p:cNvSpPr/>
            <p:nvPr/>
          </p:nvSpPr>
          <p:spPr>
            <a:xfrm rot="10800000">
              <a:off x="95298" y="15071"/>
              <a:ext cx="18915" cy="25497"/>
            </a:xfrm>
            <a:custGeom>
              <a:avLst/>
              <a:gdLst/>
              <a:ahLst/>
              <a:cxnLst/>
              <a:rect l="l" t="t" r="r" b="b"/>
              <a:pathLst>
                <a:path w="297" h="298" extrusionOk="0">
                  <a:moveTo>
                    <a:pt x="0" y="0"/>
                  </a:moveTo>
                  <a:lnTo>
                    <a:pt x="0" y="298"/>
                  </a:lnTo>
                  <a:cubicBezTo>
                    <a:pt x="166" y="298"/>
                    <a:pt x="297" y="166"/>
                    <a:pt x="29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7" name="Google Shape;467;p16"/>
            <p:cNvSpPr/>
            <p:nvPr/>
          </p:nvSpPr>
          <p:spPr>
            <a:xfrm rot="10800000">
              <a:off x="222287" y="552469"/>
              <a:ext cx="19042" cy="17026"/>
            </a:xfrm>
            <a:custGeom>
              <a:avLst/>
              <a:gdLst/>
              <a:ahLst/>
              <a:cxnLst/>
              <a:rect l="l" t="t" r="r" b="b"/>
              <a:pathLst>
                <a:path w="299" h="199" extrusionOk="0">
                  <a:moveTo>
                    <a:pt x="223" y="0"/>
                  </a:moveTo>
                  <a:cubicBezTo>
                    <a:pt x="148" y="62"/>
                    <a:pt x="72" y="127"/>
                    <a:pt x="1" y="194"/>
                  </a:cubicBezTo>
                  <a:lnTo>
                    <a:pt x="1" y="198"/>
                  </a:lnTo>
                  <a:lnTo>
                    <a:pt x="299" y="198"/>
                  </a:lnTo>
                  <a:cubicBezTo>
                    <a:pt x="299" y="118"/>
                    <a:pt x="270" y="52"/>
                    <a:pt x="22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8" name="Google Shape;468;p16"/>
            <p:cNvSpPr/>
            <p:nvPr/>
          </p:nvSpPr>
          <p:spPr>
            <a:xfrm rot="10800000">
              <a:off x="158665" y="612617"/>
              <a:ext cx="29169" cy="36363"/>
            </a:xfrm>
            <a:custGeom>
              <a:avLst/>
              <a:gdLst/>
              <a:ahLst/>
              <a:cxnLst/>
              <a:rect l="l" t="t" r="r" b="b"/>
              <a:pathLst>
                <a:path w="458" h="425" extrusionOk="0">
                  <a:moveTo>
                    <a:pt x="425" y="0"/>
                  </a:moveTo>
                  <a:cubicBezTo>
                    <a:pt x="284" y="122"/>
                    <a:pt x="142" y="250"/>
                    <a:pt x="1" y="377"/>
                  </a:cubicBezTo>
                  <a:cubicBezTo>
                    <a:pt x="48" y="405"/>
                    <a:pt x="100" y="425"/>
                    <a:pt x="157" y="425"/>
                  </a:cubicBezTo>
                  <a:cubicBezTo>
                    <a:pt x="321" y="425"/>
                    <a:pt x="458" y="292"/>
                    <a:pt x="458" y="127"/>
                  </a:cubicBezTo>
                  <a:cubicBezTo>
                    <a:pt x="458" y="81"/>
                    <a:pt x="444" y="38"/>
                    <a:pt x="42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9" name="Google Shape;469;p16"/>
            <p:cNvSpPr/>
            <p:nvPr/>
          </p:nvSpPr>
          <p:spPr>
            <a:xfrm rot="10800000">
              <a:off x="114149" y="697749"/>
              <a:ext cx="3694" cy="4877"/>
            </a:xfrm>
            <a:custGeom>
              <a:avLst/>
              <a:gdLst/>
              <a:ahLst/>
              <a:cxnLst/>
              <a:rect l="l" t="t" r="r" b="b"/>
              <a:pathLst>
                <a:path w="58" h="57" extrusionOk="0">
                  <a:moveTo>
                    <a:pt x="57" y="0"/>
                  </a:moveTo>
                  <a:cubicBezTo>
                    <a:pt x="38" y="14"/>
                    <a:pt x="20" y="28"/>
                    <a:pt x="1" y="47"/>
                  </a:cubicBezTo>
                  <a:cubicBezTo>
                    <a:pt x="20" y="47"/>
                    <a:pt x="38" y="57"/>
                    <a:pt x="57" y="57"/>
                  </a:cubicBezTo>
                  <a:lnTo>
                    <a:pt x="57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0" name="Google Shape;470;p16"/>
            <p:cNvSpPr/>
            <p:nvPr/>
          </p:nvSpPr>
          <p:spPr>
            <a:xfrm rot="10800000">
              <a:off x="114149" y="552469"/>
              <a:ext cx="19297" cy="25925"/>
            </a:xfrm>
            <a:custGeom>
              <a:avLst/>
              <a:gdLst/>
              <a:ahLst/>
              <a:cxnLst/>
              <a:rect l="l" t="t" r="r" b="b"/>
              <a:pathLst>
                <a:path w="303" h="303" extrusionOk="0">
                  <a:moveTo>
                    <a:pt x="302" y="0"/>
                  </a:moveTo>
                  <a:cubicBezTo>
                    <a:pt x="137" y="0"/>
                    <a:pt x="0" y="133"/>
                    <a:pt x="0" y="302"/>
                  </a:cubicBezTo>
                  <a:lnTo>
                    <a:pt x="302" y="302"/>
                  </a:lnTo>
                  <a:lnTo>
                    <a:pt x="30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1" name="Google Shape;471;p16"/>
            <p:cNvSpPr/>
            <p:nvPr/>
          </p:nvSpPr>
          <p:spPr>
            <a:xfrm rot="10800000">
              <a:off x="114149" y="527143"/>
              <a:ext cx="19297" cy="25411"/>
            </a:xfrm>
            <a:custGeom>
              <a:avLst/>
              <a:gdLst/>
              <a:ahLst/>
              <a:cxnLst/>
              <a:rect l="l" t="t" r="r" b="b"/>
              <a:pathLst>
                <a:path w="303" h="297" extrusionOk="0">
                  <a:moveTo>
                    <a:pt x="0" y="0"/>
                  </a:moveTo>
                  <a:cubicBezTo>
                    <a:pt x="0" y="166"/>
                    <a:pt x="137" y="297"/>
                    <a:pt x="302" y="297"/>
                  </a:cubicBezTo>
                  <a:lnTo>
                    <a:pt x="30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2" name="Google Shape;472;p16"/>
            <p:cNvSpPr/>
            <p:nvPr/>
          </p:nvSpPr>
          <p:spPr>
            <a:xfrm rot="10800000">
              <a:off x="222287" y="527143"/>
              <a:ext cx="19042" cy="25411"/>
            </a:xfrm>
            <a:custGeom>
              <a:avLst/>
              <a:gdLst/>
              <a:ahLst/>
              <a:cxnLst/>
              <a:rect l="l" t="t" r="r" b="b"/>
              <a:pathLst>
                <a:path w="299" h="297" extrusionOk="0">
                  <a:moveTo>
                    <a:pt x="1" y="0"/>
                  </a:moveTo>
                  <a:lnTo>
                    <a:pt x="1" y="297"/>
                  </a:lnTo>
                  <a:cubicBezTo>
                    <a:pt x="166" y="297"/>
                    <a:pt x="299" y="166"/>
                    <a:pt x="29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3" name="Google Shape;473;p16"/>
            <p:cNvSpPr/>
            <p:nvPr/>
          </p:nvSpPr>
          <p:spPr>
            <a:xfrm rot="10800000">
              <a:off x="114149" y="381864"/>
              <a:ext cx="19297" cy="25839"/>
            </a:xfrm>
            <a:custGeom>
              <a:avLst/>
              <a:gdLst/>
              <a:ahLst/>
              <a:cxnLst/>
              <a:rect l="l" t="t" r="r" b="b"/>
              <a:pathLst>
                <a:path w="303" h="302" extrusionOk="0">
                  <a:moveTo>
                    <a:pt x="302" y="1"/>
                  </a:moveTo>
                  <a:cubicBezTo>
                    <a:pt x="137" y="1"/>
                    <a:pt x="0" y="136"/>
                    <a:pt x="0" y="302"/>
                  </a:cubicBezTo>
                  <a:lnTo>
                    <a:pt x="302" y="302"/>
                  </a:lnTo>
                  <a:lnTo>
                    <a:pt x="302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4" name="Google Shape;474;p16"/>
            <p:cNvSpPr/>
            <p:nvPr/>
          </p:nvSpPr>
          <p:spPr>
            <a:xfrm rot="10800000">
              <a:off x="158665" y="441498"/>
              <a:ext cx="38149" cy="51422"/>
            </a:xfrm>
            <a:custGeom>
              <a:avLst/>
              <a:gdLst/>
              <a:ahLst/>
              <a:cxnLst/>
              <a:rect l="l" t="t" r="r" b="b"/>
              <a:pathLst>
                <a:path w="599" h="601" extrusionOk="0">
                  <a:moveTo>
                    <a:pt x="298" y="1"/>
                  </a:moveTo>
                  <a:cubicBezTo>
                    <a:pt x="133" y="1"/>
                    <a:pt x="0" y="133"/>
                    <a:pt x="0" y="298"/>
                  </a:cubicBezTo>
                  <a:cubicBezTo>
                    <a:pt x="0" y="464"/>
                    <a:pt x="133" y="601"/>
                    <a:pt x="298" y="601"/>
                  </a:cubicBezTo>
                  <a:cubicBezTo>
                    <a:pt x="462" y="601"/>
                    <a:pt x="599" y="464"/>
                    <a:pt x="599" y="298"/>
                  </a:cubicBezTo>
                  <a:cubicBezTo>
                    <a:pt x="599" y="133"/>
                    <a:pt x="462" y="1"/>
                    <a:pt x="29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5" name="Google Shape;475;p16"/>
            <p:cNvSpPr/>
            <p:nvPr/>
          </p:nvSpPr>
          <p:spPr>
            <a:xfrm rot="10800000">
              <a:off x="222287" y="381864"/>
              <a:ext cx="19042" cy="25839"/>
            </a:xfrm>
            <a:custGeom>
              <a:avLst/>
              <a:gdLst/>
              <a:ahLst/>
              <a:cxnLst/>
              <a:rect l="l" t="t" r="r" b="b"/>
              <a:pathLst>
                <a:path w="299" h="302" extrusionOk="0">
                  <a:moveTo>
                    <a:pt x="1" y="1"/>
                  </a:moveTo>
                  <a:lnTo>
                    <a:pt x="1" y="302"/>
                  </a:lnTo>
                  <a:lnTo>
                    <a:pt x="299" y="302"/>
                  </a:lnTo>
                  <a:cubicBezTo>
                    <a:pt x="299" y="136"/>
                    <a:pt x="166" y="1"/>
                    <a:pt x="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6" name="Google Shape;476;p16"/>
            <p:cNvSpPr/>
            <p:nvPr/>
          </p:nvSpPr>
          <p:spPr>
            <a:xfrm rot="10800000">
              <a:off x="222287" y="211087"/>
              <a:ext cx="19042" cy="26010"/>
            </a:xfrm>
            <a:custGeom>
              <a:avLst/>
              <a:gdLst/>
              <a:ahLst/>
              <a:cxnLst/>
              <a:rect l="l" t="t" r="r" b="b"/>
              <a:pathLst>
                <a:path w="299" h="304" extrusionOk="0">
                  <a:moveTo>
                    <a:pt x="1" y="1"/>
                  </a:moveTo>
                  <a:lnTo>
                    <a:pt x="1" y="303"/>
                  </a:lnTo>
                  <a:lnTo>
                    <a:pt x="299" y="303"/>
                  </a:lnTo>
                  <a:cubicBezTo>
                    <a:pt x="299" y="138"/>
                    <a:pt x="166" y="1"/>
                    <a:pt x="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7" name="Google Shape;477;p16"/>
            <p:cNvSpPr/>
            <p:nvPr/>
          </p:nvSpPr>
          <p:spPr>
            <a:xfrm rot="10800000">
              <a:off x="114149" y="211087"/>
              <a:ext cx="19297" cy="26010"/>
            </a:xfrm>
            <a:custGeom>
              <a:avLst/>
              <a:gdLst/>
              <a:ahLst/>
              <a:cxnLst/>
              <a:rect l="l" t="t" r="r" b="b"/>
              <a:pathLst>
                <a:path w="303" h="304" extrusionOk="0">
                  <a:moveTo>
                    <a:pt x="302" y="1"/>
                  </a:moveTo>
                  <a:cubicBezTo>
                    <a:pt x="137" y="1"/>
                    <a:pt x="0" y="138"/>
                    <a:pt x="0" y="303"/>
                  </a:cubicBezTo>
                  <a:lnTo>
                    <a:pt x="302" y="303"/>
                  </a:lnTo>
                  <a:lnTo>
                    <a:pt x="302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8" name="Google Shape;478;p16"/>
            <p:cNvSpPr/>
            <p:nvPr/>
          </p:nvSpPr>
          <p:spPr>
            <a:xfrm rot="10800000">
              <a:off x="114149" y="356367"/>
              <a:ext cx="19297" cy="25582"/>
            </a:xfrm>
            <a:custGeom>
              <a:avLst/>
              <a:gdLst/>
              <a:ahLst/>
              <a:cxnLst/>
              <a:rect l="l" t="t" r="r" b="b"/>
              <a:pathLst>
                <a:path w="303" h="299" extrusionOk="0">
                  <a:moveTo>
                    <a:pt x="0" y="1"/>
                  </a:moveTo>
                  <a:cubicBezTo>
                    <a:pt x="0" y="166"/>
                    <a:pt x="137" y="298"/>
                    <a:pt x="302" y="298"/>
                  </a:cubicBezTo>
                  <a:lnTo>
                    <a:pt x="302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9" name="Google Shape;479;p16"/>
            <p:cNvSpPr/>
            <p:nvPr/>
          </p:nvSpPr>
          <p:spPr>
            <a:xfrm rot="10800000">
              <a:off x="222287" y="356367"/>
              <a:ext cx="19042" cy="25582"/>
            </a:xfrm>
            <a:custGeom>
              <a:avLst/>
              <a:gdLst/>
              <a:ahLst/>
              <a:cxnLst/>
              <a:rect l="l" t="t" r="r" b="b"/>
              <a:pathLst>
                <a:path w="299" h="299" extrusionOk="0">
                  <a:moveTo>
                    <a:pt x="1" y="1"/>
                  </a:moveTo>
                  <a:lnTo>
                    <a:pt x="1" y="298"/>
                  </a:lnTo>
                  <a:cubicBezTo>
                    <a:pt x="166" y="298"/>
                    <a:pt x="299" y="166"/>
                    <a:pt x="29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0" name="Google Shape;480;p16"/>
            <p:cNvSpPr/>
            <p:nvPr/>
          </p:nvSpPr>
          <p:spPr>
            <a:xfrm rot="10800000">
              <a:off x="158665" y="270893"/>
              <a:ext cx="38149" cy="51250"/>
            </a:xfrm>
            <a:custGeom>
              <a:avLst/>
              <a:gdLst/>
              <a:ahLst/>
              <a:cxnLst/>
              <a:rect l="l" t="t" r="r" b="b"/>
              <a:pathLst>
                <a:path w="599" h="599" extrusionOk="0">
                  <a:moveTo>
                    <a:pt x="298" y="0"/>
                  </a:moveTo>
                  <a:cubicBezTo>
                    <a:pt x="133" y="0"/>
                    <a:pt x="0" y="132"/>
                    <a:pt x="0" y="297"/>
                  </a:cubicBezTo>
                  <a:cubicBezTo>
                    <a:pt x="0" y="462"/>
                    <a:pt x="133" y="599"/>
                    <a:pt x="298" y="599"/>
                  </a:cubicBezTo>
                  <a:cubicBezTo>
                    <a:pt x="462" y="599"/>
                    <a:pt x="599" y="462"/>
                    <a:pt x="599" y="297"/>
                  </a:cubicBezTo>
                  <a:cubicBezTo>
                    <a:pt x="599" y="132"/>
                    <a:pt x="462" y="0"/>
                    <a:pt x="29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1" name="Google Shape;481;p16"/>
            <p:cNvSpPr/>
            <p:nvPr/>
          </p:nvSpPr>
          <p:spPr>
            <a:xfrm rot="10800000">
              <a:off x="222287" y="185762"/>
              <a:ext cx="19042" cy="25411"/>
            </a:xfrm>
            <a:custGeom>
              <a:avLst/>
              <a:gdLst/>
              <a:ahLst/>
              <a:cxnLst/>
              <a:rect l="l" t="t" r="r" b="b"/>
              <a:pathLst>
                <a:path w="299" h="297" extrusionOk="0">
                  <a:moveTo>
                    <a:pt x="1" y="0"/>
                  </a:moveTo>
                  <a:lnTo>
                    <a:pt x="1" y="297"/>
                  </a:lnTo>
                  <a:cubicBezTo>
                    <a:pt x="166" y="297"/>
                    <a:pt x="299" y="165"/>
                    <a:pt x="29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2" name="Google Shape;482;p16"/>
            <p:cNvSpPr/>
            <p:nvPr/>
          </p:nvSpPr>
          <p:spPr>
            <a:xfrm rot="10800000">
              <a:off x="158665" y="100117"/>
              <a:ext cx="38149" cy="51422"/>
            </a:xfrm>
            <a:custGeom>
              <a:avLst/>
              <a:gdLst/>
              <a:ahLst/>
              <a:cxnLst/>
              <a:rect l="l" t="t" r="r" b="b"/>
              <a:pathLst>
                <a:path w="599" h="601" extrusionOk="0">
                  <a:moveTo>
                    <a:pt x="298" y="0"/>
                  </a:moveTo>
                  <a:cubicBezTo>
                    <a:pt x="133" y="0"/>
                    <a:pt x="0" y="133"/>
                    <a:pt x="0" y="298"/>
                  </a:cubicBezTo>
                  <a:cubicBezTo>
                    <a:pt x="0" y="463"/>
                    <a:pt x="133" y="600"/>
                    <a:pt x="298" y="600"/>
                  </a:cubicBezTo>
                  <a:cubicBezTo>
                    <a:pt x="462" y="600"/>
                    <a:pt x="599" y="463"/>
                    <a:pt x="599" y="298"/>
                  </a:cubicBezTo>
                  <a:cubicBezTo>
                    <a:pt x="599" y="133"/>
                    <a:pt x="462" y="0"/>
                    <a:pt x="29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3" name="Google Shape;483;p16"/>
            <p:cNvSpPr/>
            <p:nvPr/>
          </p:nvSpPr>
          <p:spPr>
            <a:xfrm rot="10800000">
              <a:off x="222287" y="40482"/>
              <a:ext cx="19042" cy="25839"/>
            </a:xfrm>
            <a:custGeom>
              <a:avLst/>
              <a:gdLst/>
              <a:ahLst/>
              <a:cxnLst/>
              <a:rect l="l" t="t" r="r" b="b"/>
              <a:pathLst>
                <a:path w="299" h="302" extrusionOk="0">
                  <a:moveTo>
                    <a:pt x="1" y="0"/>
                  </a:moveTo>
                  <a:lnTo>
                    <a:pt x="1" y="301"/>
                  </a:lnTo>
                  <a:lnTo>
                    <a:pt x="299" y="301"/>
                  </a:lnTo>
                  <a:cubicBezTo>
                    <a:pt x="299" y="136"/>
                    <a:pt x="166" y="0"/>
                    <a:pt x="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4" name="Google Shape;484;p16"/>
            <p:cNvSpPr/>
            <p:nvPr/>
          </p:nvSpPr>
          <p:spPr>
            <a:xfrm rot="10800000">
              <a:off x="114149" y="185762"/>
              <a:ext cx="19297" cy="25411"/>
            </a:xfrm>
            <a:custGeom>
              <a:avLst/>
              <a:gdLst/>
              <a:ahLst/>
              <a:cxnLst/>
              <a:rect l="l" t="t" r="r" b="b"/>
              <a:pathLst>
                <a:path w="303" h="297" extrusionOk="0">
                  <a:moveTo>
                    <a:pt x="0" y="0"/>
                  </a:moveTo>
                  <a:cubicBezTo>
                    <a:pt x="0" y="165"/>
                    <a:pt x="137" y="297"/>
                    <a:pt x="302" y="297"/>
                  </a:cubicBezTo>
                  <a:lnTo>
                    <a:pt x="30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5" name="Google Shape;485;p16"/>
            <p:cNvSpPr/>
            <p:nvPr/>
          </p:nvSpPr>
          <p:spPr>
            <a:xfrm rot="10800000">
              <a:off x="114149" y="40482"/>
              <a:ext cx="19297" cy="25839"/>
            </a:xfrm>
            <a:custGeom>
              <a:avLst/>
              <a:gdLst/>
              <a:ahLst/>
              <a:cxnLst/>
              <a:rect l="l" t="t" r="r" b="b"/>
              <a:pathLst>
                <a:path w="303" h="302" extrusionOk="0">
                  <a:moveTo>
                    <a:pt x="302" y="0"/>
                  </a:moveTo>
                  <a:cubicBezTo>
                    <a:pt x="137" y="0"/>
                    <a:pt x="0" y="136"/>
                    <a:pt x="0" y="301"/>
                  </a:cubicBezTo>
                  <a:lnTo>
                    <a:pt x="302" y="301"/>
                  </a:lnTo>
                  <a:lnTo>
                    <a:pt x="30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6" name="Google Shape;486;p16"/>
            <p:cNvSpPr/>
            <p:nvPr/>
          </p:nvSpPr>
          <p:spPr>
            <a:xfrm rot="10800000">
              <a:off x="222287" y="15071"/>
              <a:ext cx="19042" cy="25497"/>
            </a:xfrm>
            <a:custGeom>
              <a:avLst/>
              <a:gdLst/>
              <a:ahLst/>
              <a:cxnLst/>
              <a:rect l="l" t="t" r="r" b="b"/>
              <a:pathLst>
                <a:path w="299" h="298" extrusionOk="0">
                  <a:moveTo>
                    <a:pt x="1" y="0"/>
                  </a:moveTo>
                  <a:lnTo>
                    <a:pt x="1" y="298"/>
                  </a:lnTo>
                  <a:cubicBezTo>
                    <a:pt x="166" y="298"/>
                    <a:pt x="299" y="166"/>
                    <a:pt x="29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7" name="Google Shape;487;p16"/>
            <p:cNvSpPr/>
            <p:nvPr/>
          </p:nvSpPr>
          <p:spPr>
            <a:xfrm rot="10800000">
              <a:off x="158665" y="-70488"/>
              <a:ext cx="38149" cy="51336"/>
            </a:xfrm>
            <a:custGeom>
              <a:avLst/>
              <a:gdLst/>
              <a:ahLst/>
              <a:cxnLst/>
              <a:rect l="l" t="t" r="r" b="b"/>
              <a:pathLst>
                <a:path w="599" h="600" extrusionOk="0">
                  <a:moveTo>
                    <a:pt x="298" y="1"/>
                  </a:moveTo>
                  <a:cubicBezTo>
                    <a:pt x="133" y="1"/>
                    <a:pt x="0" y="133"/>
                    <a:pt x="0" y="297"/>
                  </a:cubicBezTo>
                  <a:cubicBezTo>
                    <a:pt x="0" y="462"/>
                    <a:pt x="133" y="599"/>
                    <a:pt x="298" y="599"/>
                  </a:cubicBezTo>
                  <a:cubicBezTo>
                    <a:pt x="462" y="599"/>
                    <a:pt x="599" y="462"/>
                    <a:pt x="599" y="297"/>
                  </a:cubicBezTo>
                  <a:cubicBezTo>
                    <a:pt x="599" y="133"/>
                    <a:pt x="462" y="1"/>
                    <a:pt x="29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8" name="Google Shape;488;p16"/>
            <p:cNvSpPr/>
            <p:nvPr/>
          </p:nvSpPr>
          <p:spPr>
            <a:xfrm rot="10800000">
              <a:off x="114149" y="15071"/>
              <a:ext cx="19297" cy="25497"/>
            </a:xfrm>
            <a:custGeom>
              <a:avLst/>
              <a:gdLst/>
              <a:ahLst/>
              <a:cxnLst/>
              <a:rect l="l" t="t" r="r" b="b"/>
              <a:pathLst>
                <a:path w="303" h="298" extrusionOk="0">
                  <a:moveTo>
                    <a:pt x="0" y="0"/>
                  </a:moveTo>
                  <a:cubicBezTo>
                    <a:pt x="0" y="166"/>
                    <a:pt x="137" y="298"/>
                    <a:pt x="302" y="298"/>
                  </a:cubicBezTo>
                  <a:lnTo>
                    <a:pt x="30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9" name="Google Shape;489;p16"/>
            <p:cNvSpPr/>
            <p:nvPr/>
          </p:nvSpPr>
          <p:spPr>
            <a:xfrm rot="10800000">
              <a:off x="241266" y="552469"/>
              <a:ext cx="64" cy="513"/>
            </a:xfrm>
            <a:custGeom>
              <a:avLst/>
              <a:gdLst/>
              <a:ahLst/>
              <a:cxnLst/>
              <a:rect l="l" t="t" r="r" b="b"/>
              <a:pathLst>
                <a:path w="1" h="6" extrusionOk="0">
                  <a:moveTo>
                    <a:pt x="1" y="1"/>
                  </a:moveTo>
                  <a:lnTo>
                    <a:pt x="1" y="5"/>
                  </a:lnTo>
                  <a:lnTo>
                    <a:pt x="1" y="5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0" name="Google Shape;490;p16"/>
            <p:cNvSpPr/>
            <p:nvPr/>
          </p:nvSpPr>
          <p:spPr>
            <a:xfrm rot="10800000">
              <a:off x="349339" y="381864"/>
              <a:ext cx="18979" cy="25069"/>
            </a:xfrm>
            <a:custGeom>
              <a:avLst/>
              <a:gdLst/>
              <a:ahLst/>
              <a:cxnLst/>
              <a:rect l="l" t="t" r="r" b="b"/>
              <a:pathLst>
                <a:path w="298" h="293" extrusionOk="0">
                  <a:moveTo>
                    <a:pt x="33" y="1"/>
                  </a:moveTo>
                  <a:cubicBezTo>
                    <a:pt x="24" y="10"/>
                    <a:pt x="10" y="20"/>
                    <a:pt x="1" y="29"/>
                  </a:cubicBezTo>
                  <a:lnTo>
                    <a:pt x="1" y="293"/>
                  </a:lnTo>
                  <a:lnTo>
                    <a:pt x="297" y="293"/>
                  </a:lnTo>
                  <a:cubicBezTo>
                    <a:pt x="297" y="138"/>
                    <a:pt x="184" y="20"/>
                    <a:pt x="3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1" name="Google Shape;491;p16"/>
            <p:cNvSpPr/>
            <p:nvPr/>
          </p:nvSpPr>
          <p:spPr>
            <a:xfrm rot="10800000">
              <a:off x="285653" y="441498"/>
              <a:ext cx="36748" cy="47315"/>
            </a:xfrm>
            <a:custGeom>
              <a:avLst/>
              <a:gdLst/>
              <a:ahLst/>
              <a:cxnLst/>
              <a:rect l="l" t="t" r="r" b="b"/>
              <a:pathLst>
                <a:path w="577" h="553" extrusionOk="0">
                  <a:moveTo>
                    <a:pt x="431" y="0"/>
                  </a:moveTo>
                  <a:cubicBezTo>
                    <a:pt x="289" y="122"/>
                    <a:pt x="148" y="250"/>
                    <a:pt x="1" y="373"/>
                  </a:cubicBezTo>
                  <a:cubicBezTo>
                    <a:pt x="48" y="477"/>
                    <a:pt x="152" y="553"/>
                    <a:pt x="275" y="553"/>
                  </a:cubicBezTo>
                  <a:cubicBezTo>
                    <a:pt x="440" y="553"/>
                    <a:pt x="577" y="416"/>
                    <a:pt x="577" y="250"/>
                  </a:cubicBezTo>
                  <a:cubicBezTo>
                    <a:pt x="577" y="142"/>
                    <a:pt x="516" y="52"/>
                    <a:pt x="43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2" name="Google Shape;492;p16"/>
            <p:cNvSpPr/>
            <p:nvPr/>
          </p:nvSpPr>
          <p:spPr>
            <a:xfrm rot="10800000">
              <a:off x="241265" y="527143"/>
              <a:ext cx="14075" cy="25411"/>
            </a:xfrm>
            <a:custGeom>
              <a:avLst/>
              <a:gdLst/>
              <a:ahLst/>
              <a:cxnLst/>
              <a:rect l="l" t="t" r="r" b="b"/>
              <a:pathLst>
                <a:path w="221" h="297" extrusionOk="0">
                  <a:moveTo>
                    <a:pt x="221" y="0"/>
                  </a:moveTo>
                  <a:cubicBezTo>
                    <a:pt x="146" y="62"/>
                    <a:pt x="70" y="127"/>
                    <a:pt x="0" y="194"/>
                  </a:cubicBezTo>
                  <a:cubicBezTo>
                    <a:pt x="51" y="255"/>
                    <a:pt x="131" y="297"/>
                    <a:pt x="221" y="297"/>
                  </a:cubicBezTo>
                  <a:lnTo>
                    <a:pt x="22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3" name="Google Shape;493;p16"/>
            <p:cNvSpPr/>
            <p:nvPr/>
          </p:nvSpPr>
          <p:spPr>
            <a:xfrm rot="10800000">
              <a:off x="241265" y="381864"/>
              <a:ext cx="19234" cy="25839"/>
            </a:xfrm>
            <a:custGeom>
              <a:avLst/>
              <a:gdLst/>
              <a:ahLst/>
              <a:cxnLst/>
              <a:rect l="l" t="t" r="r" b="b"/>
              <a:pathLst>
                <a:path w="302" h="302" extrusionOk="0">
                  <a:moveTo>
                    <a:pt x="302" y="1"/>
                  </a:moveTo>
                  <a:cubicBezTo>
                    <a:pt x="138" y="1"/>
                    <a:pt x="1" y="136"/>
                    <a:pt x="1" y="302"/>
                  </a:cubicBezTo>
                  <a:lnTo>
                    <a:pt x="302" y="302"/>
                  </a:lnTo>
                  <a:lnTo>
                    <a:pt x="302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4" name="Google Shape;494;p16"/>
            <p:cNvSpPr/>
            <p:nvPr/>
          </p:nvSpPr>
          <p:spPr>
            <a:xfrm rot="10800000">
              <a:off x="349339" y="356367"/>
              <a:ext cx="18979" cy="25582"/>
            </a:xfrm>
            <a:custGeom>
              <a:avLst/>
              <a:gdLst/>
              <a:ahLst/>
              <a:cxnLst/>
              <a:rect l="l" t="t" r="r" b="b"/>
              <a:pathLst>
                <a:path w="298" h="299" extrusionOk="0">
                  <a:moveTo>
                    <a:pt x="1" y="1"/>
                  </a:moveTo>
                  <a:lnTo>
                    <a:pt x="1" y="298"/>
                  </a:lnTo>
                  <a:cubicBezTo>
                    <a:pt x="166" y="298"/>
                    <a:pt x="297" y="166"/>
                    <a:pt x="29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5" name="Google Shape;495;p16"/>
            <p:cNvSpPr/>
            <p:nvPr/>
          </p:nvSpPr>
          <p:spPr>
            <a:xfrm rot="10800000">
              <a:off x="241265" y="211087"/>
              <a:ext cx="19234" cy="26010"/>
            </a:xfrm>
            <a:custGeom>
              <a:avLst/>
              <a:gdLst/>
              <a:ahLst/>
              <a:cxnLst/>
              <a:rect l="l" t="t" r="r" b="b"/>
              <a:pathLst>
                <a:path w="302" h="304" extrusionOk="0">
                  <a:moveTo>
                    <a:pt x="302" y="1"/>
                  </a:moveTo>
                  <a:cubicBezTo>
                    <a:pt x="138" y="1"/>
                    <a:pt x="1" y="138"/>
                    <a:pt x="1" y="303"/>
                  </a:cubicBezTo>
                  <a:lnTo>
                    <a:pt x="302" y="303"/>
                  </a:lnTo>
                  <a:lnTo>
                    <a:pt x="302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6" name="Google Shape;496;p16"/>
            <p:cNvSpPr/>
            <p:nvPr/>
          </p:nvSpPr>
          <p:spPr>
            <a:xfrm rot="10800000">
              <a:off x="349339" y="211087"/>
              <a:ext cx="18979" cy="26010"/>
            </a:xfrm>
            <a:custGeom>
              <a:avLst/>
              <a:gdLst/>
              <a:ahLst/>
              <a:cxnLst/>
              <a:rect l="l" t="t" r="r" b="b"/>
              <a:pathLst>
                <a:path w="298" h="304" extrusionOk="0">
                  <a:moveTo>
                    <a:pt x="1" y="1"/>
                  </a:moveTo>
                  <a:lnTo>
                    <a:pt x="1" y="303"/>
                  </a:lnTo>
                  <a:lnTo>
                    <a:pt x="297" y="303"/>
                  </a:lnTo>
                  <a:cubicBezTo>
                    <a:pt x="297" y="138"/>
                    <a:pt x="166" y="1"/>
                    <a:pt x="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7" name="Google Shape;497;p16"/>
            <p:cNvSpPr/>
            <p:nvPr/>
          </p:nvSpPr>
          <p:spPr>
            <a:xfrm rot="10800000">
              <a:off x="285653" y="270893"/>
              <a:ext cx="38212" cy="51250"/>
            </a:xfrm>
            <a:custGeom>
              <a:avLst/>
              <a:gdLst/>
              <a:ahLst/>
              <a:cxnLst/>
              <a:rect l="l" t="t" r="r" b="b"/>
              <a:pathLst>
                <a:path w="600" h="599" extrusionOk="0">
                  <a:moveTo>
                    <a:pt x="298" y="0"/>
                  </a:moveTo>
                  <a:cubicBezTo>
                    <a:pt x="132" y="0"/>
                    <a:pt x="1" y="132"/>
                    <a:pt x="1" y="297"/>
                  </a:cubicBezTo>
                  <a:cubicBezTo>
                    <a:pt x="1" y="462"/>
                    <a:pt x="132" y="599"/>
                    <a:pt x="298" y="599"/>
                  </a:cubicBezTo>
                  <a:cubicBezTo>
                    <a:pt x="463" y="599"/>
                    <a:pt x="600" y="462"/>
                    <a:pt x="600" y="297"/>
                  </a:cubicBezTo>
                  <a:cubicBezTo>
                    <a:pt x="600" y="132"/>
                    <a:pt x="463" y="0"/>
                    <a:pt x="29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8" name="Google Shape;498;p16"/>
            <p:cNvSpPr/>
            <p:nvPr/>
          </p:nvSpPr>
          <p:spPr>
            <a:xfrm rot="10800000">
              <a:off x="241265" y="356367"/>
              <a:ext cx="19234" cy="25582"/>
            </a:xfrm>
            <a:custGeom>
              <a:avLst/>
              <a:gdLst/>
              <a:ahLst/>
              <a:cxnLst/>
              <a:rect l="l" t="t" r="r" b="b"/>
              <a:pathLst>
                <a:path w="302" h="299" extrusionOk="0">
                  <a:moveTo>
                    <a:pt x="1" y="1"/>
                  </a:moveTo>
                  <a:cubicBezTo>
                    <a:pt x="1" y="166"/>
                    <a:pt x="138" y="298"/>
                    <a:pt x="302" y="298"/>
                  </a:cubicBezTo>
                  <a:lnTo>
                    <a:pt x="302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9" name="Google Shape;499;p16"/>
            <p:cNvSpPr/>
            <p:nvPr/>
          </p:nvSpPr>
          <p:spPr>
            <a:xfrm rot="10800000">
              <a:off x="241265" y="40482"/>
              <a:ext cx="19234" cy="25839"/>
            </a:xfrm>
            <a:custGeom>
              <a:avLst/>
              <a:gdLst/>
              <a:ahLst/>
              <a:cxnLst/>
              <a:rect l="l" t="t" r="r" b="b"/>
              <a:pathLst>
                <a:path w="302" h="302" extrusionOk="0">
                  <a:moveTo>
                    <a:pt x="302" y="0"/>
                  </a:moveTo>
                  <a:cubicBezTo>
                    <a:pt x="138" y="0"/>
                    <a:pt x="1" y="136"/>
                    <a:pt x="1" y="301"/>
                  </a:cubicBezTo>
                  <a:lnTo>
                    <a:pt x="302" y="301"/>
                  </a:lnTo>
                  <a:lnTo>
                    <a:pt x="30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0" name="Google Shape;500;p16"/>
            <p:cNvSpPr/>
            <p:nvPr/>
          </p:nvSpPr>
          <p:spPr>
            <a:xfrm rot="10800000">
              <a:off x="349339" y="185762"/>
              <a:ext cx="18979" cy="25411"/>
            </a:xfrm>
            <a:custGeom>
              <a:avLst/>
              <a:gdLst/>
              <a:ahLst/>
              <a:cxnLst/>
              <a:rect l="l" t="t" r="r" b="b"/>
              <a:pathLst>
                <a:path w="298" h="297" extrusionOk="0">
                  <a:moveTo>
                    <a:pt x="1" y="0"/>
                  </a:moveTo>
                  <a:lnTo>
                    <a:pt x="1" y="297"/>
                  </a:lnTo>
                  <a:cubicBezTo>
                    <a:pt x="166" y="297"/>
                    <a:pt x="297" y="165"/>
                    <a:pt x="29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1" name="Google Shape;501;p16"/>
            <p:cNvSpPr/>
            <p:nvPr/>
          </p:nvSpPr>
          <p:spPr>
            <a:xfrm rot="10800000">
              <a:off x="285653" y="100117"/>
              <a:ext cx="38212" cy="51422"/>
            </a:xfrm>
            <a:custGeom>
              <a:avLst/>
              <a:gdLst/>
              <a:ahLst/>
              <a:cxnLst/>
              <a:rect l="l" t="t" r="r" b="b"/>
              <a:pathLst>
                <a:path w="600" h="601" extrusionOk="0">
                  <a:moveTo>
                    <a:pt x="298" y="0"/>
                  </a:moveTo>
                  <a:cubicBezTo>
                    <a:pt x="132" y="0"/>
                    <a:pt x="1" y="133"/>
                    <a:pt x="1" y="298"/>
                  </a:cubicBezTo>
                  <a:cubicBezTo>
                    <a:pt x="1" y="463"/>
                    <a:pt x="132" y="600"/>
                    <a:pt x="298" y="600"/>
                  </a:cubicBezTo>
                  <a:cubicBezTo>
                    <a:pt x="463" y="600"/>
                    <a:pt x="600" y="463"/>
                    <a:pt x="600" y="298"/>
                  </a:cubicBezTo>
                  <a:cubicBezTo>
                    <a:pt x="600" y="133"/>
                    <a:pt x="463" y="0"/>
                    <a:pt x="29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2" name="Google Shape;502;p16"/>
            <p:cNvSpPr/>
            <p:nvPr/>
          </p:nvSpPr>
          <p:spPr>
            <a:xfrm rot="10800000">
              <a:off x="241265" y="185762"/>
              <a:ext cx="19234" cy="25411"/>
            </a:xfrm>
            <a:custGeom>
              <a:avLst/>
              <a:gdLst/>
              <a:ahLst/>
              <a:cxnLst/>
              <a:rect l="l" t="t" r="r" b="b"/>
              <a:pathLst>
                <a:path w="302" h="297" extrusionOk="0">
                  <a:moveTo>
                    <a:pt x="1" y="0"/>
                  </a:moveTo>
                  <a:cubicBezTo>
                    <a:pt x="1" y="165"/>
                    <a:pt x="138" y="297"/>
                    <a:pt x="302" y="297"/>
                  </a:cubicBezTo>
                  <a:lnTo>
                    <a:pt x="30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3" name="Google Shape;503;p16"/>
            <p:cNvSpPr/>
            <p:nvPr/>
          </p:nvSpPr>
          <p:spPr>
            <a:xfrm rot="10800000">
              <a:off x="349339" y="40482"/>
              <a:ext cx="18979" cy="25839"/>
            </a:xfrm>
            <a:custGeom>
              <a:avLst/>
              <a:gdLst/>
              <a:ahLst/>
              <a:cxnLst/>
              <a:rect l="l" t="t" r="r" b="b"/>
              <a:pathLst>
                <a:path w="298" h="302" extrusionOk="0">
                  <a:moveTo>
                    <a:pt x="1" y="0"/>
                  </a:moveTo>
                  <a:lnTo>
                    <a:pt x="1" y="301"/>
                  </a:lnTo>
                  <a:lnTo>
                    <a:pt x="297" y="301"/>
                  </a:lnTo>
                  <a:cubicBezTo>
                    <a:pt x="297" y="136"/>
                    <a:pt x="166" y="0"/>
                    <a:pt x="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4" name="Google Shape;504;p16"/>
            <p:cNvSpPr/>
            <p:nvPr/>
          </p:nvSpPr>
          <p:spPr>
            <a:xfrm rot="10800000">
              <a:off x="285653" y="-70488"/>
              <a:ext cx="38212" cy="51336"/>
            </a:xfrm>
            <a:custGeom>
              <a:avLst/>
              <a:gdLst/>
              <a:ahLst/>
              <a:cxnLst/>
              <a:rect l="l" t="t" r="r" b="b"/>
              <a:pathLst>
                <a:path w="600" h="600" extrusionOk="0">
                  <a:moveTo>
                    <a:pt x="298" y="1"/>
                  </a:moveTo>
                  <a:cubicBezTo>
                    <a:pt x="132" y="1"/>
                    <a:pt x="1" y="133"/>
                    <a:pt x="1" y="297"/>
                  </a:cubicBezTo>
                  <a:cubicBezTo>
                    <a:pt x="1" y="462"/>
                    <a:pt x="132" y="599"/>
                    <a:pt x="298" y="599"/>
                  </a:cubicBezTo>
                  <a:cubicBezTo>
                    <a:pt x="463" y="599"/>
                    <a:pt x="600" y="462"/>
                    <a:pt x="600" y="297"/>
                  </a:cubicBezTo>
                  <a:cubicBezTo>
                    <a:pt x="600" y="133"/>
                    <a:pt x="463" y="1"/>
                    <a:pt x="29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5" name="Google Shape;505;p16"/>
            <p:cNvSpPr/>
            <p:nvPr/>
          </p:nvSpPr>
          <p:spPr>
            <a:xfrm rot="10800000">
              <a:off x="349339" y="15071"/>
              <a:ext cx="18979" cy="25497"/>
            </a:xfrm>
            <a:custGeom>
              <a:avLst/>
              <a:gdLst/>
              <a:ahLst/>
              <a:cxnLst/>
              <a:rect l="l" t="t" r="r" b="b"/>
              <a:pathLst>
                <a:path w="298" h="298" extrusionOk="0">
                  <a:moveTo>
                    <a:pt x="1" y="0"/>
                  </a:moveTo>
                  <a:lnTo>
                    <a:pt x="1" y="298"/>
                  </a:lnTo>
                  <a:cubicBezTo>
                    <a:pt x="166" y="298"/>
                    <a:pt x="297" y="166"/>
                    <a:pt x="29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6" name="Google Shape;506;p16"/>
            <p:cNvSpPr/>
            <p:nvPr/>
          </p:nvSpPr>
          <p:spPr>
            <a:xfrm rot="10800000">
              <a:off x="241265" y="15071"/>
              <a:ext cx="19234" cy="25497"/>
            </a:xfrm>
            <a:custGeom>
              <a:avLst/>
              <a:gdLst/>
              <a:ahLst/>
              <a:cxnLst/>
              <a:rect l="l" t="t" r="r" b="b"/>
              <a:pathLst>
                <a:path w="302" h="298" extrusionOk="0">
                  <a:moveTo>
                    <a:pt x="1" y="0"/>
                  </a:moveTo>
                  <a:cubicBezTo>
                    <a:pt x="1" y="166"/>
                    <a:pt x="138" y="298"/>
                    <a:pt x="302" y="298"/>
                  </a:cubicBezTo>
                  <a:lnTo>
                    <a:pt x="30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7" name="Google Shape;507;p16"/>
            <p:cNvSpPr/>
            <p:nvPr/>
          </p:nvSpPr>
          <p:spPr>
            <a:xfrm rot="10800000">
              <a:off x="368254" y="381864"/>
              <a:ext cx="19297" cy="22673"/>
            </a:xfrm>
            <a:custGeom>
              <a:avLst/>
              <a:gdLst/>
              <a:ahLst/>
              <a:cxnLst/>
              <a:rect l="l" t="t" r="r" b="b"/>
              <a:pathLst>
                <a:path w="303" h="265" extrusionOk="0">
                  <a:moveTo>
                    <a:pt x="303" y="1"/>
                  </a:moveTo>
                  <a:cubicBezTo>
                    <a:pt x="203" y="81"/>
                    <a:pt x="105" y="166"/>
                    <a:pt x="5" y="247"/>
                  </a:cubicBezTo>
                  <a:cubicBezTo>
                    <a:pt x="5" y="251"/>
                    <a:pt x="0" y="256"/>
                    <a:pt x="0" y="265"/>
                  </a:cubicBezTo>
                  <a:lnTo>
                    <a:pt x="303" y="265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8" name="Google Shape;508;p16"/>
            <p:cNvSpPr/>
            <p:nvPr/>
          </p:nvSpPr>
          <p:spPr>
            <a:xfrm rot="10800000">
              <a:off x="412706" y="270893"/>
              <a:ext cx="38212" cy="51250"/>
            </a:xfrm>
            <a:custGeom>
              <a:avLst/>
              <a:gdLst/>
              <a:ahLst/>
              <a:cxnLst/>
              <a:rect l="l" t="t" r="r" b="b"/>
              <a:pathLst>
                <a:path w="600" h="599" extrusionOk="0">
                  <a:moveTo>
                    <a:pt x="298" y="0"/>
                  </a:moveTo>
                  <a:cubicBezTo>
                    <a:pt x="133" y="0"/>
                    <a:pt x="1" y="132"/>
                    <a:pt x="1" y="297"/>
                  </a:cubicBezTo>
                  <a:cubicBezTo>
                    <a:pt x="1" y="462"/>
                    <a:pt x="133" y="599"/>
                    <a:pt x="298" y="599"/>
                  </a:cubicBezTo>
                  <a:cubicBezTo>
                    <a:pt x="462" y="599"/>
                    <a:pt x="599" y="462"/>
                    <a:pt x="599" y="297"/>
                  </a:cubicBezTo>
                  <a:cubicBezTo>
                    <a:pt x="599" y="132"/>
                    <a:pt x="462" y="0"/>
                    <a:pt x="29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9" name="Google Shape;509;p16"/>
            <p:cNvSpPr/>
            <p:nvPr/>
          </p:nvSpPr>
          <p:spPr>
            <a:xfrm rot="10800000">
              <a:off x="476392" y="211087"/>
              <a:ext cx="18979" cy="26010"/>
            </a:xfrm>
            <a:custGeom>
              <a:avLst/>
              <a:gdLst/>
              <a:ahLst/>
              <a:cxnLst/>
              <a:rect l="l" t="t" r="r" b="b"/>
              <a:pathLst>
                <a:path w="298" h="304" extrusionOk="0">
                  <a:moveTo>
                    <a:pt x="0" y="1"/>
                  </a:moveTo>
                  <a:lnTo>
                    <a:pt x="0" y="303"/>
                  </a:lnTo>
                  <a:lnTo>
                    <a:pt x="298" y="303"/>
                  </a:lnTo>
                  <a:cubicBezTo>
                    <a:pt x="298" y="138"/>
                    <a:pt x="166" y="1"/>
                    <a:pt x="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0" name="Google Shape;510;p16"/>
            <p:cNvSpPr/>
            <p:nvPr/>
          </p:nvSpPr>
          <p:spPr>
            <a:xfrm rot="10800000">
              <a:off x="368254" y="211087"/>
              <a:ext cx="19297" cy="26010"/>
            </a:xfrm>
            <a:custGeom>
              <a:avLst/>
              <a:gdLst/>
              <a:ahLst/>
              <a:cxnLst/>
              <a:rect l="l" t="t" r="r" b="b"/>
              <a:pathLst>
                <a:path w="303" h="304" extrusionOk="0">
                  <a:moveTo>
                    <a:pt x="303" y="1"/>
                  </a:moveTo>
                  <a:cubicBezTo>
                    <a:pt x="137" y="1"/>
                    <a:pt x="0" y="138"/>
                    <a:pt x="0" y="303"/>
                  </a:cubicBezTo>
                  <a:lnTo>
                    <a:pt x="303" y="303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1" name="Google Shape;511;p16"/>
            <p:cNvSpPr/>
            <p:nvPr/>
          </p:nvSpPr>
          <p:spPr>
            <a:xfrm rot="10800000">
              <a:off x="368254" y="356367"/>
              <a:ext cx="19297" cy="25582"/>
            </a:xfrm>
            <a:custGeom>
              <a:avLst/>
              <a:gdLst/>
              <a:ahLst/>
              <a:cxnLst/>
              <a:rect l="l" t="t" r="r" b="b"/>
              <a:pathLst>
                <a:path w="303" h="299" extrusionOk="0">
                  <a:moveTo>
                    <a:pt x="0" y="1"/>
                  </a:moveTo>
                  <a:cubicBezTo>
                    <a:pt x="0" y="166"/>
                    <a:pt x="137" y="298"/>
                    <a:pt x="303" y="298"/>
                  </a:cubicBezTo>
                  <a:lnTo>
                    <a:pt x="303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2" name="Google Shape;512;p16"/>
            <p:cNvSpPr/>
            <p:nvPr/>
          </p:nvSpPr>
          <p:spPr>
            <a:xfrm rot="10800000">
              <a:off x="412706" y="100117"/>
              <a:ext cx="38212" cy="51422"/>
            </a:xfrm>
            <a:custGeom>
              <a:avLst/>
              <a:gdLst/>
              <a:ahLst/>
              <a:cxnLst/>
              <a:rect l="l" t="t" r="r" b="b"/>
              <a:pathLst>
                <a:path w="600" h="601" extrusionOk="0">
                  <a:moveTo>
                    <a:pt x="298" y="0"/>
                  </a:moveTo>
                  <a:cubicBezTo>
                    <a:pt x="133" y="0"/>
                    <a:pt x="1" y="133"/>
                    <a:pt x="1" y="298"/>
                  </a:cubicBezTo>
                  <a:cubicBezTo>
                    <a:pt x="1" y="463"/>
                    <a:pt x="133" y="600"/>
                    <a:pt x="298" y="600"/>
                  </a:cubicBezTo>
                  <a:cubicBezTo>
                    <a:pt x="462" y="600"/>
                    <a:pt x="599" y="463"/>
                    <a:pt x="599" y="298"/>
                  </a:cubicBezTo>
                  <a:cubicBezTo>
                    <a:pt x="599" y="133"/>
                    <a:pt x="462" y="0"/>
                    <a:pt x="29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3" name="Google Shape;513;p16"/>
            <p:cNvSpPr/>
            <p:nvPr/>
          </p:nvSpPr>
          <p:spPr>
            <a:xfrm rot="10800000">
              <a:off x="476392" y="185762"/>
              <a:ext cx="18979" cy="25411"/>
            </a:xfrm>
            <a:custGeom>
              <a:avLst/>
              <a:gdLst/>
              <a:ahLst/>
              <a:cxnLst/>
              <a:rect l="l" t="t" r="r" b="b"/>
              <a:pathLst>
                <a:path w="298" h="297" extrusionOk="0">
                  <a:moveTo>
                    <a:pt x="0" y="0"/>
                  </a:moveTo>
                  <a:lnTo>
                    <a:pt x="0" y="297"/>
                  </a:lnTo>
                  <a:cubicBezTo>
                    <a:pt x="166" y="297"/>
                    <a:pt x="298" y="165"/>
                    <a:pt x="29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4" name="Google Shape;514;p16"/>
            <p:cNvSpPr/>
            <p:nvPr/>
          </p:nvSpPr>
          <p:spPr>
            <a:xfrm rot="10800000">
              <a:off x="368254" y="40482"/>
              <a:ext cx="19297" cy="25839"/>
            </a:xfrm>
            <a:custGeom>
              <a:avLst/>
              <a:gdLst/>
              <a:ahLst/>
              <a:cxnLst/>
              <a:rect l="l" t="t" r="r" b="b"/>
              <a:pathLst>
                <a:path w="303" h="302" extrusionOk="0">
                  <a:moveTo>
                    <a:pt x="303" y="0"/>
                  </a:moveTo>
                  <a:cubicBezTo>
                    <a:pt x="137" y="0"/>
                    <a:pt x="0" y="136"/>
                    <a:pt x="0" y="301"/>
                  </a:cubicBezTo>
                  <a:lnTo>
                    <a:pt x="303" y="301"/>
                  </a:lnTo>
                  <a:lnTo>
                    <a:pt x="303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5" name="Google Shape;515;p16"/>
            <p:cNvSpPr/>
            <p:nvPr/>
          </p:nvSpPr>
          <p:spPr>
            <a:xfrm rot="10800000">
              <a:off x="476392" y="40482"/>
              <a:ext cx="18979" cy="25839"/>
            </a:xfrm>
            <a:custGeom>
              <a:avLst/>
              <a:gdLst/>
              <a:ahLst/>
              <a:cxnLst/>
              <a:rect l="l" t="t" r="r" b="b"/>
              <a:pathLst>
                <a:path w="298" h="302" extrusionOk="0">
                  <a:moveTo>
                    <a:pt x="0" y="0"/>
                  </a:moveTo>
                  <a:lnTo>
                    <a:pt x="0" y="301"/>
                  </a:lnTo>
                  <a:lnTo>
                    <a:pt x="298" y="301"/>
                  </a:lnTo>
                  <a:cubicBezTo>
                    <a:pt x="298" y="136"/>
                    <a:pt x="166" y="0"/>
                    <a:pt x="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6" name="Google Shape;516;p16"/>
            <p:cNvSpPr/>
            <p:nvPr/>
          </p:nvSpPr>
          <p:spPr>
            <a:xfrm rot="10800000">
              <a:off x="368254" y="185762"/>
              <a:ext cx="19297" cy="25411"/>
            </a:xfrm>
            <a:custGeom>
              <a:avLst/>
              <a:gdLst/>
              <a:ahLst/>
              <a:cxnLst/>
              <a:rect l="l" t="t" r="r" b="b"/>
              <a:pathLst>
                <a:path w="303" h="297" extrusionOk="0">
                  <a:moveTo>
                    <a:pt x="0" y="0"/>
                  </a:moveTo>
                  <a:cubicBezTo>
                    <a:pt x="0" y="165"/>
                    <a:pt x="137" y="297"/>
                    <a:pt x="303" y="297"/>
                  </a:cubicBezTo>
                  <a:lnTo>
                    <a:pt x="303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7" name="Google Shape;517;p16"/>
            <p:cNvSpPr/>
            <p:nvPr/>
          </p:nvSpPr>
          <p:spPr>
            <a:xfrm rot="10800000">
              <a:off x="368254" y="15071"/>
              <a:ext cx="19297" cy="25497"/>
            </a:xfrm>
            <a:custGeom>
              <a:avLst/>
              <a:gdLst/>
              <a:ahLst/>
              <a:cxnLst/>
              <a:rect l="l" t="t" r="r" b="b"/>
              <a:pathLst>
                <a:path w="303" h="298" extrusionOk="0">
                  <a:moveTo>
                    <a:pt x="0" y="0"/>
                  </a:moveTo>
                  <a:cubicBezTo>
                    <a:pt x="0" y="166"/>
                    <a:pt x="137" y="298"/>
                    <a:pt x="303" y="298"/>
                  </a:cubicBezTo>
                  <a:lnTo>
                    <a:pt x="303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8" name="Google Shape;518;p16"/>
            <p:cNvSpPr/>
            <p:nvPr/>
          </p:nvSpPr>
          <p:spPr>
            <a:xfrm rot="10800000">
              <a:off x="412706" y="-70488"/>
              <a:ext cx="38212" cy="51336"/>
            </a:xfrm>
            <a:custGeom>
              <a:avLst/>
              <a:gdLst/>
              <a:ahLst/>
              <a:cxnLst/>
              <a:rect l="l" t="t" r="r" b="b"/>
              <a:pathLst>
                <a:path w="600" h="600" extrusionOk="0">
                  <a:moveTo>
                    <a:pt x="298" y="1"/>
                  </a:moveTo>
                  <a:cubicBezTo>
                    <a:pt x="133" y="1"/>
                    <a:pt x="1" y="133"/>
                    <a:pt x="1" y="297"/>
                  </a:cubicBezTo>
                  <a:cubicBezTo>
                    <a:pt x="1" y="462"/>
                    <a:pt x="133" y="599"/>
                    <a:pt x="298" y="599"/>
                  </a:cubicBezTo>
                  <a:cubicBezTo>
                    <a:pt x="462" y="599"/>
                    <a:pt x="599" y="462"/>
                    <a:pt x="599" y="297"/>
                  </a:cubicBezTo>
                  <a:cubicBezTo>
                    <a:pt x="599" y="133"/>
                    <a:pt x="462" y="1"/>
                    <a:pt x="29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9" name="Google Shape;519;p16"/>
            <p:cNvSpPr/>
            <p:nvPr/>
          </p:nvSpPr>
          <p:spPr>
            <a:xfrm rot="10800000">
              <a:off x="476392" y="15071"/>
              <a:ext cx="18979" cy="25497"/>
            </a:xfrm>
            <a:custGeom>
              <a:avLst/>
              <a:gdLst/>
              <a:ahLst/>
              <a:cxnLst/>
              <a:rect l="l" t="t" r="r" b="b"/>
              <a:pathLst>
                <a:path w="298" h="298" extrusionOk="0">
                  <a:moveTo>
                    <a:pt x="0" y="0"/>
                  </a:moveTo>
                  <a:lnTo>
                    <a:pt x="0" y="298"/>
                  </a:lnTo>
                  <a:cubicBezTo>
                    <a:pt x="166" y="298"/>
                    <a:pt x="298" y="166"/>
                    <a:pt x="29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0" name="Google Shape;520;p16"/>
            <p:cNvSpPr/>
            <p:nvPr/>
          </p:nvSpPr>
          <p:spPr>
            <a:xfrm rot="10800000">
              <a:off x="495306" y="211087"/>
              <a:ext cx="19234" cy="26010"/>
            </a:xfrm>
            <a:custGeom>
              <a:avLst/>
              <a:gdLst/>
              <a:ahLst/>
              <a:cxnLst/>
              <a:rect l="l" t="t" r="r" b="b"/>
              <a:pathLst>
                <a:path w="302" h="304" extrusionOk="0">
                  <a:moveTo>
                    <a:pt x="301" y="1"/>
                  </a:moveTo>
                  <a:cubicBezTo>
                    <a:pt x="137" y="1"/>
                    <a:pt x="0" y="138"/>
                    <a:pt x="0" y="303"/>
                  </a:cubicBezTo>
                  <a:lnTo>
                    <a:pt x="301" y="303"/>
                  </a:lnTo>
                  <a:lnTo>
                    <a:pt x="30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1" name="Google Shape;521;p16"/>
            <p:cNvSpPr/>
            <p:nvPr/>
          </p:nvSpPr>
          <p:spPr>
            <a:xfrm rot="10800000">
              <a:off x="603444" y="40482"/>
              <a:ext cx="19234" cy="25839"/>
            </a:xfrm>
            <a:custGeom>
              <a:avLst/>
              <a:gdLst/>
              <a:ahLst/>
              <a:cxnLst/>
              <a:rect l="l" t="t" r="r" b="b"/>
              <a:pathLst>
                <a:path w="302" h="302" extrusionOk="0">
                  <a:moveTo>
                    <a:pt x="1" y="0"/>
                  </a:moveTo>
                  <a:lnTo>
                    <a:pt x="1" y="301"/>
                  </a:lnTo>
                  <a:lnTo>
                    <a:pt x="302" y="301"/>
                  </a:lnTo>
                  <a:cubicBezTo>
                    <a:pt x="302" y="136"/>
                    <a:pt x="170" y="0"/>
                    <a:pt x="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2" name="Google Shape;522;p16"/>
            <p:cNvSpPr/>
            <p:nvPr/>
          </p:nvSpPr>
          <p:spPr>
            <a:xfrm rot="10800000">
              <a:off x="495306" y="40482"/>
              <a:ext cx="19234" cy="25839"/>
            </a:xfrm>
            <a:custGeom>
              <a:avLst/>
              <a:gdLst/>
              <a:ahLst/>
              <a:cxnLst/>
              <a:rect l="l" t="t" r="r" b="b"/>
              <a:pathLst>
                <a:path w="302" h="302" extrusionOk="0">
                  <a:moveTo>
                    <a:pt x="301" y="0"/>
                  </a:moveTo>
                  <a:cubicBezTo>
                    <a:pt x="137" y="0"/>
                    <a:pt x="0" y="136"/>
                    <a:pt x="0" y="301"/>
                  </a:cubicBezTo>
                  <a:lnTo>
                    <a:pt x="301" y="301"/>
                  </a:lnTo>
                  <a:lnTo>
                    <a:pt x="30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3" name="Google Shape;523;p16"/>
            <p:cNvSpPr/>
            <p:nvPr/>
          </p:nvSpPr>
          <p:spPr>
            <a:xfrm rot="10800000">
              <a:off x="495306" y="185762"/>
              <a:ext cx="19234" cy="25411"/>
            </a:xfrm>
            <a:custGeom>
              <a:avLst/>
              <a:gdLst/>
              <a:ahLst/>
              <a:cxnLst/>
              <a:rect l="l" t="t" r="r" b="b"/>
              <a:pathLst>
                <a:path w="302" h="297" extrusionOk="0">
                  <a:moveTo>
                    <a:pt x="0" y="0"/>
                  </a:moveTo>
                  <a:cubicBezTo>
                    <a:pt x="0" y="165"/>
                    <a:pt x="137" y="297"/>
                    <a:pt x="301" y="297"/>
                  </a:cubicBezTo>
                  <a:lnTo>
                    <a:pt x="30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4" name="Google Shape;524;p16"/>
            <p:cNvSpPr/>
            <p:nvPr/>
          </p:nvSpPr>
          <p:spPr>
            <a:xfrm rot="10800000">
              <a:off x="539695" y="100117"/>
              <a:ext cx="38212" cy="51422"/>
            </a:xfrm>
            <a:custGeom>
              <a:avLst/>
              <a:gdLst/>
              <a:ahLst/>
              <a:cxnLst/>
              <a:rect l="l" t="t" r="r" b="b"/>
              <a:pathLst>
                <a:path w="600" h="601" extrusionOk="0">
                  <a:moveTo>
                    <a:pt x="297" y="0"/>
                  </a:moveTo>
                  <a:cubicBezTo>
                    <a:pt x="132" y="0"/>
                    <a:pt x="0" y="133"/>
                    <a:pt x="0" y="298"/>
                  </a:cubicBezTo>
                  <a:cubicBezTo>
                    <a:pt x="0" y="463"/>
                    <a:pt x="132" y="600"/>
                    <a:pt x="297" y="600"/>
                  </a:cubicBezTo>
                  <a:cubicBezTo>
                    <a:pt x="462" y="600"/>
                    <a:pt x="599" y="463"/>
                    <a:pt x="599" y="298"/>
                  </a:cubicBezTo>
                  <a:cubicBezTo>
                    <a:pt x="599" y="133"/>
                    <a:pt x="462" y="0"/>
                    <a:pt x="29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5" name="Google Shape;525;p16"/>
            <p:cNvSpPr/>
            <p:nvPr/>
          </p:nvSpPr>
          <p:spPr>
            <a:xfrm rot="10800000">
              <a:off x="495306" y="15071"/>
              <a:ext cx="19234" cy="25497"/>
            </a:xfrm>
            <a:custGeom>
              <a:avLst/>
              <a:gdLst/>
              <a:ahLst/>
              <a:cxnLst/>
              <a:rect l="l" t="t" r="r" b="b"/>
              <a:pathLst>
                <a:path w="302" h="298" extrusionOk="0">
                  <a:moveTo>
                    <a:pt x="0" y="0"/>
                  </a:moveTo>
                  <a:cubicBezTo>
                    <a:pt x="0" y="166"/>
                    <a:pt x="137" y="298"/>
                    <a:pt x="301" y="298"/>
                  </a:cubicBezTo>
                  <a:lnTo>
                    <a:pt x="30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6" name="Google Shape;526;p16"/>
            <p:cNvSpPr/>
            <p:nvPr/>
          </p:nvSpPr>
          <p:spPr>
            <a:xfrm rot="10800000">
              <a:off x="603444" y="15071"/>
              <a:ext cx="19234" cy="25497"/>
            </a:xfrm>
            <a:custGeom>
              <a:avLst/>
              <a:gdLst/>
              <a:ahLst/>
              <a:cxnLst/>
              <a:rect l="l" t="t" r="r" b="b"/>
              <a:pathLst>
                <a:path w="302" h="298" extrusionOk="0">
                  <a:moveTo>
                    <a:pt x="1" y="0"/>
                  </a:moveTo>
                  <a:lnTo>
                    <a:pt x="1" y="298"/>
                  </a:lnTo>
                  <a:cubicBezTo>
                    <a:pt x="170" y="298"/>
                    <a:pt x="302" y="166"/>
                    <a:pt x="30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7" name="Google Shape;527;p16"/>
            <p:cNvSpPr/>
            <p:nvPr/>
          </p:nvSpPr>
          <p:spPr>
            <a:xfrm rot="10800000">
              <a:off x="539695" y="-70488"/>
              <a:ext cx="38212" cy="51336"/>
            </a:xfrm>
            <a:custGeom>
              <a:avLst/>
              <a:gdLst/>
              <a:ahLst/>
              <a:cxnLst/>
              <a:rect l="l" t="t" r="r" b="b"/>
              <a:pathLst>
                <a:path w="600" h="600" extrusionOk="0">
                  <a:moveTo>
                    <a:pt x="297" y="1"/>
                  </a:moveTo>
                  <a:cubicBezTo>
                    <a:pt x="132" y="1"/>
                    <a:pt x="0" y="133"/>
                    <a:pt x="0" y="297"/>
                  </a:cubicBezTo>
                  <a:cubicBezTo>
                    <a:pt x="0" y="462"/>
                    <a:pt x="132" y="599"/>
                    <a:pt x="297" y="599"/>
                  </a:cubicBezTo>
                  <a:cubicBezTo>
                    <a:pt x="462" y="599"/>
                    <a:pt x="599" y="462"/>
                    <a:pt x="599" y="297"/>
                  </a:cubicBezTo>
                  <a:cubicBezTo>
                    <a:pt x="599" y="133"/>
                    <a:pt x="462" y="1"/>
                    <a:pt x="29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8" name="Google Shape;528;p16"/>
            <p:cNvSpPr/>
            <p:nvPr/>
          </p:nvSpPr>
          <p:spPr>
            <a:xfrm rot="10800000">
              <a:off x="667065" y="100117"/>
              <a:ext cx="37639" cy="40470"/>
            </a:xfrm>
            <a:custGeom>
              <a:avLst/>
              <a:gdLst/>
              <a:ahLst/>
              <a:cxnLst/>
              <a:rect l="l" t="t" r="r" b="b"/>
              <a:pathLst>
                <a:path w="591" h="473" extrusionOk="0">
                  <a:moveTo>
                    <a:pt x="534" y="0"/>
                  </a:moveTo>
                  <a:cubicBezTo>
                    <a:pt x="359" y="76"/>
                    <a:pt x="181" y="142"/>
                    <a:pt x="1" y="207"/>
                  </a:cubicBezTo>
                  <a:cubicBezTo>
                    <a:pt x="20" y="353"/>
                    <a:pt x="142" y="472"/>
                    <a:pt x="294" y="472"/>
                  </a:cubicBezTo>
                  <a:cubicBezTo>
                    <a:pt x="458" y="472"/>
                    <a:pt x="590" y="335"/>
                    <a:pt x="590" y="170"/>
                  </a:cubicBezTo>
                  <a:cubicBezTo>
                    <a:pt x="590" y="104"/>
                    <a:pt x="566" y="48"/>
                    <a:pt x="53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9" name="Google Shape;529;p16"/>
            <p:cNvSpPr/>
            <p:nvPr/>
          </p:nvSpPr>
          <p:spPr>
            <a:xfrm rot="10800000">
              <a:off x="730433" y="40482"/>
              <a:ext cx="19297" cy="25839"/>
            </a:xfrm>
            <a:custGeom>
              <a:avLst/>
              <a:gdLst/>
              <a:ahLst/>
              <a:cxnLst/>
              <a:rect l="l" t="t" r="r" b="b"/>
              <a:pathLst>
                <a:path w="303" h="302" extrusionOk="0">
                  <a:moveTo>
                    <a:pt x="0" y="0"/>
                  </a:moveTo>
                  <a:lnTo>
                    <a:pt x="0" y="301"/>
                  </a:lnTo>
                  <a:lnTo>
                    <a:pt x="302" y="301"/>
                  </a:lnTo>
                  <a:cubicBezTo>
                    <a:pt x="302" y="136"/>
                    <a:pt x="165" y="0"/>
                    <a:pt x="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0" name="Google Shape;530;p16"/>
            <p:cNvSpPr/>
            <p:nvPr/>
          </p:nvSpPr>
          <p:spPr>
            <a:xfrm rot="10800000">
              <a:off x="622614" y="40482"/>
              <a:ext cx="19042" cy="25839"/>
            </a:xfrm>
            <a:custGeom>
              <a:avLst/>
              <a:gdLst/>
              <a:ahLst/>
              <a:cxnLst/>
              <a:rect l="l" t="t" r="r" b="b"/>
              <a:pathLst>
                <a:path w="299" h="302" extrusionOk="0">
                  <a:moveTo>
                    <a:pt x="299" y="0"/>
                  </a:moveTo>
                  <a:cubicBezTo>
                    <a:pt x="133" y="0"/>
                    <a:pt x="1" y="136"/>
                    <a:pt x="1" y="301"/>
                  </a:cubicBezTo>
                  <a:lnTo>
                    <a:pt x="299" y="301"/>
                  </a:lnTo>
                  <a:lnTo>
                    <a:pt x="29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1" name="Google Shape;531;p16"/>
            <p:cNvSpPr/>
            <p:nvPr/>
          </p:nvSpPr>
          <p:spPr>
            <a:xfrm rot="10800000">
              <a:off x="730433" y="15071"/>
              <a:ext cx="19297" cy="25497"/>
            </a:xfrm>
            <a:custGeom>
              <a:avLst/>
              <a:gdLst/>
              <a:ahLst/>
              <a:cxnLst/>
              <a:rect l="l" t="t" r="r" b="b"/>
              <a:pathLst>
                <a:path w="303" h="298" extrusionOk="0">
                  <a:moveTo>
                    <a:pt x="0" y="0"/>
                  </a:moveTo>
                  <a:lnTo>
                    <a:pt x="0" y="298"/>
                  </a:lnTo>
                  <a:cubicBezTo>
                    <a:pt x="165" y="298"/>
                    <a:pt x="302" y="166"/>
                    <a:pt x="30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2" name="Google Shape;532;p16"/>
            <p:cNvSpPr/>
            <p:nvPr/>
          </p:nvSpPr>
          <p:spPr>
            <a:xfrm rot="10800000">
              <a:off x="667065" y="-70488"/>
              <a:ext cx="38212" cy="51336"/>
            </a:xfrm>
            <a:custGeom>
              <a:avLst/>
              <a:gdLst/>
              <a:ahLst/>
              <a:cxnLst/>
              <a:rect l="l" t="t" r="r" b="b"/>
              <a:pathLst>
                <a:path w="600" h="600" extrusionOk="0">
                  <a:moveTo>
                    <a:pt x="303" y="1"/>
                  </a:moveTo>
                  <a:cubicBezTo>
                    <a:pt x="137" y="1"/>
                    <a:pt x="0" y="133"/>
                    <a:pt x="0" y="297"/>
                  </a:cubicBezTo>
                  <a:cubicBezTo>
                    <a:pt x="0" y="462"/>
                    <a:pt x="137" y="599"/>
                    <a:pt x="303" y="599"/>
                  </a:cubicBezTo>
                  <a:cubicBezTo>
                    <a:pt x="467" y="599"/>
                    <a:pt x="599" y="462"/>
                    <a:pt x="599" y="297"/>
                  </a:cubicBezTo>
                  <a:cubicBezTo>
                    <a:pt x="599" y="133"/>
                    <a:pt x="467" y="1"/>
                    <a:pt x="30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3" name="Google Shape;533;p16"/>
            <p:cNvSpPr/>
            <p:nvPr/>
          </p:nvSpPr>
          <p:spPr>
            <a:xfrm rot="10800000">
              <a:off x="622614" y="15071"/>
              <a:ext cx="19042" cy="25497"/>
            </a:xfrm>
            <a:custGeom>
              <a:avLst/>
              <a:gdLst/>
              <a:ahLst/>
              <a:cxnLst/>
              <a:rect l="l" t="t" r="r" b="b"/>
              <a:pathLst>
                <a:path w="299" h="298" extrusionOk="0">
                  <a:moveTo>
                    <a:pt x="1" y="0"/>
                  </a:moveTo>
                  <a:cubicBezTo>
                    <a:pt x="1" y="166"/>
                    <a:pt x="133" y="298"/>
                    <a:pt x="299" y="298"/>
                  </a:cubicBezTo>
                  <a:lnTo>
                    <a:pt x="29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4" name="Google Shape;534;p16"/>
            <p:cNvSpPr/>
            <p:nvPr/>
          </p:nvSpPr>
          <p:spPr>
            <a:xfrm rot="10800000">
              <a:off x="749666" y="40482"/>
              <a:ext cx="18979" cy="25839"/>
            </a:xfrm>
            <a:custGeom>
              <a:avLst/>
              <a:gdLst/>
              <a:ahLst/>
              <a:cxnLst/>
              <a:rect l="l" t="t" r="r" b="b"/>
              <a:pathLst>
                <a:path w="298" h="302" extrusionOk="0">
                  <a:moveTo>
                    <a:pt x="297" y="0"/>
                  </a:moveTo>
                  <a:cubicBezTo>
                    <a:pt x="132" y="0"/>
                    <a:pt x="1" y="136"/>
                    <a:pt x="1" y="301"/>
                  </a:cubicBezTo>
                  <a:lnTo>
                    <a:pt x="297" y="301"/>
                  </a:lnTo>
                  <a:lnTo>
                    <a:pt x="297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5" name="Google Shape;535;p16"/>
            <p:cNvSpPr/>
            <p:nvPr/>
          </p:nvSpPr>
          <p:spPr>
            <a:xfrm rot="10800000">
              <a:off x="857549" y="40482"/>
              <a:ext cx="19234" cy="25497"/>
            </a:xfrm>
            <a:custGeom>
              <a:avLst/>
              <a:gdLst/>
              <a:ahLst/>
              <a:cxnLst/>
              <a:rect l="l" t="t" r="r" b="b"/>
              <a:pathLst>
                <a:path w="302" h="298" extrusionOk="0">
                  <a:moveTo>
                    <a:pt x="19" y="1"/>
                  </a:moveTo>
                  <a:cubicBezTo>
                    <a:pt x="15" y="1"/>
                    <a:pt x="5" y="1"/>
                    <a:pt x="1" y="5"/>
                  </a:cubicBezTo>
                  <a:lnTo>
                    <a:pt x="1" y="297"/>
                  </a:lnTo>
                  <a:lnTo>
                    <a:pt x="302" y="297"/>
                  </a:lnTo>
                  <a:cubicBezTo>
                    <a:pt x="302" y="138"/>
                    <a:pt x="175" y="10"/>
                    <a:pt x="1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6" name="Google Shape;536;p16"/>
            <p:cNvSpPr/>
            <p:nvPr/>
          </p:nvSpPr>
          <p:spPr>
            <a:xfrm rot="10800000">
              <a:off x="857549" y="15071"/>
              <a:ext cx="19234" cy="25497"/>
            </a:xfrm>
            <a:custGeom>
              <a:avLst/>
              <a:gdLst/>
              <a:ahLst/>
              <a:cxnLst/>
              <a:rect l="l" t="t" r="r" b="b"/>
              <a:pathLst>
                <a:path w="302" h="298" extrusionOk="0">
                  <a:moveTo>
                    <a:pt x="1" y="0"/>
                  </a:moveTo>
                  <a:lnTo>
                    <a:pt x="1" y="298"/>
                  </a:lnTo>
                  <a:cubicBezTo>
                    <a:pt x="166" y="298"/>
                    <a:pt x="302" y="166"/>
                    <a:pt x="30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7" name="Google Shape;537;p16"/>
            <p:cNvSpPr/>
            <p:nvPr/>
          </p:nvSpPr>
          <p:spPr>
            <a:xfrm rot="10800000">
              <a:off x="749666" y="15071"/>
              <a:ext cx="18979" cy="25497"/>
            </a:xfrm>
            <a:custGeom>
              <a:avLst/>
              <a:gdLst/>
              <a:ahLst/>
              <a:cxnLst/>
              <a:rect l="l" t="t" r="r" b="b"/>
              <a:pathLst>
                <a:path w="298" h="298" extrusionOk="0">
                  <a:moveTo>
                    <a:pt x="1" y="0"/>
                  </a:moveTo>
                  <a:cubicBezTo>
                    <a:pt x="1" y="166"/>
                    <a:pt x="132" y="298"/>
                    <a:pt x="297" y="298"/>
                  </a:cubicBezTo>
                  <a:lnTo>
                    <a:pt x="297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8" name="Google Shape;538;p16"/>
            <p:cNvSpPr/>
            <p:nvPr/>
          </p:nvSpPr>
          <p:spPr>
            <a:xfrm rot="10800000">
              <a:off x="794118" y="-70488"/>
              <a:ext cx="38212" cy="51336"/>
            </a:xfrm>
            <a:custGeom>
              <a:avLst/>
              <a:gdLst/>
              <a:ahLst/>
              <a:cxnLst/>
              <a:rect l="l" t="t" r="r" b="b"/>
              <a:pathLst>
                <a:path w="600" h="600" extrusionOk="0">
                  <a:moveTo>
                    <a:pt x="302" y="1"/>
                  </a:moveTo>
                  <a:cubicBezTo>
                    <a:pt x="137" y="1"/>
                    <a:pt x="0" y="133"/>
                    <a:pt x="0" y="297"/>
                  </a:cubicBezTo>
                  <a:cubicBezTo>
                    <a:pt x="0" y="462"/>
                    <a:pt x="137" y="599"/>
                    <a:pt x="302" y="599"/>
                  </a:cubicBezTo>
                  <a:cubicBezTo>
                    <a:pt x="468" y="599"/>
                    <a:pt x="600" y="462"/>
                    <a:pt x="600" y="297"/>
                  </a:cubicBezTo>
                  <a:cubicBezTo>
                    <a:pt x="600" y="133"/>
                    <a:pt x="468" y="1"/>
                    <a:pt x="30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9" name="Google Shape;539;p16"/>
            <p:cNvSpPr/>
            <p:nvPr/>
          </p:nvSpPr>
          <p:spPr>
            <a:xfrm rot="10800000">
              <a:off x="876718" y="40482"/>
              <a:ext cx="18979" cy="25069"/>
            </a:xfrm>
            <a:custGeom>
              <a:avLst/>
              <a:gdLst/>
              <a:ahLst/>
              <a:cxnLst/>
              <a:rect l="l" t="t" r="r" b="b"/>
              <a:pathLst>
                <a:path w="298" h="293" extrusionOk="0">
                  <a:moveTo>
                    <a:pt x="298" y="0"/>
                  </a:moveTo>
                  <a:cubicBezTo>
                    <a:pt x="270" y="0"/>
                    <a:pt x="237" y="9"/>
                    <a:pt x="203" y="9"/>
                  </a:cubicBezTo>
                  <a:cubicBezTo>
                    <a:pt x="85" y="52"/>
                    <a:pt x="0" y="161"/>
                    <a:pt x="0" y="292"/>
                  </a:cubicBezTo>
                  <a:lnTo>
                    <a:pt x="298" y="292"/>
                  </a:lnTo>
                  <a:lnTo>
                    <a:pt x="298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0" name="Google Shape;540;p16"/>
            <p:cNvSpPr/>
            <p:nvPr/>
          </p:nvSpPr>
          <p:spPr>
            <a:xfrm rot="10800000">
              <a:off x="984538" y="40482"/>
              <a:ext cx="19297" cy="16171"/>
            </a:xfrm>
            <a:custGeom>
              <a:avLst/>
              <a:gdLst/>
              <a:ahLst/>
              <a:cxnLst/>
              <a:rect l="l" t="t" r="r" b="b"/>
              <a:pathLst>
                <a:path w="303" h="189" extrusionOk="0">
                  <a:moveTo>
                    <a:pt x="1" y="0"/>
                  </a:moveTo>
                  <a:lnTo>
                    <a:pt x="1" y="188"/>
                  </a:lnTo>
                  <a:lnTo>
                    <a:pt x="303" y="188"/>
                  </a:lnTo>
                  <a:cubicBezTo>
                    <a:pt x="303" y="114"/>
                    <a:pt x="274" y="51"/>
                    <a:pt x="23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1" name="Google Shape;541;p16"/>
            <p:cNvSpPr/>
            <p:nvPr/>
          </p:nvSpPr>
          <p:spPr>
            <a:xfrm rot="10800000">
              <a:off x="921170" y="-70488"/>
              <a:ext cx="38212" cy="51336"/>
            </a:xfrm>
            <a:custGeom>
              <a:avLst/>
              <a:gdLst/>
              <a:ahLst/>
              <a:cxnLst/>
              <a:rect l="l" t="t" r="r" b="b"/>
              <a:pathLst>
                <a:path w="600" h="600" extrusionOk="0">
                  <a:moveTo>
                    <a:pt x="303" y="1"/>
                  </a:moveTo>
                  <a:cubicBezTo>
                    <a:pt x="138" y="1"/>
                    <a:pt x="1" y="133"/>
                    <a:pt x="1" y="297"/>
                  </a:cubicBezTo>
                  <a:cubicBezTo>
                    <a:pt x="1" y="462"/>
                    <a:pt x="138" y="599"/>
                    <a:pt x="303" y="599"/>
                  </a:cubicBezTo>
                  <a:cubicBezTo>
                    <a:pt x="467" y="599"/>
                    <a:pt x="600" y="462"/>
                    <a:pt x="600" y="297"/>
                  </a:cubicBezTo>
                  <a:cubicBezTo>
                    <a:pt x="600" y="133"/>
                    <a:pt x="467" y="1"/>
                    <a:pt x="30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2" name="Google Shape;542;p16"/>
            <p:cNvSpPr/>
            <p:nvPr/>
          </p:nvSpPr>
          <p:spPr>
            <a:xfrm rot="10800000">
              <a:off x="876718" y="15071"/>
              <a:ext cx="18979" cy="25497"/>
            </a:xfrm>
            <a:custGeom>
              <a:avLst/>
              <a:gdLst/>
              <a:ahLst/>
              <a:cxnLst/>
              <a:rect l="l" t="t" r="r" b="b"/>
              <a:pathLst>
                <a:path w="298" h="298" extrusionOk="0">
                  <a:moveTo>
                    <a:pt x="0" y="0"/>
                  </a:moveTo>
                  <a:cubicBezTo>
                    <a:pt x="0" y="166"/>
                    <a:pt x="133" y="298"/>
                    <a:pt x="298" y="298"/>
                  </a:cubicBezTo>
                  <a:lnTo>
                    <a:pt x="298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3" name="Google Shape;543;p16"/>
            <p:cNvSpPr/>
            <p:nvPr/>
          </p:nvSpPr>
          <p:spPr>
            <a:xfrm rot="10800000">
              <a:off x="984538" y="15071"/>
              <a:ext cx="19297" cy="25497"/>
            </a:xfrm>
            <a:custGeom>
              <a:avLst/>
              <a:gdLst/>
              <a:ahLst/>
              <a:cxnLst/>
              <a:rect l="l" t="t" r="r" b="b"/>
              <a:pathLst>
                <a:path w="303" h="298" extrusionOk="0">
                  <a:moveTo>
                    <a:pt x="1" y="0"/>
                  </a:moveTo>
                  <a:lnTo>
                    <a:pt x="1" y="298"/>
                  </a:lnTo>
                  <a:cubicBezTo>
                    <a:pt x="166" y="298"/>
                    <a:pt x="303" y="166"/>
                    <a:pt x="30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4" name="Google Shape;544;p16"/>
            <p:cNvSpPr/>
            <p:nvPr/>
          </p:nvSpPr>
          <p:spPr>
            <a:xfrm rot="10800000">
              <a:off x="1003771" y="40482"/>
              <a:ext cx="18915" cy="16684"/>
            </a:xfrm>
            <a:custGeom>
              <a:avLst/>
              <a:gdLst/>
              <a:ahLst/>
              <a:cxnLst/>
              <a:rect l="l" t="t" r="r" b="b"/>
              <a:pathLst>
                <a:path w="297" h="195" extrusionOk="0">
                  <a:moveTo>
                    <a:pt x="75" y="1"/>
                  </a:moveTo>
                  <a:cubicBezTo>
                    <a:pt x="28" y="53"/>
                    <a:pt x="0" y="120"/>
                    <a:pt x="0" y="194"/>
                  </a:cubicBezTo>
                  <a:lnTo>
                    <a:pt x="297" y="194"/>
                  </a:lnTo>
                  <a:lnTo>
                    <a:pt x="297" y="6"/>
                  </a:lnTo>
                  <a:cubicBezTo>
                    <a:pt x="222" y="6"/>
                    <a:pt x="151" y="1"/>
                    <a:pt x="7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5" name="Google Shape;545;p16"/>
            <p:cNvSpPr/>
            <p:nvPr/>
          </p:nvSpPr>
          <p:spPr>
            <a:xfrm rot="10800000">
              <a:off x="1111590" y="40482"/>
              <a:ext cx="19234" cy="25839"/>
            </a:xfrm>
            <a:custGeom>
              <a:avLst/>
              <a:gdLst/>
              <a:ahLst/>
              <a:cxnLst/>
              <a:rect l="l" t="t" r="r" b="b"/>
              <a:pathLst>
                <a:path w="302" h="302" extrusionOk="0">
                  <a:moveTo>
                    <a:pt x="0" y="0"/>
                  </a:moveTo>
                  <a:lnTo>
                    <a:pt x="0" y="301"/>
                  </a:lnTo>
                  <a:lnTo>
                    <a:pt x="301" y="301"/>
                  </a:lnTo>
                  <a:cubicBezTo>
                    <a:pt x="301" y="136"/>
                    <a:pt x="166" y="0"/>
                    <a:pt x="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6" name="Google Shape;546;p16"/>
            <p:cNvSpPr/>
            <p:nvPr/>
          </p:nvSpPr>
          <p:spPr>
            <a:xfrm rot="10800000">
              <a:off x="1048159" y="-70488"/>
              <a:ext cx="38276" cy="51336"/>
            </a:xfrm>
            <a:custGeom>
              <a:avLst/>
              <a:gdLst/>
              <a:ahLst/>
              <a:cxnLst/>
              <a:rect l="l" t="t" r="r" b="b"/>
              <a:pathLst>
                <a:path w="601" h="600" extrusionOk="0">
                  <a:moveTo>
                    <a:pt x="303" y="1"/>
                  </a:moveTo>
                  <a:cubicBezTo>
                    <a:pt x="137" y="1"/>
                    <a:pt x="1" y="133"/>
                    <a:pt x="1" y="297"/>
                  </a:cubicBezTo>
                  <a:cubicBezTo>
                    <a:pt x="1" y="462"/>
                    <a:pt x="137" y="599"/>
                    <a:pt x="303" y="599"/>
                  </a:cubicBezTo>
                  <a:cubicBezTo>
                    <a:pt x="468" y="599"/>
                    <a:pt x="600" y="462"/>
                    <a:pt x="600" y="297"/>
                  </a:cubicBezTo>
                  <a:cubicBezTo>
                    <a:pt x="600" y="133"/>
                    <a:pt x="468" y="1"/>
                    <a:pt x="30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7" name="Google Shape;547;p16"/>
            <p:cNvSpPr/>
            <p:nvPr/>
          </p:nvSpPr>
          <p:spPr>
            <a:xfrm rot="10800000">
              <a:off x="1003771" y="15071"/>
              <a:ext cx="18915" cy="25497"/>
            </a:xfrm>
            <a:custGeom>
              <a:avLst/>
              <a:gdLst/>
              <a:ahLst/>
              <a:cxnLst/>
              <a:rect l="l" t="t" r="r" b="b"/>
              <a:pathLst>
                <a:path w="297" h="298" extrusionOk="0">
                  <a:moveTo>
                    <a:pt x="0" y="0"/>
                  </a:moveTo>
                  <a:cubicBezTo>
                    <a:pt x="0" y="166"/>
                    <a:pt x="131" y="298"/>
                    <a:pt x="297" y="298"/>
                  </a:cubicBezTo>
                  <a:lnTo>
                    <a:pt x="297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8" name="Google Shape;548;p16"/>
            <p:cNvSpPr/>
            <p:nvPr/>
          </p:nvSpPr>
          <p:spPr>
            <a:xfrm rot="10800000">
              <a:off x="1111590" y="15071"/>
              <a:ext cx="19234" cy="25497"/>
            </a:xfrm>
            <a:custGeom>
              <a:avLst/>
              <a:gdLst/>
              <a:ahLst/>
              <a:cxnLst/>
              <a:rect l="l" t="t" r="r" b="b"/>
              <a:pathLst>
                <a:path w="302" h="298" extrusionOk="0">
                  <a:moveTo>
                    <a:pt x="0" y="0"/>
                  </a:moveTo>
                  <a:lnTo>
                    <a:pt x="0" y="298"/>
                  </a:lnTo>
                  <a:cubicBezTo>
                    <a:pt x="166" y="298"/>
                    <a:pt x="301" y="166"/>
                    <a:pt x="30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9" name="Google Shape;549;p16"/>
            <p:cNvSpPr/>
            <p:nvPr/>
          </p:nvSpPr>
          <p:spPr>
            <a:xfrm rot="10800000">
              <a:off x="1130760" y="40482"/>
              <a:ext cx="19042" cy="25839"/>
            </a:xfrm>
            <a:custGeom>
              <a:avLst/>
              <a:gdLst/>
              <a:ahLst/>
              <a:cxnLst/>
              <a:rect l="l" t="t" r="r" b="b"/>
              <a:pathLst>
                <a:path w="299" h="302" extrusionOk="0">
                  <a:moveTo>
                    <a:pt x="298" y="0"/>
                  </a:moveTo>
                  <a:cubicBezTo>
                    <a:pt x="133" y="0"/>
                    <a:pt x="1" y="136"/>
                    <a:pt x="1" y="301"/>
                  </a:cubicBezTo>
                  <a:lnTo>
                    <a:pt x="298" y="301"/>
                  </a:lnTo>
                  <a:lnTo>
                    <a:pt x="298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0" name="Google Shape;550;p16"/>
            <p:cNvSpPr/>
            <p:nvPr/>
          </p:nvSpPr>
          <p:spPr>
            <a:xfrm rot="10800000">
              <a:off x="1238579" y="40482"/>
              <a:ext cx="19361" cy="25839"/>
            </a:xfrm>
            <a:custGeom>
              <a:avLst/>
              <a:gdLst/>
              <a:ahLst/>
              <a:cxnLst/>
              <a:rect l="l" t="t" r="r" b="b"/>
              <a:pathLst>
                <a:path w="304" h="302" extrusionOk="0">
                  <a:moveTo>
                    <a:pt x="1" y="0"/>
                  </a:moveTo>
                  <a:lnTo>
                    <a:pt x="1" y="301"/>
                  </a:lnTo>
                  <a:lnTo>
                    <a:pt x="303" y="301"/>
                  </a:lnTo>
                  <a:cubicBezTo>
                    <a:pt x="303" y="136"/>
                    <a:pt x="166" y="0"/>
                    <a:pt x="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1" name="Google Shape;551;p16"/>
            <p:cNvSpPr/>
            <p:nvPr/>
          </p:nvSpPr>
          <p:spPr>
            <a:xfrm rot="10800000">
              <a:off x="1175275" y="-70488"/>
              <a:ext cx="38149" cy="51336"/>
            </a:xfrm>
            <a:custGeom>
              <a:avLst/>
              <a:gdLst/>
              <a:ahLst/>
              <a:cxnLst/>
              <a:rect l="l" t="t" r="r" b="b"/>
              <a:pathLst>
                <a:path w="599" h="600" extrusionOk="0">
                  <a:moveTo>
                    <a:pt x="302" y="1"/>
                  </a:moveTo>
                  <a:cubicBezTo>
                    <a:pt x="137" y="1"/>
                    <a:pt x="0" y="133"/>
                    <a:pt x="0" y="297"/>
                  </a:cubicBezTo>
                  <a:cubicBezTo>
                    <a:pt x="0" y="462"/>
                    <a:pt x="137" y="599"/>
                    <a:pt x="302" y="599"/>
                  </a:cubicBezTo>
                  <a:cubicBezTo>
                    <a:pt x="467" y="599"/>
                    <a:pt x="599" y="462"/>
                    <a:pt x="599" y="297"/>
                  </a:cubicBezTo>
                  <a:cubicBezTo>
                    <a:pt x="599" y="133"/>
                    <a:pt x="467" y="1"/>
                    <a:pt x="30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2" name="Google Shape;552;p16"/>
            <p:cNvSpPr/>
            <p:nvPr/>
          </p:nvSpPr>
          <p:spPr>
            <a:xfrm rot="10800000">
              <a:off x="1130760" y="15071"/>
              <a:ext cx="19042" cy="25497"/>
            </a:xfrm>
            <a:custGeom>
              <a:avLst/>
              <a:gdLst/>
              <a:ahLst/>
              <a:cxnLst/>
              <a:rect l="l" t="t" r="r" b="b"/>
              <a:pathLst>
                <a:path w="299" h="298" extrusionOk="0">
                  <a:moveTo>
                    <a:pt x="1" y="0"/>
                  </a:moveTo>
                  <a:cubicBezTo>
                    <a:pt x="1" y="166"/>
                    <a:pt x="133" y="298"/>
                    <a:pt x="298" y="298"/>
                  </a:cubicBezTo>
                  <a:lnTo>
                    <a:pt x="298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3" name="Google Shape;553;p16"/>
            <p:cNvSpPr/>
            <p:nvPr/>
          </p:nvSpPr>
          <p:spPr>
            <a:xfrm rot="10800000">
              <a:off x="1238579" y="15071"/>
              <a:ext cx="19361" cy="25497"/>
            </a:xfrm>
            <a:custGeom>
              <a:avLst/>
              <a:gdLst/>
              <a:ahLst/>
              <a:cxnLst/>
              <a:rect l="l" t="t" r="r" b="b"/>
              <a:pathLst>
                <a:path w="304" h="298" extrusionOk="0">
                  <a:moveTo>
                    <a:pt x="1" y="0"/>
                  </a:moveTo>
                  <a:lnTo>
                    <a:pt x="1" y="298"/>
                  </a:lnTo>
                  <a:cubicBezTo>
                    <a:pt x="166" y="298"/>
                    <a:pt x="303" y="166"/>
                    <a:pt x="30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4" name="Google Shape;554;p16"/>
            <p:cNvSpPr/>
            <p:nvPr/>
          </p:nvSpPr>
          <p:spPr>
            <a:xfrm rot="10800000">
              <a:off x="1365950" y="40482"/>
              <a:ext cx="18979" cy="25839"/>
            </a:xfrm>
            <a:custGeom>
              <a:avLst/>
              <a:gdLst/>
              <a:ahLst/>
              <a:cxnLst/>
              <a:rect l="l" t="t" r="r" b="b"/>
              <a:pathLst>
                <a:path w="298" h="302" extrusionOk="0">
                  <a:moveTo>
                    <a:pt x="1" y="0"/>
                  </a:moveTo>
                  <a:lnTo>
                    <a:pt x="1" y="301"/>
                  </a:lnTo>
                  <a:lnTo>
                    <a:pt x="297" y="301"/>
                  </a:lnTo>
                  <a:cubicBezTo>
                    <a:pt x="297" y="136"/>
                    <a:pt x="166" y="0"/>
                    <a:pt x="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5" name="Google Shape;555;p16"/>
            <p:cNvSpPr/>
            <p:nvPr/>
          </p:nvSpPr>
          <p:spPr>
            <a:xfrm rot="10800000">
              <a:off x="1257876" y="40482"/>
              <a:ext cx="18915" cy="25839"/>
            </a:xfrm>
            <a:custGeom>
              <a:avLst/>
              <a:gdLst/>
              <a:ahLst/>
              <a:cxnLst/>
              <a:rect l="l" t="t" r="r" b="b"/>
              <a:pathLst>
                <a:path w="297" h="302" extrusionOk="0">
                  <a:moveTo>
                    <a:pt x="297" y="0"/>
                  </a:moveTo>
                  <a:cubicBezTo>
                    <a:pt x="132" y="0"/>
                    <a:pt x="0" y="136"/>
                    <a:pt x="0" y="301"/>
                  </a:cubicBezTo>
                  <a:lnTo>
                    <a:pt x="297" y="301"/>
                  </a:lnTo>
                  <a:lnTo>
                    <a:pt x="297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6" name="Google Shape;556;p16"/>
            <p:cNvSpPr/>
            <p:nvPr/>
          </p:nvSpPr>
          <p:spPr>
            <a:xfrm rot="10800000">
              <a:off x="1306531" y="100117"/>
              <a:ext cx="33054" cy="20363"/>
            </a:xfrm>
            <a:custGeom>
              <a:avLst/>
              <a:gdLst/>
              <a:ahLst/>
              <a:cxnLst/>
              <a:rect l="l" t="t" r="r" b="b"/>
              <a:pathLst>
                <a:path w="519" h="238" extrusionOk="0">
                  <a:moveTo>
                    <a:pt x="1" y="1"/>
                  </a:moveTo>
                  <a:lnTo>
                    <a:pt x="1" y="1"/>
                  </a:lnTo>
                  <a:cubicBezTo>
                    <a:pt x="29" y="133"/>
                    <a:pt x="142" y="237"/>
                    <a:pt x="288" y="237"/>
                  </a:cubicBezTo>
                  <a:cubicBezTo>
                    <a:pt x="382" y="237"/>
                    <a:pt x="462" y="190"/>
                    <a:pt x="519" y="118"/>
                  </a:cubicBezTo>
                  <a:cubicBezTo>
                    <a:pt x="345" y="81"/>
                    <a:pt x="170" y="44"/>
                    <a:pt x="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7" name="Google Shape;557;p16"/>
            <p:cNvSpPr/>
            <p:nvPr/>
          </p:nvSpPr>
          <p:spPr>
            <a:xfrm rot="10800000">
              <a:off x="1302264" y="-70488"/>
              <a:ext cx="38276" cy="51336"/>
            </a:xfrm>
            <a:custGeom>
              <a:avLst/>
              <a:gdLst/>
              <a:ahLst/>
              <a:cxnLst/>
              <a:rect l="l" t="t" r="r" b="b"/>
              <a:pathLst>
                <a:path w="601" h="600" extrusionOk="0">
                  <a:moveTo>
                    <a:pt x="303" y="1"/>
                  </a:moveTo>
                  <a:cubicBezTo>
                    <a:pt x="133" y="1"/>
                    <a:pt x="1" y="133"/>
                    <a:pt x="1" y="297"/>
                  </a:cubicBezTo>
                  <a:cubicBezTo>
                    <a:pt x="1" y="462"/>
                    <a:pt x="133" y="599"/>
                    <a:pt x="303" y="599"/>
                  </a:cubicBezTo>
                  <a:cubicBezTo>
                    <a:pt x="468" y="599"/>
                    <a:pt x="601" y="462"/>
                    <a:pt x="601" y="297"/>
                  </a:cubicBezTo>
                  <a:cubicBezTo>
                    <a:pt x="601" y="133"/>
                    <a:pt x="468" y="1"/>
                    <a:pt x="30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8" name="Google Shape;558;p16"/>
            <p:cNvSpPr/>
            <p:nvPr/>
          </p:nvSpPr>
          <p:spPr>
            <a:xfrm rot="10800000">
              <a:off x="1257876" y="15071"/>
              <a:ext cx="18915" cy="25497"/>
            </a:xfrm>
            <a:custGeom>
              <a:avLst/>
              <a:gdLst/>
              <a:ahLst/>
              <a:cxnLst/>
              <a:rect l="l" t="t" r="r" b="b"/>
              <a:pathLst>
                <a:path w="297" h="298" extrusionOk="0">
                  <a:moveTo>
                    <a:pt x="0" y="0"/>
                  </a:moveTo>
                  <a:cubicBezTo>
                    <a:pt x="0" y="166"/>
                    <a:pt x="132" y="298"/>
                    <a:pt x="297" y="298"/>
                  </a:cubicBezTo>
                  <a:lnTo>
                    <a:pt x="297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9" name="Google Shape;559;p16"/>
            <p:cNvSpPr/>
            <p:nvPr/>
          </p:nvSpPr>
          <p:spPr>
            <a:xfrm rot="10800000">
              <a:off x="1365950" y="15071"/>
              <a:ext cx="18979" cy="25497"/>
            </a:xfrm>
            <a:custGeom>
              <a:avLst/>
              <a:gdLst/>
              <a:ahLst/>
              <a:cxnLst/>
              <a:rect l="l" t="t" r="r" b="b"/>
              <a:pathLst>
                <a:path w="298" h="298" extrusionOk="0">
                  <a:moveTo>
                    <a:pt x="1" y="0"/>
                  </a:moveTo>
                  <a:lnTo>
                    <a:pt x="1" y="298"/>
                  </a:lnTo>
                  <a:cubicBezTo>
                    <a:pt x="166" y="298"/>
                    <a:pt x="297" y="166"/>
                    <a:pt x="29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0" name="Google Shape;560;p16"/>
            <p:cNvSpPr/>
            <p:nvPr/>
          </p:nvSpPr>
          <p:spPr>
            <a:xfrm rot="10800000">
              <a:off x="1384865" y="40482"/>
              <a:ext cx="18979" cy="25839"/>
            </a:xfrm>
            <a:custGeom>
              <a:avLst/>
              <a:gdLst/>
              <a:ahLst/>
              <a:cxnLst/>
              <a:rect l="l" t="t" r="r" b="b"/>
              <a:pathLst>
                <a:path w="298" h="302" extrusionOk="0">
                  <a:moveTo>
                    <a:pt x="298" y="0"/>
                  </a:moveTo>
                  <a:cubicBezTo>
                    <a:pt x="132" y="0"/>
                    <a:pt x="0" y="136"/>
                    <a:pt x="0" y="301"/>
                  </a:cubicBezTo>
                  <a:lnTo>
                    <a:pt x="298" y="301"/>
                  </a:lnTo>
                  <a:lnTo>
                    <a:pt x="298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1" name="Google Shape;561;p16"/>
            <p:cNvSpPr/>
            <p:nvPr/>
          </p:nvSpPr>
          <p:spPr>
            <a:xfrm rot="10800000">
              <a:off x="1492939" y="40482"/>
              <a:ext cx="19042" cy="25839"/>
            </a:xfrm>
            <a:custGeom>
              <a:avLst/>
              <a:gdLst/>
              <a:ahLst/>
              <a:cxnLst/>
              <a:rect l="l" t="t" r="r" b="b"/>
              <a:pathLst>
                <a:path w="299" h="302" extrusionOk="0">
                  <a:moveTo>
                    <a:pt x="0" y="0"/>
                  </a:moveTo>
                  <a:lnTo>
                    <a:pt x="0" y="301"/>
                  </a:lnTo>
                  <a:lnTo>
                    <a:pt x="298" y="301"/>
                  </a:lnTo>
                  <a:cubicBezTo>
                    <a:pt x="298" y="136"/>
                    <a:pt x="166" y="0"/>
                    <a:pt x="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2" name="Google Shape;562;p16"/>
            <p:cNvSpPr/>
            <p:nvPr/>
          </p:nvSpPr>
          <p:spPr>
            <a:xfrm rot="10800000">
              <a:off x="1429317" y="100117"/>
              <a:ext cx="38212" cy="51422"/>
            </a:xfrm>
            <a:custGeom>
              <a:avLst/>
              <a:gdLst/>
              <a:ahLst/>
              <a:cxnLst/>
              <a:rect l="l" t="t" r="r" b="b"/>
              <a:pathLst>
                <a:path w="600" h="601" extrusionOk="0">
                  <a:moveTo>
                    <a:pt x="297" y="0"/>
                  </a:moveTo>
                  <a:cubicBezTo>
                    <a:pt x="133" y="0"/>
                    <a:pt x="1" y="133"/>
                    <a:pt x="1" y="298"/>
                  </a:cubicBezTo>
                  <a:cubicBezTo>
                    <a:pt x="1" y="463"/>
                    <a:pt x="133" y="600"/>
                    <a:pt x="297" y="600"/>
                  </a:cubicBezTo>
                  <a:cubicBezTo>
                    <a:pt x="462" y="600"/>
                    <a:pt x="599" y="463"/>
                    <a:pt x="599" y="298"/>
                  </a:cubicBezTo>
                  <a:cubicBezTo>
                    <a:pt x="599" y="133"/>
                    <a:pt x="462" y="0"/>
                    <a:pt x="29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3" name="Google Shape;563;p16"/>
            <p:cNvSpPr/>
            <p:nvPr/>
          </p:nvSpPr>
          <p:spPr>
            <a:xfrm rot="10800000">
              <a:off x="1492939" y="15071"/>
              <a:ext cx="19042" cy="25497"/>
            </a:xfrm>
            <a:custGeom>
              <a:avLst/>
              <a:gdLst/>
              <a:ahLst/>
              <a:cxnLst/>
              <a:rect l="l" t="t" r="r" b="b"/>
              <a:pathLst>
                <a:path w="299" h="298" extrusionOk="0">
                  <a:moveTo>
                    <a:pt x="0" y="0"/>
                  </a:moveTo>
                  <a:lnTo>
                    <a:pt x="0" y="298"/>
                  </a:lnTo>
                  <a:cubicBezTo>
                    <a:pt x="166" y="298"/>
                    <a:pt x="298" y="166"/>
                    <a:pt x="29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4" name="Google Shape;564;p16"/>
            <p:cNvSpPr/>
            <p:nvPr/>
          </p:nvSpPr>
          <p:spPr>
            <a:xfrm rot="10800000">
              <a:off x="1384865" y="15071"/>
              <a:ext cx="18979" cy="25497"/>
            </a:xfrm>
            <a:custGeom>
              <a:avLst/>
              <a:gdLst/>
              <a:ahLst/>
              <a:cxnLst/>
              <a:rect l="l" t="t" r="r" b="b"/>
              <a:pathLst>
                <a:path w="298" h="298" extrusionOk="0">
                  <a:moveTo>
                    <a:pt x="0" y="0"/>
                  </a:moveTo>
                  <a:cubicBezTo>
                    <a:pt x="0" y="166"/>
                    <a:pt x="132" y="298"/>
                    <a:pt x="298" y="298"/>
                  </a:cubicBezTo>
                  <a:lnTo>
                    <a:pt x="298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5" name="Google Shape;565;p16"/>
            <p:cNvSpPr/>
            <p:nvPr/>
          </p:nvSpPr>
          <p:spPr>
            <a:xfrm rot="10800000">
              <a:off x="1429317" y="-70488"/>
              <a:ext cx="38212" cy="51336"/>
            </a:xfrm>
            <a:custGeom>
              <a:avLst/>
              <a:gdLst/>
              <a:ahLst/>
              <a:cxnLst/>
              <a:rect l="l" t="t" r="r" b="b"/>
              <a:pathLst>
                <a:path w="600" h="600" extrusionOk="0">
                  <a:moveTo>
                    <a:pt x="297" y="1"/>
                  </a:moveTo>
                  <a:cubicBezTo>
                    <a:pt x="133" y="1"/>
                    <a:pt x="1" y="133"/>
                    <a:pt x="1" y="297"/>
                  </a:cubicBezTo>
                  <a:cubicBezTo>
                    <a:pt x="1" y="462"/>
                    <a:pt x="133" y="599"/>
                    <a:pt x="297" y="599"/>
                  </a:cubicBezTo>
                  <a:cubicBezTo>
                    <a:pt x="462" y="599"/>
                    <a:pt x="599" y="462"/>
                    <a:pt x="599" y="297"/>
                  </a:cubicBezTo>
                  <a:cubicBezTo>
                    <a:pt x="599" y="133"/>
                    <a:pt x="462" y="1"/>
                    <a:pt x="29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6" name="Google Shape;566;p16"/>
            <p:cNvSpPr/>
            <p:nvPr/>
          </p:nvSpPr>
          <p:spPr>
            <a:xfrm rot="10800000">
              <a:off x="1620055" y="211088"/>
              <a:ext cx="18915" cy="7358"/>
            </a:xfrm>
            <a:custGeom>
              <a:avLst/>
              <a:gdLst/>
              <a:ahLst/>
              <a:cxnLst/>
              <a:rect l="l" t="t" r="r" b="b"/>
              <a:pathLst>
                <a:path w="297" h="86" extrusionOk="0">
                  <a:moveTo>
                    <a:pt x="0" y="0"/>
                  </a:moveTo>
                  <a:lnTo>
                    <a:pt x="0" y="85"/>
                  </a:lnTo>
                  <a:lnTo>
                    <a:pt x="297" y="85"/>
                  </a:lnTo>
                  <a:lnTo>
                    <a:pt x="297" y="70"/>
                  </a:lnTo>
                  <a:cubicBezTo>
                    <a:pt x="198" y="47"/>
                    <a:pt x="99" y="24"/>
                    <a:pt x="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7" name="Google Shape;567;p16"/>
            <p:cNvSpPr/>
            <p:nvPr/>
          </p:nvSpPr>
          <p:spPr>
            <a:xfrm rot="10800000">
              <a:off x="1511917" y="40482"/>
              <a:ext cx="19234" cy="25839"/>
            </a:xfrm>
            <a:custGeom>
              <a:avLst/>
              <a:gdLst/>
              <a:ahLst/>
              <a:cxnLst/>
              <a:rect l="l" t="t" r="r" b="b"/>
              <a:pathLst>
                <a:path w="302" h="302" extrusionOk="0">
                  <a:moveTo>
                    <a:pt x="301" y="0"/>
                  </a:moveTo>
                  <a:cubicBezTo>
                    <a:pt x="136" y="0"/>
                    <a:pt x="0" y="136"/>
                    <a:pt x="0" y="301"/>
                  </a:cubicBezTo>
                  <a:lnTo>
                    <a:pt x="301" y="301"/>
                  </a:lnTo>
                  <a:lnTo>
                    <a:pt x="30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8" name="Google Shape;568;p16"/>
            <p:cNvSpPr/>
            <p:nvPr/>
          </p:nvSpPr>
          <p:spPr>
            <a:xfrm rot="10800000">
              <a:off x="1620055" y="185762"/>
              <a:ext cx="18915" cy="25411"/>
            </a:xfrm>
            <a:custGeom>
              <a:avLst/>
              <a:gdLst/>
              <a:ahLst/>
              <a:cxnLst/>
              <a:rect l="l" t="t" r="r" b="b"/>
              <a:pathLst>
                <a:path w="297" h="297" extrusionOk="0">
                  <a:moveTo>
                    <a:pt x="0" y="0"/>
                  </a:moveTo>
                  <a:lnTo>
                    <a:pt x="0" y="297"/>
                  </a:lnTo>
                  <a:cubicBezTo>
                    <a:pt x="165" y="297"/>
                    <a:pt x="297" y="165"/>
                    <a:pt x="29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9" name="Google Shape;569;p16"/>
            <p:cNvSpPr/>
            <p:nvPr/>
          </p:nvSpPr>
          <p:spPr>
            <a:xfrm rot="10800000">
              <a:off x="1556305" y="100117"/>
              <a:ext cx="38276" cy="51422"/>
            </a:xfrm>
            <a:custGeom>
              <a:avLst/>
              <a:gdLst/>
              <a:ahLst/>
              <a:cxnLst/>
              <a:rect l="l" t="t" r="r" b="b"/>
              <a:pathLst>
                <a:path w="601" h="601" extrusionOk="0">
                  <a:moveTo>
                    <a:pt x="298" y="0"/>
                  </a:moveTo>
                  <a:cubicBezTo>
                    <a:pt x="133" y="0"/>
                    <a:pt x="0" y="133"/>
                    <a:pt x="0" y="298"/>
                  </a:cubicBezTo>
                  <a:cubicBezTo>
                    <a:pt x="0" y="463"/>
                    <a:pt x="133" y="600"/>
                    <a:pt x="298" y="600"/>
                  </a:cubicBezTo>
                  <a:cubicBezTo>
                    <a:pt x="463" y="600"/>
                    <a:pt x="600" y="463"/>
                    <a:pt x="600" y="298"/>
                  </a:cubicBezTo>
                  <a:cubicBezTo>
                    <a:pt x="600" y="133"/>
                    <a:pt x="463" y="0"/>
                    <a:pt x="29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0" name="Google Shape;570;p16"/>
            <p:cNvSpPr/>
            <p:nvPr/>
          </p:nvSpPr>
          <p:spPr>
            <a:xfrm rot="10800000">
              <a:off x="1620055" y="40482"/>
              <a:ext cx="18915" cy="25839"/>
            </a:xfrm>
            <a:custGeom>
              <a:avLst/>
              <a:gdLst/>
              <a:ahLst/>
              <a:cxnLst/>
              <a:rect l="l" t="t" r="r" b="b"/>
              <a:pathLst>
                <a:path w="297" h="302" extrusionOk="0">
                  <a:moveTo>
                    <a:pt x="0" y="0"/>
                  </a:moveTo>
                  <a:lnTo>
                    <a:pt x="0" y="301"/>
                  </a:lnTo>
                  <a:lnTo>
                    <a:pt x="297" y="301"/>
                  </a:lnTo>
                  <a:cubicBezTo>
                    <a:pt x="297" y="136"/>
                    <a:pt x="165" y="0"/>
                    <a:pt x="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1" name="Google Shape;571;p16"/>
            <p:cNvSpPr/>
            <p:nvPr/>
          </p:nvSpPr>
          <p:spPr>
            <a:xfrm rot="10800000">
              <a:off x="1620055" y="15071"/>
              <a:ext cx="18915" cy="25497"/>
            </a:xfrm>
            <a:custGeom>
              <a:avLst/>
              <a:gdLst/>
              <a:ahLst/>
              <a:cxnLst/>
              <a:rect l="l" t="t" r="r" b="b"/>
              <a:pathLst>
                <a:path w="297" h="298" extrusionOk="0">
                  <a:moveTo>
                    <a:pt x="0" y="0"/>
                  </a:moveTo>
                  <a:lnTo>
                    <a:pt x="0" y="298"/>
                  </a:lnTo>
                  <a:cubicBezTo>
                    <a:pt x="165" y="298"/>
                    <a:pt x="297" y="166"/>
                    <a:pt x="29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2" name="Google Shape;572;p16"/>
            <p:cNvSpPr/>
            <p:nvPr/>
          </p:nvSpPr>
          <p:spPr>
            <a:xfrm rot="10800000">
              <a:off x="1556305" y="-70488"/>
              <a:ext cx="38276" cy="51336"/>
            </a:xfrm>
            <a:custGeom>
              <a:avLst/>
              <a:gdLst/>
              <a:ahLst/>
              <a:cxnLst/>
              <a:rect l="l" t="t" r="r" b="b"/>
              <a:pathLst>
                <a:path w="601" h="600" extrusionOk="0">
                  <a:moveTo>
                    <a:pt x="298" y="1"/>
                  </a:moveTo>
                  <a:cubicBezTo>
                    <a:pt x="133" y="1"/>
                    <a:pt x="0" y="133"/>
                    <a:pt x="0" y="297"/>
                  </a:cubicBezTo>
                  <a:cubicBezTo>
                    <a:pt x="0" y="462"/>
                    <a:pt x="133" y="599"/>
                    <a:pt x="298" y="599"/>
                  </a:cubicBezTo>
                  <a:cubicBezTo>
                    <a:pt x="463" y="599"/>
                    <a:pt x="600" y="462"/>
                    <a:pt x="600" y="297"/>
                  </a:cubicBezTo>
                  <a:cubicBezTo>
                    <a:pt x="600" y="133"/>
                    <a:pt x="463" y="1"/>
                    <a:pt x="29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3" name="Google Shape;573;p16"/>
            <p:cNvSpPr/>
            <p:nvPr/>
          </p:nvSpPr>
          <p:spPr>
            <a:xfrm rot="10800000">
              <a:off x="1511917" y="15071"/>
              <a:ext cx="19234" cy="25497"/>
            </a:xfrm>
            <a:custGeom>
              <a:avLst/>
              <a:gdLst/>
              <a:ahLst/>
              <a:cxnLst/>
              <a:rect l="l" t="t" r="r" b="b"/>
              <a:pathLst>
                <a:path w="302" h="298" extrusionOk="0">
                  <a:moveTo>
                    <a:pt x="0" y="0"/>
                  </a:moveTo>
                  <a:cubicBezTo>
                    <a:pt x="0" y="166"/>
                    <a:pt x="136" y="298"/>
                    <a:pt x="301" y="298"/>
                  </a:cubicBezTo>
                  <a:lnTo>
                    <a:pt x="30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4" name="Google Shape;574;p16"/>
            <p:cNvSpPr/>
            <p:nvPr/>
          </p:nvSpPr>
          <p:spPr>
            <a:xfrm rot="10800000">
              <a:off x="1638906" y="211088"/>
              <a:ext cx="19361" cy="12235"/>
            </a:xfrm>
            <a:custGeom>
              <a:avLst/>
              <a:gdLst/>
              <a:ahLst/>
              <a:cxnLst/>
              <a:rect l="l" t="t" r="r" b="b"/>
              <a:pathLst>
                <a:path w="304" h="143" extrusionOk="0">
                  <a:moveTo>
                    <a:pt x="44" y="1"/>
                  </a:moveTo>
                  <a:cubicBezTo>
                    <a:pt x="20" y="42"/>
                    <a:pt x="1" y="90"/>
                    <a:pt x="1" y="142"/>
                  </a:cubicBezTo>
                  <a:lnTo>
                    <a:pt x="303" y="142"/>
                  </a:lnTo>
                  <a:lnTo>
                    <a:pt x="303" y="57"/>
                  </a:lnTo>
                  <a:cubicBezTo>
                    <a:pt x="214" y="38"/>
                    <a:pt x="129" y="19"/>
                    <a:pt x="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5" name="Google Shape;575;p16"/>
            <p:cNvSpPr/>
            <p:nvPr/>
          </p:nvSpPr>
          <p:spPr>
            <a:xfrm rot="10800000">
              <a:off x="1747044" y="211087"/>
              <a:ext cx="19042" cy="26010"/>
            </a:xfrm>
            <a:custGeom>
              <a:avLst/>
              <a:gdLst/>
              <a:ahLst/>
              <a:cxnLst/>
              <a:rect l="l" t="t" r="r" b="b"/>
              <a:pathLst>
                <a:path w="299" h="304" extrusionOk="0">
                  <a:moveTo>
                    <a:pt x="1" y="1"/>
                  </a:moveTo>
                  <a:lnTo>
                    <a:pt x="1" y="303"/>
                  </a:lnTo>
                  <a:lnTo>
                    <a:pt x="298" y="303"/>
                  </a:lnTo>
                  <a:cubicBezTo>
                    <a:pt x="298" y="138"/>
                    <a:pt x="166" y="1"/>
                    <a:pt x="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6" name="Google Shape;576;p16"/>
            <p:cNvSpPr/>
            <p:nvPr/>
          </p:nvSpPr>
          <p:spPr>
            <a:xfrm rot="10800000">
              <a:off x="1747044" y="185762"/>
              <a:ext cx="19042" cy="25411"/>
            </a:xfrm>
            <a:custGeom>
              <a:avLst/>
              <a:gdLst/>
              <a:ahLst/>
              <a:cxnLst/>
              <a:rect l="l" t="t" r="r" b="b"/>
              <a:pathLst>
                <a:path w="299" h="297" extrusionOk="0">
                  <a:moveTo>
                    <a:pt x="1" y="0"/>
                  </a:moveTo>
                  <a:lnTo>
                    <a:pt x="1" y="297"/>
                  </a:lnTo>
                  <a:cubicBezTo>
                    <a:pt x="166" y="297"/>
                    <a:pt x="298" y="165"/>
                    <a:pt x="29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7" name="Google Shape;577;p16"/>
            <p:cNvSpPr/>
            <p:nvPr/>
          </p:nvSpPr>
          <p:spPr>
            <a:xfrm rot="10800000">
              <a:off x="1747044" y="40482"/>
              <a:ext cx="19042" cy="25839"/>
            </a:xfrm>
            <a:custGeom>
              <a:avLst/>
              <a:gdLst/>
              <a:ahLst/>
              <a:cxnLst/>
              <a:rect l="l" t="t" r="r" b="b"/>
              <a:pathLst>
                <a:path w="299" h="302" extrusionOk="0">
                  <a:moveTo>
                    <a:pt x="1" y="0"/>
                  </a:moveTo>
                  <a:lnTo>
                    <a:pt x="1" y="301"/>
                  </a:lnTo>
                  <a:lnTo>
                    <a:pt x="298" y="301"/>
                  </a:lnTo>
                  <a:cubicBezTo>
                    <a:pt x="298" y="136"/>
                    <a:pt x="166" y="0"/>
                    <a:pt x="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8" name="Google Shape;578;p16"/>
            <p:cNvSpPr/>
            <p:nvPr/>
          </p:nvSpPr>
          <p:spPr>
            <a:xfrm rot="10800000">
              <a:off x="1638906" y="40482"/>
              <a:ext cx="19361" cy="25839"/>
            </a:xfrm>
            <a:custGeom>
              <a:avLst/>
              <a:gdLst/>
              <a:ahLst/>
              <a:cxnLst/>
              <a:rect l="l" t="t" r="r" b="b"/>
              <a:pathLst>
                <a:path w="304" h="302" extrusionOk="0">
                  <a:moveTo>
                    <a:pt x="303" y="0"/>
                  </a:moveTo>
                  <a:cubicBezTo>
                    <a:pt x="138" y="0"/>
                    <a:pt x="1" y="136"/>
                    <a:pt x="1" y="301"/>
                  </a:cubicBezTo>
                  <a:lnTo>
                    <a:pt x="303" y="301"/>
                  </a:lnTo>
                  <a:lnTo>
                    <a:pt x="303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9" name="Google Shape;579;p16"/>
            <p:cNvSpPr/>
            <p:nvPr/>
          </p:nvSpPr>
          <p:spPr>
            <a:xfrm rot="10800000">
              <a:off x="1638906" y="185762"/>
              <a:ext cx="19361" cy="25411"/>
            </a:xfrm>
            <a:custGeom>
              <a:avLst/>
              <a:gdLst/>
              <a:ahLst/>
              <a:cxnLst/>
              <a:rect l="l" t="t" r="r" b="b"/>
              <a:pathLst>
                <a:path w="304" h="297" extrusionOk="0">
                  <a:moveTo>
                    <a:pt x="1" y="0"/>
                  </a:moveTo>
                  <a:cubicBezTo>
                    <a:pt x="1" y="165"/>
                    <a:pt x="138" y="297"/>
                    <a:pt x="303" y="297"/>
                  </a:cubicBezTo>
                  <a:lnTo>
                    <a:pt x="303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0" name="Google Shape;580;p16"/>
            <p:cNvSpPr/>
            <p:nvPr/>
          </p:nvSpPr>
          <p:spPr>
            <a:xfrm rot="10800000">
              <a:off x="1683422" y="100117"/>
              <a:ext cx="38149" cy="51422"/>
            </a:xfrm>
            <a:custGeom>
              <a:avLst/>
              <a:gdLst/>
              <a:ahLst/>
              <a:cxnLst/>
              <a:rect l="l" t="t" r="r" b="b"/>
              <a:pathLst>
                <a:path w="599" h="601" extrusionOk="0">
                  <a:moveTo>
                    <a:pt x="297" y="0"/>
                  </a:moveTo>
                  <a:cubicBezTo>
                    <a:pt x="133" y="0"/>
                    <a:pt x="0" y="133"/>
                    <a:pt x="0" y="298"/>
                  </a:cubicBezTo>
                  <a:cubicBezTo>
                    <a:pt x="0" y="463"/>
                    <a:pt x="133" y="600"/>
                    <a:pt x="297" y="600"/>
                  </a:cubicBezTo>
                  <a:cubicBezTo>
                    <a:pt x="462" y="600"/>
                    <a:pt x="599" y="463"/>
                    <a:pt x="599" y="298"/>
                  </a:cubicBezTo>
                  <a:cubicBezTo>
                    <a:pt x="599" y="133"/>
                    <a:pt x="462" y="0"/>
                    <a:pt x="29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1" name="Google Shape;581;p16"/>
            <p:cNvSpPr/>
            <p:nvPr/>
          </p:nvSpPr>
          <p:spPr>
            <a:xfrm rot="10800000">
              <a:off x="1747044" y="15071"/>
              <a:ext cx="19042" cy="25497"/>
            </a:xfrm>
            <a:custGeom>
              <a:avLst/>
              <a:gdLst/>
              <a:ahLst/>
              <a:cxnLst/>
              <a:rect l="l" t="t" r="r" b="b"/>
              <a:pathLst>
                <a:path w="299" h="298" extrusionOk="0">
                  <a:moveTo>
                    <a:pt x="1" y="0"/>
                  </a:moveTo>
                  <a:lnTo>
                    <a:pt x="1" y="298"/>
                  </a:lnTo>
                  <a:cubicBezTo>
                    <a:pt x="166" y="298"/>
                    <a:pt x="298" y="166"/>
                    <a:pt x="29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2" name="Google Shape;582;p16"/>
            <p:cNvSpPr/>
            <p:nvPr/>
          </p:nvSpPr>
          <p:spPr>
            <a:xfrm rot="10800000">
              <a:off x="1638906" y="15071"/>
              <a:ext cx="19361" cy="25497"/>
            </a:xfrm>
            <a:custGeom>
              <a:avLst/>
              <a:gdLst/>
              <a:ahLst/>
              <a:cxnLst/>
              <a:rect l="l" t="t" r="r" b="b"/>
              <a:pathLst>
                <a:path w="304" h="298" extrusionOk="0">
                  <a:moveTo>
                    <a:pt x="1" y="0"/>
                  </a:moveTo>
                  <a:cubicBezTo>
                    <a:pt x="1" y="166"/>
                    <a:pt x="138" y="298"/>
                    <a:pt x="303" y="298"/>
                  </a:cubicBezTo>
                  <a:lnTo>
                    <a:pt x="303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3" name="Google Shape;583;p16"/>
            <p:cNvSpPr/>
            <p:nvPr/>
          </p:nvSpPr>
          <p:spPr>
            <a:xfrm rot="10800000">
              <a:off x="1683422" y="-70488"/>
              <a:ext cx="38149" cy="51336"/>
            </a:xfrm>
            <a:custGeom>
              <a:avLst/>
              <a:gdLst/>
              <a:ahLst/>
              <a:cxnLst/>
              <a:rect l="l" t="t" r="r" b="b"/>
              <a:pathLst>
                <a:path w="599" h="600" extrusionOk="0">
                  <a:moveTo>
                    <a:pt x="297" y="1"/>
                  </a:moveTo>
                  <a:cubicBezTo>
                    <a:pt x="133" y="1"/>
                    <a:pt x="0" y="133"/>
                    <a:pt x="0" y="297"/>
                  </a:cubicBezTo>
                  <a:cubicBezTo>
                    <a:pt x="0" y="462"/>
                    <a:pt x="133" y="599"/>
                    <a:pt x="297" y="599"/>
                  </a:cubicBezTo>
                  <a:cubicBezTo>
                    <a:pt x="462" y="599"/>
                    <a:pt x="599" y="462"/>
                    <a:pt x="599" y="297"/>
                  </a:cubicBezTo>
                  <a:cubicBezTo>
                    <a:pt x="599" y="133"/>
                    <a:pt x="462" y="1"/>
                    <a:pt x="29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4" name="Google Shape;584;p16"/>
            <p:cNvSpPr/>
            <p:nvPr/>
          </p:nvSpPr>
          <p:spPr>
            <a:xfrm rot="10800000">
              <a:off x="1874096" y="211087"/>
              <a:ext cx="18979" cy="26010"/>
            </a:xfrm>
            <a:custGeom>
              <a:avLst/>
              <a:gdLst/>
              <a:ahLst/>
              <a:cxnLst/>
              <a:rect l="l" t="t" r="r" b="b"/>
              <a:pathLst>
                <a:path w="298" h="304" extrusionOk="0">
                  <a:moveTo>
                    <a:pt x="1" y="1"/>
                  </a:moveTo>
                  <a:lnTo>
                    <a:pt x="1" y="303"/>
                  </a:lnTo>
                  <a:lnTo>
                    <a:pt x="297" y="303"/>
                  </a:lnTo>
                  <a:cubicBezTo>
                    <a:pt x="297" y="138"/>
                    <a:pt x="166" y="1"/>
                    <a:pt x="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5" name="Google Shape;585;p16"/>
            <p:cNvSpPr/>
            <p:nvPr/>
          </p:nvSpPr>
          <p:spPr>
            <a:xfrm rot="10800000">
              <a:off x="1766022" y="211087"/>
              <a:ext cx="19234" cy="26010"/>
            </a:xfrm>
            <a:custGeom>
              <a:avLst/>
              <a:gdLst/>
              <a:ahLst/>
              <a:cxnLst/>
              <a:rect l="l" t="t" r="r" b="b"/>
              <a:pathLst>
                <a:path w="302" h="304" extrusionOk="0">
                  <a:moveTo>
                    <a:pt x="302" y="1"/>
                  </a:moveTo>
                  <a:cubicBezTo>
                    <a:pt x="137" y="1"/>
                    <a:pt x="1" y="138"/>
                    <a:pt x="1" y="303"/>
                  </a:cubicBezTo>
                  <a:lnTo>
                    <a:pt x="302" y="303"/>
                  </a:lnTo>
                  <a:lnTo>
                    <a:pt x="302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6" name="Google Shape;586;p16"/>
            <p:cNvSpPr/>
            <p:nvPr/>
          </p:nvSpPr>
          <p:spPr>
            <a:xfrm rot="10800000">
              <a:off x="1874096" y="40482"/>
              <a:ext cx="18979" cy="25839"/>
            </a:xfrm>
            <a:custGeom>
              <a:avLst/>
              <a:gdLst/>
              <a:ahLst/>
              <a:cxnLst/>
              <a:rect l="l" t="t" r="r" b="b"/>
              <a:pathLst>
                <a:path w="298" h="302" extrusionOk="0">
                  <a:moveTo>
                    <a:pt x="1" y="0"/>
                  </a:moveTo>
                  <a:lnTo>
                    <a:pt x="1" y="301"/>
                  </a:lnTo>
                  <a:lnTo>
                    <a:pt x="297" y="301"/>
                  </a:lnTo>
                  <a:cubicBezTo>
                    <a:pt x="297" y="136"/>
                    <a:pt x="166" y="0"/>
                    <a:pt x="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7" name="Google Shape;587;p16"/>
            <p:cNvSpPr/>
            <p:nvPr/>
          </p:nvSpPr>
          <p:spPr>
            <a:xfrm rot="10800000">
              <a:off x="1766022" y="185762"/>
              <a:ext cx="19234" cy="25411"/>
            </a:xfrm>
            <a:custGeom>
              <a:avLst/>
              <a:gdLst/>
              <a:ahLst/>
              <a:cxnLst/>
              <a:rect l="l" t="t" r="r" b="b"/>
              <a:pathLst>
                <a:path w="302" h="297" extrusionOk="0">
                  <a:moveTo>
                    <a:pt x="1" y="0"/>
                  </a:moveTo>
                  <a:cubicBezTo>
                    <a:pt x="1" y="165"/>
                    <a:pt x="137" y="297"/>
                    <a:pt x="302" y="297"/>
                  </a:cubicBezTo>
                  <a:lnTo>
                    <a:pt x="30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8" name="Google Shape;588;p16"/>
            <p:cNvSpPr/>
            <p:nvPr/>
          </p:nvSpPr>
          <p:spPr>
            <a:xfrm rot="10800000">
              <a:off x="1766022" y="40482"/>
              <a:ext cx="19234" cy="25839"/>
            </a:xfrm>
            <a:custGeom>
              <a:avLst/>
              <a:gdLst/>
              <a:ahLst/>
              <a:cxnLst/>
              <a:rect l="l" t="t" r="r" b="b"/>
              <a:pathLst>
                <a:path w="302" h="302" extrusionOk="0">
                  <a:moveTo>
                    <a:pt x="302" y="0"/>
                  </a:moveTo>
                  <a:cubicBezTo>
                    <a:pt x="137" y="0"/>
                    <a:pt x="1" y="136"/>
                    <a:pt x="1" y="301"/>
                  </a:cubicBezTo>
                  <a:lnTo>
                    <a:pt x="302" y="301"/>
                  </a:lnTo>
                  <a:lnTo>
                    <a:pt x="30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9" name="Google Shape;589;p16"/>
            <p:cNvSpPr/>
            <p:nvPr/>
          </p:nvSpPr>
          <p:spPr>
            <a:xfrm rot="10800000">
              <a:off x="1810410" y="100117"/>
              <a:ext cx="38276" cy="51422"/>
            </a:xfrm>
            <a:custGeom>
              <a:avLst/>
              <a:gdLst/>
              <a:ahLst/>
              <a:cxnLst/>
              <a:rect l="l" t="t" r="r" b="b"/>
              <a:pathLst>
                <a:path w="601" h="601" extrusionOk="0">
                  <a:moveTo>
                    <a:pt x="298" y="0"/>
                  </a:moveTo>
                  <a:cubicBezTo>
                    <a:pt x="133" y="0"/>
                    <a:pt x="1" y="133"/>
                    <a:pt x="1" y="298"/>
                  </a:cubicBezTo>
                  <a:cubicBezTo>
                    <a:pt x="1" y="463"/>
                    <a:pt x="133" y="600"/>
                    <a:pt x="298" y="600"/>
                  </a:cubicBezTo>
                  <a:cubicBezTo>
                    <a:pt x="464" y="600"/>
                    <a:pt x="601" y="463"/>
                    <a:pt x="601" y="298"/>
                  </a:cubicBezTo>
                  <a:cubicBezTo>
                    <a:pt x="601" y="133"/>
                    <a:pt x="464" y="0"/>
                    <a:pt x="29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0" name="Google Shape;590;p16"/>
            <p:cNvSpPr/>
            <p:nvPr/>
          </p:nvSpPr>
          <p:spPr>
            <a:xfrm rot="10800000">
              <a:off x="1874096" y="185762"/>
              <a:ext cx="18979" cy="25411"/>
            </a:xfrm>
            <a:custGeom>
              <a:avLst/>
              <a:gdLst/>
              <a:ahLst/>
              <a:cxnLst/>
              <a:rect l="l" t="t" r="r" b="b"/>
              <a:pathLst>
                <a:path w="298" h="297" extrusionOk="0">
                  <a:moveTo>
                    <a:pt x="1" y="0"/>
                  </a:moveTo>
                  <a:lnTo>
                    <a:pt x="1" y="297"/>
                  </a:lnTo>
                  <a:cubicBezTo>
                    <a:pt x="166" y="297"/>
                    <a:pt x="297" y="165"/>
                    <a:pt x="29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1" name="Google Shape;591;p16"/>
            <p:cNvSpPr/>
            <p:nvPr/>
          </p:nvSpPr>
          <p:spPr>
            <a:xfrm rot="10800000">
              <a:off x="1766022" y="15071"/>
              <a:ext cx="19234" cy="25497"/>
            </a:xfrm>
            <a:custGeom>
              <a:avLst/>
              <a:gdLst/>
              <a:ahLst/>
              <a:cxnLst/>
              <a:rect l="l" t="t" r="r" b="b"/>
              <a:pathLst>
                <a:path w="302" h="298" extrusionOk="0">
                  <a:moveTo>
                    <a:pt x="1" y="0"/>
                  </a:moveTo>
                  <a:cubicBezTo>
                    <a:pt x="1" y="166"/>
                    <a:pt x="137" y="298"/>
                    <a:pt x="302" y="298"/>
                  </a:cubicBezTo>
                  <a:lnTo>
                    <a:pt x="30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2" name="Google Shape;592;p16"/>
            <p:cNvSpPr/>
            <p:nvPr/>
          </p:nvSpPr>
          <p:spPr>
            <a:xfrm rot="10800000">
              <a:off x="1874096" y="15071"/>
              <a:ext cx="18979" cy="25497"/>
            </a:xfrm>
            <a:custGeom>
              <a:avLst/>
              <a:gdLst/>
              <a:ahLst/>
              <a:cxnLst/>
              <a:rect l="l" t="t" r="r" b="b"/>
              <a:pathLst>
                <a:path w="298" h="298" extrusionOk="0">
                  <a:moveTo>
                    <a:pt x="1" y="0"/>
                  </a:moveTo>
                  <a:lnTo>
                    <a:pt x="1" y="298"/>
                  </a:lnTo>
                  <a:cubicBezTo>
                    <a:pt x="166" y="298"/>
                    <a:pt x="297" y="166"/>
                    <a:pt x="29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3" name="Google Shape;593;p16"/>
            <p:cNvSpPr/>
            <p:nvPr/>
          </p:nvSpPr>
          <p:spPr>
            <a:xfrm rot="10800000">
              <a:off x="1810410" y="-70488"/>
              <a:ext cx="38276" cy="51336"/>
            </a:xfrm>
            <a:custGeom>
              <a:avLst/>
              <a:gdLst/>
              <a:ahLst/>
              <a:cxnLst/>
              <a:rect l="l" t="t" r="r" b="b"/>
              <a:pathLst>
                <a:path w="601" h="600" extrusionOk="0">
                  <a:moveTo>
                    <a:pt x="298" y="1"/>
                  </a:moveTo>
                  <a:cubicBezTo>
                    <a:pt x="133" y="1"/>
                    <a:pt x="1" y="133"/>
                    <a:pt x="1" y="297"/>
                  </a:cubicBezTo>
                  <a:cubicBezTo>
                    <a:pt x="1" y="462"/>
                    <a:pt x="133" y="599"/>
                    <a:pt x="298" y="599"/>
                  </a:cubicBezTo>
                  <a:cubicBezTo>
                    <a:pt x="464" y="599"/>
                    <a:pt x="601" y="462"/>
                    <a:pt x="601" y="297"/>
                  </a:cubicBezTo>
                  <a:cubicBezTo>
                    <a:pt x="601" y="133"/>
                    <a:pt x="464" y="1"/>
                    <a:pt x="29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4" name="Google Shape;594;p16"/>
            <p:cNvSpPr/>
            <p:nvPr/>
          </p:nvSpPr>
          <p:spPr>
            <a:xfrm rot="10800000">
              <a:off x="2001149" y="211087"/>
              <a:ext cx="18979" cy="26010"/>
            </a:xfrm>
            <a:custGeom>
              <a:avLst/>
              <a:gdLst/>
              <a:ahLst/>
              <a:cxnLst/>
              <a:rect l="l" t="t" r="r" b="b"/>
              <a:pathLst>
                <a:path w="298" h="304" extrusionOk="0">
                  <a:moveTo>
                    <a:pt x="0" y="1"/>
                  </a:moveTo>
                  <a:lnTo>
                    <a:pt x="0" y="303"/>
                  </a:lnTo>
                  <a:lnTo>
                    <a:pt x="298" y="303"/>
                  </a:lnTo>
                  <a:cubicBezTo>
                    <a:pt x="298" y="138"/>
                    <a:pt x="165" y="1"/>
                    <a:pt x="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5" name="Google Shape;595;p16"/>
            <p:cNvSpPr/>
            <p:nvPr/>
          </p:nvSpPr>
          <p:spPr>
            <a:xfrm rot="10800000">
              <a:off x="1940775" y="270894"/>
              <a:ext cx="32799" cy="14631"/>
            </a:xfrm>
            <a:custGeom>
              <a:avLst/>
              <a:gdLst/>
              <a:ahLst/>
              <a:cxnLst/>
              <a:rect l="l" t="t" r="r" b="b"/>
              <a:pathLst>
                <a:path w="515" h="171" extrusionOk="0">
                  <a:moveTo>
                    <a:pt x="0" y="1"/>
                  </a:moveTo>
                  <a:cubicBezTo>
                    <a:pt x="48" y="101"/>
                    <a:pt x="146" y="171"/>
                    <a:pt x="264" y="171"/>
                  </a:cubicBezTo>
                  <a:cubicBezTo>
                    <a:pt x="373" y="171"/>
                    <a:pt x="462" y="110"/>
                    <a:pt x="514" y="25"/>
                  </a:cubicBezTo>
                  <a:cubicBezTo>
                    <a:pt x="344" y="16"/>
                    <a:pt x="170" y="6"/>
                    <a:pt x="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6" name="Google Shape;596;p16"/>
            <p:cNvSpPr/>
            <p:nvPr/>
          </p:nvSpPr>
          <p:spPr>
            <a:xfrm rot="10800000">
              <a:off x="1893011" y="211087"/>
              <a:ext cx="19297" cy="26010"/>
            </a:xfrm>
            <a:custGeom>
              <a:avLst/>
              <a:gdLst/>
              <a:ahLst/>
              <a:cxnLst/>
              <a:rect l="l" t="t" r="r" b="b"/>
              <a:pathLst>
                <a:path w="303" h="304" extrusionOk="0">
                  <a:moveTo>
                    <a:pt x="303" y="1"/>
                  </a:moveTo>
                  <a:cubicBezTo>
                    <a:pt x="137" y="1"/>
                    <a:pt x="0" y="138"/>
                    <a:pt x="0" y="303"/>
                  </a:cubicBezTo>
                  <a:lnTo>
                    <a:pt x="303" y="303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7" name="Google Shape;597;p16"/>
            <p:cNvSpPr/>
            <p:nvPr/>
          </p:nvSpPr>
          <p:spPr>
            <a:xfrm rot="10800000">
              <a:off x="2001149" y="40482"/>
              <a:ext cx="18979" cy="25839"/>
            </a:xfrm>
            <a:custGeom>
              <a:avLst/>
              <a:gdLst/>
              <a:ahLst/>
              <a:cxnLst/>
              <a:rect l="l" t="t" r="r" b="b"/>
              <a:pathLst>
                <a:path w="298" h="302" extrusionOk="0">
                  <a:moveTo>
                    <a:pt x="0" y="0"/>
                  </a:moveTo>
                  <a:lnTo>
                    <a:pt x="0" y="301"/>
                  </a:lnTo>
                  <a:lnTo>
                    <a:pt x="298" y="301"/>
                  </a:lnTo>
                  <a:cubicBezTo>
                    <a:pt x="298" y="136"/>
                    <a:pt x="165" y="0"/>
                    <a:pt x="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8" name="Google Shape;598;p16"/>
            <p:cNvSpPr/>
            <p:nvPr/>
          </p:nvSpPr>
          <p:spPr>
            <a:xfrm rot="10800000">
              <a:off x="1937463" y="100117"/>
              <a:ext cx="38212" cy="51422"/>
            </a:xfrm>
            <a:custGeom>
              <a:avLst/>
              <a:gdLst/>
              <a:ahLst/>
              <a:cxnLst/>
              <a:rect l="l" t="t" r="r" b="b"/>
              <a:pathLst>
                <a:path w="600" h="601" extrusionOk="0">
                  <a:moveTo>
                    <a:pt x="297" y="0"/>
                  </a:moveTo>
                  <a:cubicBezTo>
                    <a:pt x="133" y="0"/>
                    <a:pt x="0" y="133"/>
                    <a:pt x="0" y="298"/>
                  </a:cubicBezTo>
                  <a:cubicBezTo>
                    <a:pt x="0" y="463"/>
                    <a:pt x="133" y="600"/>
                    <a:pt x="297" y="600"/>
                  </a:cubicBezTo>
                  <a:cubicBezTo>
                    <a:pt x="462" y="600"/>
                    <a:pt x="599" y="463"/>
                    <a:pt x="599" y="298"/>
                  </a:cubicBezTo>
                  <a:cubicBezTo>
                    <a:pt x="599" y="133"/>
                    <a:pt x="462" y="0"/>
                    <a:pt x="29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9" name="Google Shape;599;p16"/>
            <p:cNvSpPr/>
            <p:nvPr/>
          </p:nvSpPr>
          <p:spPr>
            <a:xfrm rot="10800000">
              <a:off x="1893011" y="40482"/>
              <a:ext cx="19297" cy="25839"/>
            </a:xfrm>
            <a:custGeom>
              <a:avLst/>
              <a:gdLst/>
              <a:ahLst/>
              <a:cxnLst/>
              <a:rect l="l" t="t" r="r" b="b"/>
              <a:pathLst>
                <a:path w="303" h="302" extrusionOk="0">
                  <a:moveTo>
                    <a:pt x="303" y="0"/>
                  </a:moveTo>
                  <a:cubicBezTo>
                    <a:pt x="137" y="0"/>
                    <a:pt x="0" y="136"/>
                    <a:pt x="0" y="301"/>
                  </a:cubicBezTo>
                  <a:lnTo>
                    <a:pt x="303" y="301"/>
                  </a:lnTo>
                  <a:lnTo>
                    <a:pt x="303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0" name="Google Shape;600;p16"/>
            <p:cNvSpPr/>
            <p:nvPr/>
          </p:nvSpPr>
          <p:spPr>
            <a:xfrm rot="10800000">
              <a:off x="2001149" y="185762"/>
              <a:ext cx="18979" cy="25411"/>
            </a:xfrm>
            <a:custGeom>
              <a:avLst/>
              <a:gdLst/>
              <a:ahLst/>
              <a:cxnLst/>
              <a:rect l="l" t="t" r="r" b="b"/>
              <a:pathLst>
                <a:path w="298" h="297" extrusionOk="0">
                  <a:moveTo>
                    <a:pt x="0" y="0"/>
                  </a:moveTo>
                  <a:lnTo>
                    <a:pt x="0" y="297"/>
                  </a:lnTo>
                  <a:cubicBezTo>
                    <a:pt x="165" y="297"/>
                    <a:pt x="298" y="165"/>
                    <a:pt x="29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1" name="Google Shape;601;p16"/>
            <p:cNvSpPr/>
            <p:nvPr/>
          </p:nvSpPr>
          <p:spPr>
            <a:xfrm rot="10800000">
              <a:off x="1893011" y="185762"/>
              <a:ext cx="19297" cy="25411"/>
            </a:xfrm>
            <a:custGeom>
              <a:avLst/>
              <a:gdLst/>
              <a:ahLst/>
              <a:cxnLst/>
              <a:rect l="l" t="t" r="r" b="b"/>
              <a:pathLst>
                <a:path w="303" h="297" extrusionOk="0">
                  <a:moveTo>
                    <a:pt x="0" y="0"/>
                  </a:moveTo>
                  <a:cubicBezTo>
                    <a:pt x="0" y="165"/>
                    <a:pt x="137" y="297"/>
                    <a:pt x="303" y="297"/>
                  </a:cubicBezTo>
                  <a:lnTo>
                    <a:pt x="303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2" name="Google Shape;602;p16"/>
            <p:cNvSpPr/>
            <p:nvPr/>
          </p:nvSpPr>
          <p:spPr>
            <a:xfrm rot="10800000">
              <a:off x="2001149" y="15071"/>
              <a:ext cx="18979" cy="25497"/>
            </a:xfrm>
            <a:custGeom>
              <a:avLst/>
              <a:gdLst/>
              <a:ahLst/>
              <a:cxnLst/>
              <a:rect l="l" t="t" r="r" b="b"/>
              <a:pathLst>
                <a:path w="298" h="298" extrusionOk="0">
                  <a:moveTo>
                    <a:pt x="0" y="0"/>
                  </a:moveTo>
                  <a:lnTo>
                    <a:pt x="0" y="298"/>
                  </a:lnTo>
                  <a:cubicBezTo>
                    <a:pt x="165" y="298"/>
                    <a:pt x="298" y="166"/>
                    <a:pt x="29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3" name="Google Shape;603;p16"/>
            <p:cNvSpPr/>
            <p:nvPr/>
          </p:nvSpPr>
          <p:spPr>
            <a:xfrm rot="10800000">
              <a:off x="1937463" y="-70488"/>
              <a:ext cx="38212" cy="51336"/>
            </a:xfrm>
            <a:custGeom>
              <a:avLst/>
              <a:gdLst/>
              <a:ahLst/>
              <a:cxnLst/>
              <a:rect l="l" t="t" r="r" b="b"/>
              <a:pathLst>
                <a:path w="600" h="600" extrusionOk="0">
                  <a:moveTo>
                    <a:pt x="297" y="1"/>
                  </a:moveTo>
                  <a:cubicBezTo>
                    <a:pt x="133" y="1"/>
                    <a:pt x="0" y="133"/>
                    <a:pt x="0" y="297"/>
                  </a:cubicBezTo>
                  <a:cubicBezTo>
                    <a:pt x="0" y="462"/>
                    <a:pt x="133" y="599"/>
                    <a:pt x="297" y="599"/>
                  </a:cubicBezTo>
                  <a:cubicBezTo>
                    <a:pt x="462" y="599"/>
                    <a:pt x="599" y="462"/>
                    <a:pt x="599" y="297"/>
                  </a:cubicBezTo>
                  <a:cubicBezTo>
                    <a:pt x="599" y="133"/>
                    <a:pt x="462" y="1"/>
                    <a:pt x="29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4" name="Google Shape;604;p16"/>
            <p:cNvSpPr/>
            <p:nvPr/>
          </p:nvSpPr>
          <p:spPr>
            <a:xfrm rot="10800000">
              <a:off x="1893011" y="15071"/>
              <a:ext cx="19297" cy="25497"/>
            </a:xfrm>
            <a:custGeom>
              <a:avLst/>
              <a:gdLst/>
              <a:ahLst/>
              <a:cxnLst/>
              <a:rect l="l" t="t" r="r" b="b"/>
              <a:pathLst>
                <a:path w="303" h="298" extrusionOk="0">
                  <a:moveTo>
                    <a:pt x="0" y="0"/>
                  </a:moveTo>
                  <a:cubicBezTo>
                    <a:pt x="0" y="166"/>
                    <a:pt x="137" y="298"/>
                    <a:pt x="303" y="298"/>
                  </a:cubicBezTo>
                  <a:lnTo>
                    <a:pt x="303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5" name="Google Shape;605;p16"/>
            <p:cNvSpPr/>
            <p:nvPr/>
          </p:nvSpPr>
          <p:spPr>
            <a:xfrm rot="10800000">
              <a:off x="2067509" y="270894"/>
              <a:ext cx="30697" cy="12920"/>
            </a:xfrm>
            <a:custGeom>
              <a:avLst/>
              <a:gdLst/>
              <a:ahLst/>
              <a:cxnLst/>
              <a:rect l="l" t="t" r="r" b="b"/>
              <a:pathLst>
                <a:path w="482" h="151" extrusionOk="0">
                  <a:moveTo>
                    <a:pt x="481" y="0"/>
                  </a:moveTo>
                  <a:cubicBezTo>
                    <a:pt x="321" y="9"/>
                    <a:pt x="161" y="24"/>
                    <a:pt x="0" y="38"/>
                  </a:cubicBezTo>
                  <a:cubicBezTo>
                    <a:pt x="52" y="103"/>
                    <a:pt x="133" y="151"/>
                    <a:pt x="227" y="151"/>
                  </a:cubicBezTo>
                  <a:cubicBezTo>
                    <a:pt x="335" y="151"/>
                    <a:pt x="429" y="85"/>
                    <a:pt x="48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6" name="Google Shape;606;p16"/>
            <p:cNvSpPr/>
            <p:nvPr/>
          </p:nvSpPr>
          <p:spPr>
            <a:xfrm rot="10800000">
              <a:off x="2128201" y="211087"/>
              <a:ext cx="19234" cy="26010"/>
            </a:xfrm>
            <a:custGeom>
              <a:avLst/>
              <a:gdLst/>
              <a:ahLst/>
              <a:cxnLst/>
              <a:rect l="l" t="t" r="r" b="b"/>
              <a:pathLst>
                <a:path w="302" h="304" extrusionOk="0">
                  <a:moveTo>
                    <a:pt x="0" y="1"/>
                  </a:moveTo>
                  <a:lnTo>
                    <a:pt x="0" y="303"/>
                  </a:lnTo>
                  <a:lnTo>
                    <a:pt x="301" y="303"/>
                  </a:lnTo>
                  <a:cubicBezTo>
                    <a:pt x="301" y="138"/>
                    <a:pt x="170" y="1"/>
                    <a:pt x="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7" name="Google Shape;607;p16"/>
            <p:cNvSpPr/>
            <p:nvPr/>
          </p:nvSpPr>
          <p:spPr>
            <a:xfrm rot="10800000">
              <a:off x="2020063" y="211087"/>
              <a:ext cx="19234" cy="26010"/>
            </a:xfrm>
            <a:custGeom>
              <a:avLst/>
              <a:gdLst/>
              <a:ahLst/>
              <a:cxnLst/>
              <a:rect l="l" t="t" r="r" b="b"/>
              <a:pathLst>
                <a:path w="302" h="304" extrusionOk="0">
                  <a:moveTo>
                    <a:pt x="301" y="1"/>
                  </a:moveTo>
                  <a:cubicBezTo>
                    <a:pt x="136" y="1"/>
                    <a:pt x="0" y="138"/>
                    <a:pt x="0" y="303"/>
                  </a:cubicBezTo>
                  <a:lnTo>
                    <a:pt x="301" y="303"/>
                  </a:lnTo>
                  <a:lnTo>
                    <a:pt x="30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8" name="Google Shape;608;p16"/>
            <p:cNvSpPr/>
            <p:nvPr/>
          </p:nvSpPr>
          <p:spPr>
            <a:xfrm rot="10800000">
              <a:off x="2128201" y="185762"/>
              <a:ext cx="19234" cy="25411"/>
            </a:xfrm>
            <a:custGeom>
              <a:avLst/>
              <a:gdLst/>
              <a:ahLst/>
              <a:cxnLst/>
              <a:rect l="l" t="t" r="r" b="b"/>
              <a:pathLst>
                <a:path w="302" h="297" extrusionOk="0">
                  <a:moveTo>
                    <a:pt x="0" y="0"/>
                  </a:moveTo>
                  <a:lnTo>
                    <a:pt x="0" y="297"/>
                  </a:lnTo>
                  <a:cubicBezTo>
                    <a:pt x="170" y="297"/>
                    <a:pt x="301" y="165"/>
                    <a:pt x="30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9" name="Google Shape;609;p16"/>
            <p:cNvSpPr/>
            <p:nvPr/>
          </p:nvSpPr>
          <p:spPr>
            <a:xfrm rot="10800000">
              <a:off x="2020063" y="185762"/>
              <a:ext cx="19234" cy="25411"/>
            </a:xfrm>
            <a:custGeom>
              <a:avLst/>
              <a:gdLst/>
              <a:ahLst/>
              <a:cxnLst/>
              <a:rect l="l" t="t" r="r" b="b"/>
              <a:pathLst>
                <a:path w="302" h="297" extrusionOk="0">
                  <a:moveTo>
                    <a:pt x="0" y="0"/>
                  </a:moveTo>
                  <a:cubicBezTo>
                    <a:pt x="0" y="165"/>
                    <a:pt x="136" y="297"/>
                    <a:pt x="301" y="297"/>
                  </a:cubicBezTo>
                  <a:lnTo>
                    <a:pt x="30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0" name="Google Shape;610;p16"/>
            <p:cNvSpPr/>
            <p:nvPr/>
          </p:nvSpPr>
          <p:spPr>
            <a:xfrm rot="10800000">
              <a:off x="2020063" y="40482"/>
              <a:ext cx="19234" cy="25839"/>
            </a:xfrm>
            <a:custGeom>
              <a:avLst/>
              <a:gdLst/>
              <a:ahLst/>
              <a:cxnLst/>
              <a:rect l="l" t="t" r="r" b="b"/>
              <a:pathLst>
                <a:path w="302" h="302" extrusionOk="0">
                  <a:moveTo>
                    <a:pt x="301" y="0"/>
                  </a:moveTo>
                  <a:cubicBezTo>
                    <a:pt x="136" y="0"/>
                    <a:pt x="0" y="136"/>
                    <a:pt x="0" y="301"/>
                  </a:cubicBezTo>
                  <a:lnTo>
                    <a:pt x="301" y="301"/>
                  </a:lnTo>
                  <a:lnTo>
                    <a:pt x="30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1" name="Google Shape;611;p16"/>
            <p:cNvSpPr/>
            <p:nvPr/>
          </p:nvSpPr>
          <p:spPr>
            <a:xfrm rot="10800000">
              <a:off x="2128201" y="40482"/>
              <a:ext cx="19234" cy="25839"/>
            </a:xfrm>
            <a:custGeom>
              <a:avLst/>
              <a:gdLst/>
              <a:ahLst/>
              <a:cxnLst/>
              <a:rect l="l" t="t" r="r" b="b"/>
              <a:pathLst>
                <a:path w="302" h="302" extrusionOk="0">
                  <a:moveTo>
                    <a:pt x="0" y="0"/>
                  </a:moveTo>
                  <a:lnTo>
                    <a:pt x="0" y="301"/>
                  </a:lnTo>
                  <a:lnTo>
                    <a:pt x="301" y="301"/>
                  </a:lnTo>
                  <a:cubicBezTo>
                    <a:pt x="301" y="136"/>
                    <a:pt x="170" y="0"/>
                    <a:pt x="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2" name="Google Shape;612;p16"/>
            <p:cNvSpPr/>
            <p:nvPr/>
          </p:nvSpPr>
          <p:spPr>
            <a:xfrm rot="10800000">
              <a:off x="2064834" y="100117"/>
              <a:ext cx="37894" cy="51422"/>
            </a:xfrm>
            <a:custGeom>
              <a:avLst/>
              <a:gdLst/>
              <a:ahLst/>
              <a:cxnLst/>
              <a:rect l="l" t="t" r="r" b="b"/>
              <a:pathLst>
                <a:path w="595" h="601" extrusionOk="0">
                  <a:moveTo>
                    <a:pt x="298" y="0"/>
                  </a:moveTo>
                  <a:cubicBezTo>
                    <a:pt x="133" y="0"/>
                    <a:pt x="0" y="133"/>
                    <a:pt x="0" y="298"/>
                  </a:cubicBezTo>
                  <a:cubicBezTo>
                    <a:pt x="0" y="463"/>
                    <a:pt x="133" y="600"/>
                    <a:pt x="298" y="600"/>
                  </a:cubicBezTo>
                  <a:cubicBezTo>
                    <a:pt x="463" y="600"/>
                    <a:pt x="594" y="463"/>
                    <a:pt x="594" y="298"/>
                  </a:cubicBezTo>
                  <a:cubicBezTo>
                    <a:pt x="594" y="133"/>
                    <a:pt x="463" y="0"/>
                    <a:pt x="29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3" name="Google Shape;613;p16"/>
            <p:cNvSpPr/>
            <p:nvPr/>
          </p:nvSpPr>
          <p:spPr>
            <a:xfrm rot="10800000">
              <a:off x="2064834" y="-70488"/>
              <a:ext cx="37894" cy="51336"/>
            </a:xfrm>
            <a:custGeom>
              <a:avLst/>
              <a:gdLst/>
              <a:ahLst/>
              <a:cxnLst/>
              <a:rect l="l" t="t" r="r" b="b"/>
              <a:pathLst>
                <a:path w="595" h="600" extrusionOk="0">
                  <a:moveTo>
                    <a:pt x="298" y="1"/>
                  </a:moveTo>
                  <a:cubicBezTo>
                    <a:pt x="133" y="1"/>
                    <a:pt x="0" y="133"/>
                    <a:pt x="0" y="297"/>
                  </a:cubicBezTo>
                  <a:cubicBezTo>
                    <a:pt x="0" y="462"/>
                    <a:pt x="133" y="599"/>
                    <a:pt x="298" y="599"/>
                  </a:cubicBezTo>
                  <a:cubicBezTo>
                    <a:pt x="463" y="599"/>
                    <a:pt x="594" y="462"/>
                    <a:pt x="594" y="297"/>
                  </a:cubicBezTo>
                  <a:cubicBezTo>
                    <a:pt x="594" y="133"/>
                    <a:pt x="463" y="1"/>
                    <a:pt x="29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4" name="Google Shape;614;p16"/>
            <p:cNvSpPr/>
            <p:nvPr/>
          </p:nvSpPr>
          <p:spPr>
            <a:xfrm rot="10800000">
              <a:off x="2128201" y="15071"/>
              <a:ext cx="19234" cy="25497"/>
            </a:xfrm>
            <a:custGeom>
              <a:avLst/>
              <a:gdLst/>
              <a:ahLst/>
              <a:cxnLst/>
              <a:rect l="l" t="t" r="r" b="b"/>
              <a:pathLst>
                <a:path w="302" h="298" extrusionOk="0">
                  <a:moveTo>
                    <a:pt x="0" y="0"/>
                  </a:moveTo>
                  <a:lnTo>
                    <a:pt x="0" y="298"/>
                  </a:lnTo>
                  <a:cubicBezTo>
                    <a:pt x="170" y="298"/>
                    <a:pt x="301" y="166"/>
                    <a:pt x="30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5" name="Google Shape;615;p16"/>
            <p:cNvSpPr/>
            <p:nvPr/>
          </p:nvSpPr>
          <p:spPr>
            <a:xfrm rot="10800000">
              <a:off x="2020063" y="15071"/>
              <a:ext cx="19234" cy="25497"/>
            </a:xfrm>
            <a:custGeom>
              <a:avLst/>
              <a:gdLst/>
              <a:ahLst/>
              <a:cxnLst/>
              <a:rect l="l" t="t" r="r" b="b"/>
              <a:pathLst>
                <a:path w="302" h="298" extrusionOk="0">
                  <a:moveTo>
                    <a:pt x="0" y="0"/>
                  </a:moveTo>
                  <a:cubicBezTo>
                    <a:pt x="0" y="166"/>
                    <a:pt x="136" y="298"/>
                    <a:pt x="301" y="298"/>
                  </a:cubicBezTo>
                  <a:lnTo>
                    <a:pt x="30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6" name="Google Shape;616;p16"/>
            <p:cNvSpPr/>
            <p:nvPr/>
          </p:nvSpPr>
          <p:spPr>
            <a:xfrm rot="10800000">
              <a:off x="2255190" y="211088"/>
              <a:ext cx="19297" cy="23529"/>
            </a:xfrm>
            <a:custGeom>
              <a:avLst/>
              <a:gdLst/>
              <a:ahLst/>
              <a:cxnLst/>
              <a:rect l="l" t="t" r="r" b="b"/>
              <a:pathLst>
                <a:path w="303" h="275" extrusionOk="0">
                  <a:moveTo>
                    <a:pt x="122" y="0"/>
                  </a:moveTo>
                  <a:cubicBezTo>
                    <a:pt x="80" y="15"/>
                    <a:pt x="43" y="24"/>
                    <a:pt x="0" y="38"/>
                  </a:cubicBezTo>
                  <a:lnTo>
                    <a:pt x="0" y="274"/>
                  </a:lnTo>
                  <a:lnTo>
                    <a:pt x="302" y="274"/>
                  </a:lnTo>
                  <a:cubicBezTo>
                    <a:pt x="302" y="151"/>
                    <a:pt x="226" y="48"/>
                    <a:pt x="12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7" name="Google Shape;617;p16"/>
            <p:cNvSpPr/>
            <p:nvPr/>
          </p:nvSpPr>
          <p:spPr>
            <a:xfrm rot="10800000">
              <a:off x="2147371" y="211087"/>
              <a:ext cx="19042" cy="26010"/>
            </a:xfrm>
            <a:custGeom>
              <a:avLst/>
              <a:gdLst/>
              <a:ahLst/>
              <a:cxnLst/>
              <a:rect l="l" t="t" r="r" b="b"/>
              <a:pathLst>
                <a:path w="299" h="304" extrusionOk="0">
                  <a:moveTo>
                    <a:pt x="298" y="1"/>
                  </a:moveTo>
                  <a:cubicBezTo>
                    <a:pt x="133" y="1"/>
                    <a:pt x="1" y="138"/>
                    <a:pt x="1" y="303"/>
                  </a:cubicBezTo>
                  <a:lnTo>
                    <a:pt x="298" y="303"/>
                  </a:lnTo>
                  <a:lnTo>
                    <a:pt x="29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8" name="Google Shape;618;p16"/>
            <p:cNvSpPr/>
            <p:nvPr/>
          </p:nvSpPr>
          <p:spPr>
            <a:xfrm rot="10800000">
              <a:off x="2191822" y="100117"/>
              <a:ext cx="38212" cy="51422"/>
            </a:xfrm>
            <a:custGeom>
              <a:avLst/>
              <a:gdLst/>
              <a:ahLst/>
              <a:cxnLst/>
              <a:rect l="l" t="t" r="r" b="b"/>
              <a:pathLst>
                <a:path w="600" h="601" extrusionOk="0">
                  <a:moveTo>
                    <a:pt x="301" y="0"/>
                  </a:moveTo>
                  <a:cubicBezTo>
                    <a:pt x="137" y="0"/>
                    <a:pt x="0" y="133"/>
                    <a:pt x="0" y="298"/>
                  </a:cubicBezTo>
                  <a:cubicBezTo>
                    <a:pt x="0" y="463"/>
                    <a:pt x="137" y="600"/>
                    <a:pt x="301" y="600"/>
                  </a:cubicBezTo>
                  <a:cubicBezTo>
                    <a:pt x="467" y="600"/>
                    <a:pt x="599" y="463"/>
                    <a:pt x="599" y="298"/>
                  </a:cubicBezTo>
                  <a:cubicBezTo>
                    <a:pt x="599" y="133"/>
                    <a:pt x="467" y="0"/>
                    <a:pt x="30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9" name="Google Shape;619;p16"/>
            <p:cNvSpPr/>
            <p:nvPr/>
          </p:nvSpPr>
          <p:spPr>
            <a:xfrm rot="10800000">
              <a:off x="2147371" y="185762"/>
              <a:ext cx="19042" cy="25411"/>
            </a:xfrm>
            <a:custGeom>
              <a:avLst/>
              <a:gdLst/>
              <a:ahLst/>
              <a:cxnLst/>
              <a:rect l="l" t="t" r="r" b="b"/>
              <a:pathLst>
                <a:path w="299" h="297" extrusionOk="0">
                  <a:moveTo>
                    <a:pt x="1" y="0"/>
                  </a:moveTo>
                  <a:cubicBezTo>
                    <a:pt x="1" y="165"/>
                    <a:pt x="133" y="297"/>
                    <a:pt x="298" y="297"/>
                  </a:cubicBezTo>
                  <a:lnTo>
                    <a:pt x="298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0" name="Google Shape;620;p16"/>
            <p:cNvSpPr/>
            <p:nvPr/>
          </p:nvSpPr>
          <p:spPr>
            <a:xfrm rot="10800000">
              <a:off x="2255190" y="40482"/>
              <a:ext cx="19297" cy="25839"/>
            </a:xfrm>
            <a:custGeom>
              <a:avLst/>
              <a:gdLst/>
              <a:ahLst/>
              <a:cxnLst/>
              <a:rect l="l" t="t" r="r" b="b"/>
              <a:pathLst>
                <a:path w="303" h="302" extrusionOk="0">
                  <a:moveTo>
                    <a:pt x="0" y="0"/>
                  </a:moveTo>
                  <a:lnTo>
                    <a:pt x="0" y="301"/>
                  </a:lnTo>
                  <a:lnTo>
                    <a:pt x="302" y="301"/>
                  </a:lnTo>
                  <a:cubicBezTo>
                    <a:pt x="302" y="136"/>
                    <a:pt x="165" y="0"/>
                    <a:pt x="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1" name="Google Shape;621;p16"/>
            <p:cNvSpPr/>
            <p:nvPr/>
          </p:nvSpPr>
          <p:spPr>
            <a:xfrm rot="10800000">
              <a:off x="2255190" y="185762"/>
              <a:ext cx="19297" cy="25411"/>
            </a:xfrm>
            <a:custGeom>
              <a:avLst/>
              <a:gdLst/>
              <a:ahLst/>
              <a:cxnLst/>
              <a:rect l="l" t="t" r="r" b="b"/>
              <a:pathLst>
                <a:path w="303" h="297" extrusionOk="0">
                  <a:moveTo>
                    <a:pt x="0" y="0"/>
                  </a:moveTo>
                  <a:lnTo>
                    <a:pt x="0" y="297"/>
                  </a:lnTo>
                  <a:cubicBezTo>
                    <a:pt x="165" y="297"/>
                    <a:pt x="302" y="165"/>
                    <a:pt x="30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2" name="Google Shape;622;p16"/>
            <p:cNvSpPr/>
            <p:nvPr/>
          </p:nvSpPr>
          <p:spPr>
            <a:xfrm rot="10800000">
              <a:off x="2147371" y="40482"/>
              <a:ext cx="19042" cy="25839"/>
            </a:xfrm>
            <a:custGeom>
              <a:avLst/>
              <a:gdLst/>
              <a:ahLst/>
              <a:cxnLst/>
              <a:rect l="l" t="t" r="r" b="b"/>
              <a:pathLst>
                <a:path w="299" h="302" extrusionOk="0">
                  <a:moveTo>
                    <a:pt x="298" y="0"/>
                  </a:moveTo>
                  <a:cubicBezTo>
                    <a:pt x="133" y="0"/>
                    <a:pt x="1" y="136"/>
                    <a:pt x="1" y="301"/>
                  </a:cubicBezTo>
                  <a:lnTo>
                    <a:pt x="298" y="301"/>
                  </a:lnTo>
                  <a:lnTo>
                    <a:pt x="298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3" name="Google Shape;623;p16"/>
            <p:cNvSpPr/>
            <p:nvPr/>
          </p:nvSpPr>
          <p:spPr>
            <a:xfrm rot="10800000">
              <a:off x="2191822" y="-70488"/>
              <a:ext cx="38212" cy="51336"/>
            </a:xfrm>
            <a:custGeom>
              <a:avLst/>
              <a:gdLst/>
              <a:ahLst/>
              <a:cxnLst/>
              <a:rect l="l" t="t" r="r" b="b"/>
              <a:pathLst>
                <a:path w="600" h="600" extrusionOk="0">
                  <a:moveTo>
                    <a:pt x="301" y="1"/>
                  </a:moveTo>
                  <a:cubicBezTo>
                    <a:pt x="137" y="1"/>
                    <a:pt x="0" y="133"/>
                    <a:pt x="0" y="297"/>
                  </a:cubicBezTo>
                  <a:cubicBezTo>
                    <a:pt x="0" y="462"/>
                    <a:pt x="137" y="599"/>
                    <a:pt x="301" y="599"/>
                  </a:cubicBezTo>
                  <a:cubicBezTo>
                    <a:pt x="467" y="599"/>
                    <a:pt x="599" y="462"/>
                    <a:pt x="599" y="297"/>
                  </a:cubicBezTo>
                  <a:cubicBezTo>
                    <a:pt x="599" y="133"/>
                    <a:pt x="467" y="1"/>
                    <a:pt x="30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4" name="Google Shape;624;p16"/>
            <p:cNvSpPr/>
            <p:nvPr/>
          </p:nvSpPr>
          <p:spPr>
            <a:xfrm rot="10800000">
              <a:off x="2147371" y="15071"/>
              <a:ext cx="19042" cy="25497"/>
            </a:xfrm>
            <a:custGeom>
              <a:avLst/>
              <a:gdLst/>
              <a:ahLst/>
              <a:cxnLst/>
              <a:rect l="l" t="t" r="r" b="b"/>
              <a:pathLst>
                <a:path w="299" h="298" extrusionOk="0">
                  <a:moveTo>
                    <a:pt x="1" y="0"/>
                  </a:moveTo>
                  <a:cubicBezTo>
                    <a:pt x="1" y="166"/>
                    <a:pt x="133" y="298"/>
                    <a:pt x="298" y="298"/>
                  </a:cubicBezTo>
                  <a:lnTo>
                    <a:pt x="298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5" name="Google Shape;625;p16"/>
            <p:cNvSpPr/>
            <p:nvPr/>
          </p:nvSpPr>
          <p:spPr>
            <a:xfrm rot="10800000">
              <a:off x="2255190" y="15071"/>
              <a:ext cx="19297" cy="25497"/>
            </a:xfrm>
            <a:custGeom>
              <a:avLst/>
              <a:gdLst/>
              <a:ahLst/>
              <a:cxnLst/>
              <a:rect l="l" t="t" r="r" b="b"/>
              <a:pathLst>
                <a:path w="303" h="298" extrusionOk="0">
                  <a:moveTo>
                    <a:pt x="0" y="0"/>
                  </a:moveTo>
                  <a:lnTo>
                    <a:pt x="0" y="298"/>
                  </a:lnTo>
                  <a:cubicBezTo>
                    <a:pt x="165" y="298"/>
                    <a:pt x="302" y="166"/>
                    <a:pt x="30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6" name="Google Shape;626;p16"/>
            <p:cNvSpPr/>
            <p:nvPr/>
          </p:nvSpPr>
          <p:spPr>
            <a:xfrm rot="10800000">
              <a:off x="2274423" y="211088"/>
              <a:ext cx="18979" cy="20363"/>
            </a:xfrm>
            <a:custGeom>
              <a:avLst/>
              <a:gdLst/>
              <a:ahLst/>
              <a:cxnLst/>
              <a:rect l="l" t="t" r="r" b="b"/>
              <a:pathLst>
                <a:path w="298" h="238" extrusionOk="0">
                  <a:moveTo>
                    <a:pt x="297" y="1"/>
                  </a:moveTo>
                  <a:cubicBezTo>
                    <a:pt x="212" y="29"/>
                    <a:pt x="127" y="57"/>
                    <a:pt x="42" y="91"/>
                  </a:cubicBezTo>
                  <a:cubicBezTo>
                    <a:pt x="19" y="133"/>
                    <a:pt x="1" y="180"/>
                    <a:pt x="1" y="237"/>
                  </a:cubicBezTo>
                  <a:lnTo>
                    <a:pt x="297" y="237"/>
                  </a:lnTo>
                  <a:lnTo>
                    <a:pt x="297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7" name="Google Shape;627;p16"/>
            <p:cNvSpPr/>
            <p:nvPr/>
          </p:nvSpPr>
          <p:spPr>
            <a:xfrm rot="10800000">
              <a:off x="2274423" y="185762"/>
              <a:ext cx="18979" cy="25411"/>
            </a:xfrm>
            <a:custGeom>
              <a:avLst/>
              <a:gdLst/>
              <a:ahLst/>
              <a:cxnLst/>
              <a:rect l="l" t="t" r="r" b="b"/>
              <a:pathLst>
                <a:path w="298" h="297" extrusionOk="0">
                  <a:moveTo>
                    <a:pt x="1" y="0"/>
                  </a:moveTo>
                  <a:cubicBezTo>
                    <a:pt x="1" y="165"/>
                    <a:pt x="132" y="297"/>
                    <a:pt x="297" y="297"/>
                  </a:cubicBezTo>
                  <a:lnTo>
                    <a:pt x="297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8" name="Google Shape;628;p16"/>
            <p:cNvSpPr/>
            <p:nvPr/>
          </p:nvSpPr>
          <p:spPr>
            <a:xfrm rot="10800000">
              <a:off x="2274423" y="40482"/>
              <a:ext cx="18979" cy="25839"/>
            </a:xfrm>
            <a:custGeom>
              <a:avLst/>
              <a:gdLst/>
              <a:ahLst/>
              <a:cxnLst/>
              <a:rect l="l" t="t" r="r" b="b"/>
              <a:pathLst>
                <a:path w="298" h="302" extrusionOk="0">
                  <a:moveTo>
                    <a:pt x="297" y="0"/>
                  </a:moveTo>
                  <a:cubicBezTo>
                    <a:pt x="132" y="0"/>
                    <a:pt x="1" y="136"/>
                    <a:pt x="1" y="301"/>
                  </a:cubicBezTo>
                  <a:lnTo>
                    <a:pt x="297" y="301"/>
                  </a:lnTo>
                  <a:lnTo>
                    <a:pt x="297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9" name="Google Shape;629;p16"/>
            <p:cNvSpPr/>
            <p:nvPr/>
          </p:nvSpPr>
          <p:spPr>
            <a:xfrm rot="10800000">
              <a:off x="2274423" y="15071"/>
              <a:ext cx="18979" cy="25497"/>
            </a:xfrm>
            <a:custGeom>
              <a:avLst/>
              <a:gdLst/>
              <a:ahLst/>
              <a:cxnLst/>
              <a:rect l="l" t="t" r="r" b="b"/>
              <a:pathLst>
                <a:path w="298" h="298" extrusionOk="0">
                  <a:moveTo>
                    <a:pt x="1" y="0"/>
                  </a:moveTo>
                  <a:cubicBezTo>
                    <a:pt x="1" y="166"/>
                    <a:pt x="132" y="298"/>
                    <a:pt x="297" y="298"/>
                  </a:cubicBezTo>
                  <a:lnTo>
                    <a:pt x="297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30" name="Google Shape;630;p16"/>
          <p:cNvSpPr/>
          <p:nvPr/>
        </p:nvSpPr>
        <p:spPr>
          <a:xfrm rot="10800000">
            <a:off x="627759" y="4238613"/>
            <a:ext cx="1749416" cy="1401387"/>
          </a:xfrm>
          <a:custGeom>
            <a:avLst/>
            <a:gdLst/>
            <a:ahLst/>
            <a:cxnLst/>
            <a:rect l="l" t="t" r="r" b="b"/>
            <a:pathLst>
              <a:path w="14676" h="16379" extrusionOk="0">
                <a:moveTo>
                  <a:pt x="7560" y="1"/>
                </a:moveTo>
                <a:cubicBezTo>
                  <a:pt x="3283" y="1"/>
                  <a:pt x="0" y="8178"/>
                  <a:pt x="2476" y="12988"/>
                </a:cubicBezTo>
                <a:cubicBezTo>
                  <a:pt x="3703" y="15375"/>
                  <a:pt x="6008" y="16379"/>
                  <a:pt x="8201" y="16379"/>
                </a:cubicBezTo>
                <a:cubicBezTo>
                  <a:pt x="10559" y="16379"/>
                  <a:pt x="12790" y="15223"/>
                  <a:pt x="13430" y="13366"/>
                </a:cubicBezTo>
                <a:cubicBezTo>
                  <a:pt x="14675" y="9777"/>
                  <a:pt x="13214" y="571"/>
                  <a:pt x="7908" y="20"/>
                </a:cubicBezTo>
                <a:cubicBezTo>
                  <a:pt x="7791" y="5"/>
                  <a:pt x="7677" y="1"/>
                  <a:pt x="7560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631" name="Google Shape;631;p16"/>
          <p:cNvGrpSpPr/>
          <p:nvPr/>
        </p:nvGrpSpPr>
        <p:grpSpPr>
          <a:xfrm flipH="1">
            <a:off x="-1144866" y="1872219"/>
            <a:ext cx="3177349" cy="3271275"/>
            <a:chOff x="5723467" y="1953462"/>
            <a:chExt cx="3791133" cy="3271275"/>
          </a:xfrm>
        </p:grpSpPr>
        <p:sp>
          <p:nvSpPr>
            <p:cNvPr id="632" name="Google Shape;632;p16"/>
            <p:cNvSpPr/>
            <p:nvPr/>
          </p:nvSpPr>
          <p:spPr>
            <a:xfrm rot="10800000" flipH="1">
              <a:off x="8907055" y="1956800"/>
              <a:ext cx="134046" cy="131934"/>
            </a:xfrm>
            <a:custGeom>
              <a:avLst/>
              <a:gdLst/>
              <a:ahLst/>
              <a:cxnLst/>
              <a:rect l="l" t="t" r="r" b="b"/>
              <a:pathLst>
                <a:path w="1764" h="1542" extrusionOk="0">
                  <a:moveTo>
                    <a:pt x="218" y="0"/>
                  </a:moveTo>
                  <a:lnTo>
                    <a:pt x="1" y="212"/>
                  </a:lnTo>
                  <a:lnTo>
                    <a:pt x="1278" y="1495"/>
                  </a:lnTo>
                  <a:cubicBezTo>
                    <a:pt x="1439" y="1513"/>
                    <a:pt x="1600" y="1528"/>
                    <a:pt x="1764" y="1542"/>
                  </a:cubicBezTo>
                  <a:lnTo>
                    <a:pt x="21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3" name="Google Shape;633;p16"/>
            <p:cNvSpPr/>
            <p:nvPr/>
          </p:nvSpPr>
          <p:spPr>
            <a:xfrm rot="10800000" flipH="1">
              <a:off x="9071189" y="1974509"/>
              <a:ext cx="275692" cy="299118"/>
            </a:xfrm>
            <a:custGeom>
              <a:avLst/>
              <a:gdLst/>
              <a:ahLst/>
              <a:cxnLst/>
              <a:rect l="l" t="t" r="r" b="b"/>
              <a:pathLst>
                <a:path w="3628" h="3496" extrusionOk="0">
                  <a:moveTo>
                    <a:pt x="217" y="1"/>
                  </a:moveTo>
                  <a:lnTo>
                    <a:pt x="0" y="213"/>
                  </a:lnTo>
                  <a:lnTo>
                    <a:pt x="3282" y="3496"/>
                  </a:lnTo>
                  <a:cubicBezTo>
                    <a:pt x="3395" y="3472"/>
                    <a:pt x="3514" y="3439"/>
                    <a:pt x="3627" y="3411"/>
                  </a:cubicBezTo>
                  <a:lnTo>
                    <a:pt x="21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4" name="Google Shape;634;p16"/>
            <p:cNvSpPr/>
            <p:nvPr/>
          </p:nvSpPr>
          <p:spPr>
            <a:xfrm rot="10800000" flipH="1">
              <a:off x="9235323" y="2129457"/>
              <a:ext cx="275996" cy="330689"/>
            </a:xfrm>
            <a:custGeom>
              <a:avLst/>
              <a:gdLst/>
              <a:ahLst/>
              <a:cxnLst/>
              <a:rect l="l" t="t" r="r" b="b"/>
              <a:pathLst>
                <a:path w="3632" h="3865" extrusionOk="0">
                  <a:moveTo>
                    <a:pt x="196" y="0"/>
                  </a:moveTo>
                  <a:lnTo>
                    <a:pt x="217" y="21"/>
                  </a:lnTo>
                  <a:lnTo>
                    <a:pt x="1" y="238"/>
                  </a:lnTo>
                  <a:lnTo>
                    <a:pt x="3627" y="3865"/>
                  </a:lnTo>
                  <a:cubicBezTo>
                    <a:pt x="3627" y="3723"/>
                    <a:pt x="3631" y="3577"/>
                    <a:pt x="3631" y="3436"/>
                  </a:cubicBezTo>
                  <a:lnTo>
                    <a:pt x="19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5" name="Google Shape;635;p16"/>
            <p:cNvSpPr/>
            <p:nvPr/>
          </p:nvSpPr>
          <p:spPr>
            <a:xfrm rot="10800000" flipH="1">
              <a:off x="8986311" y="1953462"/>
              <a:ext cx="219687" cy="227675"/>
            </a:xfrm>
            <a:custGeom>
              <a:avLst/>
              <a:gdLst/>
              <a:ahLst/>
              <a:cxnLst/>
              <a:rect l="l" t="t" r="r" b="b"/>
              <a:pathLst>
                <a:path w="2891" h="2661" extrusionOk="0">
                  <a:moveTo>
                    <a:pt x="0" y="175"/>
                  </a:moveTo>
                  <a:lnTo>
                    <a:pt x="37" y="212"/>
                  </a:lnTo>
                  <a:lnTo>
                    <a:pt x="37" y="212"/>
                  </a:lnTo>
                  <a:lnTo>
                    <a:pt x="0" y="175"/>
                  </a:lnTo>
                  <a:close/>
                  <a:moveTo>
                    <a:pt x="255" y="0"/>
                  </a:moveTo>
                  <a:lnTo>
                    <a:pt x="37" y="212"/>
                  </a:lnTo>
                  <a:lnTo>
                    <a:pt x="37" y="212"/>
                  </a:lnTo>
                  <a:lnTo>
                    <a:pt x="2485" y="2660"/>
                  </a:lnTo>
                  <a:cubicBezTo>
                    <a:pt x="2617" y="2654"/>
                    <a:pt x="2754" y="2645"/>
                    <a:pt x="2891" y="2636"/>
                  </a:cubicBezTo>
                  <a:lnTo>
                    <a:pt x="25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6" name="Google Shape;636;p16"/>
            <p:cNvSpPr/>
            <p:nvPr/>
          </p:nvSpPr>
          <p:spPr>
            <a:xfrm rot="10800000" flipH="1">
              <a:off x="9150369" y="2016091"/>
              <a:ext cx="320450" cy="349940"/>
            </a:xfrm>
            <a:custGeom>
              <a:avLst/>
              <a:gdLst/>
              <a:ahLst/>
              <a:cxnLst/>
              <a:rect l="l" t="t" r="r" b="b"/>
              <a:pathLst>
                <a:path w="4217" h="4090" extrusionOk="0">
                  <a:moveTo>
                    <a:pt x="255" y="1"/>
                  </a:moveTo>
                  <a:lnTo>
                    <a:pt x="39" y="218"/>
                  </a:lnTo>
                  <a:lnTo>
                    <a:pt x="0" y="181"/>
                  </a:lnTo>
                  <a:lnTo>
                    <a:pt x="0" y="181"/>
                  </a:lnTo>
                  <a:lnTo>
                    <a:pt x="3910" y="4090"/>
                  </a:lnTo>
                  <a:cubicBezTo>
                    <a:pt x="4014" y="4047"/>
                    <a:pt x="4113" y="4005"/>
                    <a:pt x="4216" y="3962"/>
                  </a:cubicBezTo>
                  <a:lnTo>
                    <a:pt x="25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7" name="Google Shape;637;p16"/>
            <p:cNvSpPr/>
            <p:nvPr/>
          </p:nvSpPr>
          <p:spPr>
            <a:xfrm rot="10800000" flipH="1">
              <a:off x="8904244" y="2070595"/>
              <a:ext cx="19377" cy="21476"/>
            </a:xfrm>
            <a:custGeom>
              <a:avLst/>
              <a:gdLst/>
              <a:ahLst/>
              <a:cxnLst/>
              <a:rect l="l" t="t" r="r" b="b"/>
              <a:pathLst>
                <a:path w="255" h="251" extrusionOk="0">
                  <a:moveTo>
                    <a:pt x="216" y="1"/>
                  </a:moveTo>
                  <a:lnTo>
                    <a:pt x="0" y="213"/>
                  </a:lnTo>
                  <a:lnTo>
                    <a:pt x="38" y="251"/>
                  </a:lnTo>
                  <a:lnTo>
                    <a:pt x="255" y="39"/>
                  </a:lnTo>
                  <a:lnTo>
                    <a:pt x="21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8" name="Google Shape;638;p16"/>
            <p:cNvSpPr/>
            <p:nvPr/>
          </p:nvSpPr>
          <p:spPr>
            <a:xfrm rot="10800000" flipH="1">
              <a:off x="9068302" y="2255317"/>
              <a:ext cx="19453" cy="21476"/>
            </a:xfrm>
            <a:custGeom>
              <a:avLst/>
              <a:gdLst/>
              <a:ahLst/>
              <a:cxnLst/>
              <a:rect l="l" t="t" r="r" b="b"/>
              <a:pathLst>
                <a:path w="256" h="251" extrusionOk="0">
                  <a:moveTo>
                    <a:pt x="218" y="0"/>
                  </a:moveTo>
                  <a:lnTo>
                    <a:pt x="1" y="217"/>
                  </a:lnTo>
                  <a:lnTo>
                    <a:pt x="38" y="250"/>
                  </a:lnTo>
                  <a:lnTo>
                    <a:pt x="255" y="38"/>
                  </a:lnTo>
                  <a:lnTo>
                    <a:pt x="21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9" name="Google Shape;639;p16"/>
            <p:cNvSpPr/>
            <p:nvPr/>
          </p:nvSpPr>
          <p:spPr>
            <a:xfrm rot="10800000" flipH="1">
              <a:off x="9232436" y="2439698"/>
              <a:ext cx="2964" cy="3422"/>
            </a:xfrm>
            <a:custGeom>
              <a:avLst/>
              <a:gdLst/>
              <a:ahLst/>
              <a:cxnLst/>
              <a:rect l="l" t="t" r="r" b="b"/>
              <a:pathLst>
                <a:path w="39" h="40" extrusionOk="0">
                  <a:moveTo>
                    <a:pt x="0" y="1"/>
                  </a:moveTo>
                  <a:lnTo>
                    <a:pt x="39" y="3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0" name="Google Shape;640;p16"/>
            <p:cNvSpPr/>
            <p:nvPr/>
          </p:nvSpPr>
          <p:spPr>
            <a:xfrm rot="10800000" flipH="1">
              <a:off x="9232436" y="2439697"/>
              <a:ext cx="19377" cy="21903"/>
            </a:xfrm>
            <a:custGeom>
              <a:avLst/>
              <a:gdLst/>
              <a:ahLst/>
              <a:cxnLst/>
              <a:rect l="l" t="t" r="r" b="b"/>
              <a:pathLst>
                <a:path w="255" h="256" extrusionOk="0">
                  <a:moveTo>
                    <a:pt x="217" y="1"/>
                  </a:moveTo>
                  <a:lnTo>
                    <a:pt x="0" y="217"/>
                  </a:lnTo>
                  <a:lnTo>
                    <a:pt x="39" y="255"/>
                  </a:lnTo>
                  <a:lnTo>
                    <a:pt x="255" y="38"/>
                  </a:lnTo>
                  <a:lnTo>
                    <a:pt x="21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1" name="Google Shape;641;p16"/>
            <p:cNvSpPr/>
            <p:nvPr/>
          </p:nvSpPr>
          <p:spPr>
            <a:xfrm rot="10800000" flipH="1">
              <a:off x="9002800" y="2181052"/>
              <a:ext cx="2888" cy="3422"/>
            </a:xfrm>
            <a:custGeom>
              <a:avLst/>
              <a:gdLst/>
              <a:ahLst/>
              <a:cxnLst/>
              <a:rect l="l" t="t" r="r" b="b"/>
              <a:pathLst>
                <a:path w="38" h="40" extrusionOk="0">
                  <a:moveTo>
                    <a:pt x="38" y="39"/>
                  </a:moveTo>
                  <a:lnTo>
                    <a:pt x="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2" name="Google Shape;642;p16"/>
            <p:cNvSpPr/>
            <p:nvPr/>
          </p:nvSpPr>
          <p:spPr>
            <a:xfrm rot="10800000" flipH="1">
              <a:off x="8986235" y="2162913"/>
              <a:ext cx="19453" cy="21561"/>
            </a:xfrm>
            <a:custGeom>
              <a:avLst/>
              <a:gdLst/>
              <a:ahLst/>
              <a:cxnLst/>
              <a:rect l="l" t="t" r="r" b="b"/>
              <a:pathLst>
                <a:path w="256" h="252" extrusionOk="0">
                  <a:moveTo>
                    <a:pt x="218" y="1"/>
                  </a:moveTo>
                  <a:lnTo>
                    <a:pt x="1" y="214"/>
                  </a:lnTo>
                  <a:lnTo>
                    <a:pt x="38" y="251"/>
                  </a:lnTo>
                  <a:lnTo>
                    <a:pt x="256" y="39"/>
                  </a:lnTo>
                  <a:lnTo>
                    <a:pt x="21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3" name="Google Shape;643;p16"/>
            <p:cNvSpPr/>
            <p:nvPr/>
          </p:nvSpPr>
          <p:spPr>
            <a:xfrm rot="10800000" flipH="1">
              <a:off x="9166858" y="2365946"/>
              <a:ext cx="2964" cy="3251"/>
            </a:xfrm>
            <a:custGeom>
              <a:avLst/>
              <a:gdLst/>
              <a:ahLst/>
              <a:cxnLst/>
              <a:rect l="l" t="t" r="r" b="b"/>
              <a:pathLst>
                <a:path w="39" h="38" extrusionOk="0">
                  <a:moveTo>
                    <a:pt x="38" y="38"/>
                  </a:moveTo>
                  <a:lnTo>
                    <a:pt x="38" y="38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4" name="Google Shape;644;p16"/>
            <p:cNvSpPr/>
            <p:nvPr/>
          </p:nvSpPr>
          <p:spPr>
            <a:xfrm rot="10800000" flipH="1">
              <a:off x="9150369" y="2347293"/>
              <a:ext cx="19453" cy="21903"/>
            </a:xfrm>
            <a:custGeom>
              <a:avLst/>
              <a:gdLst/>
              <a:ahLst/>
              <a:cxnLst/>
              <a:rect l="l" t="t" r="r" b="b"/>
              <a:pathLst>
                <a:path w="256" h="256" extrusionOk="0">
                  <a:moveTo>
                    <a:pt x="218" y="0"/>
                  </a:moveTo>
                  <a:lnTo>
                    <a:pt x="0" y="218"/>
                  </a:lnTo>
                  <a:lnTo>
                    <a:pt x="39" y="255"/>
                  </a:lnTo>
                  <a:lnTo>
                    <a:pt x="255" y="38"/>
                  </a:lnTo>
                  <a:lnTo>
                    <a:pt x="21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5" name="Google Shape;645;p16"/>
            <p:cNvSpPr/>
            <p:nvPr/>
          </p:nvSpPr>
          <p:spPr>
            <a:xfrm rot="10800000" flipH="1">
              <a:off x="8742998" y="2864663"/>
              <a:ext cx="771602" cy="887257"/>
            </a:xfrm>
            <a:custGeom>
              <a:avLst/>
              <a:gdLst/>
              <a:ahLst/>
              <a:cxnLst/>
              <a:rect l="l" t="t" r="r" b="b"/>
              <a:pathLst>
                <a:path w="10154" h="10370" extrusionOk="0">
                  <a:moveTo>
                    <a:pt x="216" y="0"/>
                  </a:moveTo>
                  <a:lnTo>
                    <a:pt x="0" y="217"/>
                  </a:lnTo>
                  <a:lnTo>
                    <a:pt x="10153" y="10370"/>
                  </a:lnTo>
                  <a:cubicBezTo>
                    <a:pt x="10153" y="10224"/>
                    <a:pt x="10153" y="10082"/>
                    <a:pt x="10148" y="9936"/>
                  </a:cubicBezTo>
                  <a:lnTo>
                    <a:pt x="21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6" name="Google Shape;646;p16"/>
            <p:cNvSpPr/>
            <p:nvPr/>
          </p:nvSpPr>
          <p:spPr>
            <a:xfrm rot="10800000" flipH="1">
              <a:off x="8907055" y="3236163"/>
              <a:ext cx="605716" cy="700651"/>
            </a:xfrm>
            <a:custGeom>
              <a:avLst/>
              <a:gdLst/>
              <a:ahLst/>
              <a:cxnLst/>
              <a:rect l="l" t="t" r="r" b="b"/>
              <a:pathLst>
                <a:path w="7971" h="8189" extrusionOk="0">
                  <a:moveTo>
                    <a:pt x="218" y="1"/>
                  </a:moveTo>
                  <a:lnTo>
                    <a:pt x="1" y="218"/>
                  </a:lnTo>
                  <a:lnTo>
                    <a:pt x="7971" y="8188"/>
                  </a:lnTo>
                  <a:lnTo>
                    <a:pt x="7971" y="7754"/>
                  </a:lnTo>
                  <a:lnTo>
                    <a:pt x="21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7" name="Google Shape;647;p16"/>
            <p:cNvSpPr/>
            <p:nvPr/>
          </p:nvSpPr>
          <p:spPr>
            <a:xfrm rot="10800000" flipH="1">
              <a:off x="9071189" y="3608604"/>
              <a:ext cx="439070" cy="512932"/>
            </a:xfrm>
            <a:custGeom>
              <a:avLst/>
              <a:gdLst/>
              <a:ahLst/>
              <a:cxnLst/>
              <a:rect l="l" t="t" r="r" b="b"/>
              <a:pathLst>
                <a:path w="5778" h="5995" extrusionOk="0">
                  <a:moveTo>
                    <a:pt x="217" y="0"/>
                  </a:moveTo>
                  <a:lnTo>
                    <a:pt x="0" y="218"/>
                  </a:lnTo>
                  <a:lnTo>
                    <a:pt x="5778" y="5994"/>
                  </a:lnTo>
                  <a:cubicBezTo>
                    <a:pt x="5772" y="5848"/>
                    <a:pt x="5772" y="5702"/>
                    <a:pt x="5772" y="5561"/>
                  </a:cubicBezTo>
                  <a:lnTo>
                    <a:pt x="21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8" name="Google Shape;648;p16"/>
            <p:cNvSpPr/>
            <p:nvPr/>
          </p:nvSpPr>
          <p:spPr>
            <a:xfrm rot="10800000" flipH="1">
              <a:off x="9235323" y="3981473"/>
              <a:ext cx="272044" cy="324871"/>
            </a:xfrm>
            <a:custGeom>
              <a:avLst/>
              <a:gdLst/>
              <a:ahLst/>
              <a:cxnLst/>
              <a:rect l="l" t="t" r="r" b="b"/>
              <a:pathLst>
                <a:path w="3580" h="3797" extrusionOk="0">
                  <a:moveTo>
                    <a:pt x="217" y="1"/>
                  </a:moveTo>
                  <a:lnTo>
                    <a:pt x="1" y="217"/>
                  </a:lnTo>
                  <a:lnTo>
                    <a:pt x="3579" y="3797"/>
                  </a:lnTo>
                  <a:cubicBezTo>
                    <a:pt x="3579" y="3655"/>
                    <a:pt x="3579" y="3509"/>
                    <a:pt x="3575" y="3363"/>
                  </a:cubicBezTo>
                  <a:lnTo>
                    <a:pt x="21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9" name="Google Shape;649;p16"/>
            <p:cNvSpPr/>
            <p:nvPr/>
          </p:nvSpPr>
          <p:spPr>
            <a:xfrm rot="10800000" flipH="1">
              <a:off x="8824988" y="3050156"/>
              <a:ext cx="688849" cy="796649"/>
            </a:xfrm>
            <a:custGeom>
              <a:avLst/>
              <a:gdLst/>
              <a:ahLst/>
              <a:cxnLst/>
              <a:rect l="l" t="t" r="r" b="b"/>
              <a:pathLst>
                <a:path w="9065" h="9311" extrusionOk="0">
                  <a:moveTo>
                    <a:pt x="189" y="0"/>
                  </a:moveTo>
                  <a:lnTo>
                    <a:pt x="218" y="30"/>
                  </a:lnTo>
                  <a:lnTo>
                    <a:pt x="1" y="246"/>
                  </a:lnTo>
                  <a:lnTo>
                    <a:pt x="9064" y="9310"/>
                  </a:lnTo>
                  <a:lnTo>
                    <a:pt x="9064" y="8876"/>
                  </a:lnTo>
                  <a:lnTo>
                    <a:pt x="18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0" name="Google Shape;650;p16"/>
            <p:cNvSpPr/>
            <p:nvPr/>
          </p:nvSpPr>
          <p:spPr>
            <a:xfrm rot="10800000" flipH="1">
              <a:off x="8989122" y="3422170"/>
              <a:ext cx="522507" cy="610214"/>
            </a:xfrm>
            <a:custGeom>
              <a:avLst/>
              <a:gdLst/>
              <a:ahLst/>
              <a:cxnLst/>
              <a:rect l="l" t="t" r="r" b="b"/>
              <a:pathLst>
                <a:path w="6876" h="7132" extrusionOk="0">
                  <a:moveTo>
                    <a:pt x="180" y="1"/>
                  </a:moveTo>
                  <a:lnTo>
                    <a:pt x="218" y="38"/>
                  </a:lnTo>
                  <a:lnTo>
                    <a:pt x="218" y="38"/>
                  </a:lnTo>
                  <a:lnTo>
                    <a:pt x="218" y="38"/>
                  </a:lnTo>
                  <a:lnTo>
                    <a:pt x="180" y="1"/>
                  </a:lnTo>
                  <a:close/>
                  <a:moveTo>
                    <a:pt x="218" y="38"/>
                  </a:moveTo>
                  <a:lnTo>
                    <a:pt x="0" y="255"/>
                  </a:lnTo>
                  <a:lnTo>
                    <a:pt x="6876" y="7131"/>
                  </a:lnTo>
                  <a:cubicBezTo>
                    <a:pt x="6871" y="6985"/>
                    <a:pt x="6871" y="6839"/>
                    <a:pt x="6871" y="6698"/>
                  </a:cubicBezTo>
                  <a:lnTo>
                    <a:pt x="218" y="3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1" name="Google Shape;651;p16"/>
            <p:cNvSpPr/>
            <p:nvPr/>
          </p:nvSpPr>
          <p:spPr>
            <a:xfrm rot="10800000" flipH="1">
              <a:off x="9150369" y="3795038"/>
              <a:ext cx="358445" cy="418902"/>
            </a:xfrm>
            <a:custGeom>
              <a:avLst/>
              <a:gdLst/>
              <a:ahLst/>
              <a:cxnLst/>
              <a:rect l="l" t="t" r="r" b="b"/>
              <a:pathLst>
                <a:path w="4717" h="4896" extrusionOk="0">
                  <a:moveTo>
                    <a:pt x="255" y="1"/>
                  </a:moveTo>
                  <a:lnTo>
                    <a:pt x="39" y="218"/>
                  </a:lnTo>
                  <a:lnTo>
                    <a:pt x="0" y="179"/>
                  </a:lnTo>
                  <a:lnTo>
                    <a:pt x="4717" y="4896"/>
                  </a:lnTo>
                  <a:cubicBezTo>
                    <a:pt x="4712" y="4750"/>
                    <a:pt x="4712" y="4604"/>
                    <a:pt x="4712" y="4462"/>
                  </a:cubicBezTo>
                  <a:lnTo>
                    <a:pt x="25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2" name="Google Shape;652;p16"/>
            <p:cNvSpPr/>
            <p:nvPr/>
          </p:nvSpPr>
          <p:spPr>
            <a:xfrm rot="10800000" flipH="1">
              <a:off x="8756523" y="3751835"/>
              <a:ext cx="2964" cy="3422"/>
            </a:xfrm>
            <a:custGeom>
              <a:avLst/>
              <a:gdLst/>
              <a:ahLst/>
              <a:cxnLst/>
              <a:rect l="l" t="t" r="r" b="b"/>
              <a:pathLst>
                <a:path w="39" h="40" extrusionOk="0">
                  <a:moveTo>
                    <a:pt x="38" y="39"/>
                  </a:moveTo>
                  <a:lnTo>
                    <a:pt x="38" y="39"/>
                  </a:ln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3" name="Google Shape;653;p16"/>
            <p:cNvSpPr/>
            <p:nvPr/>
          </p:nvSpPr>
          <p:spPr>
            <a:xfrm rot="10800000" flipH="1">
              <a:off x="8740034" y="3733354"/>
              <a:ext cx="19453" cy="21903"/>
            </a:xfrm>
            <a:custGeom>
              <a:avLst/>
              <a:gdLst/>
              <a:ahLst/>
              <a:cxnLst/>
              <a:rect l="l" t="t" r="r" b="b"/>
              <a:pathLst>
                <a:path w="256" h="256" extrusionOk="0">
                  <a:moveTo>
                    <a:pt x="218" y="1"/>
                  </a:moveTo>
                  <a:lnTo>
                    <a:pt x="1" y="218"/>
                  </a:lnTo>
                  <a:lnTo>
                    <a:pt x="39" y="256"/>
                  </a:lnTo>
                  <a:lnTo>
                    <a:pt x="255" y="39"/>
                  </a:lnTo>
                  <a:lnTo>
                    <a:pt x="21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4" name="Google Shape;654;p16"/>
            <p:cNvSpPr/>
            <p:nvPr/>
          </p:nvSpPr>
          <p:spPr>
            <a:xfrm rot="10800000" flipH="1">
              <a:off x="8904244" y="3918076"/>
              <a:ext cx="2888" cy="3337"/>
            </a:xfrm>
            <a:custGeom>
              <a:avLst/>
              <a:gdLst/>
              <a:ahLst/>
              <a:cxnLst/>
              <a:rect l="l" t="t" r="r" b="b"/>
              <a:pathLst>
                <a:path w="38" h="39" extrusionOk="0">
                  <a:moveTo>
                    <a:pt x="0" y="1"/>
                  </a:moveTo>
                  <a:lnTo>
                    <a:pt x="38" y="3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5" name="Google Shape;655;p16"/>
            <p:cNvSpPr/>
            <p:nvPr/>
          </p:nvSpPr>
          <p:spPr>
            <a:xfrm rot="10800000" flipH="1">
              <a:off x="8904244" y="3918076"/>
              <a:ext cx="19377" cy="21903"/>
            </a:xfrm>
            <a:custGeom>
              <a:avLst/>
              <a:gdLst/>
              <a:ahLst/>
              <a:cxnLst/>
              <a:rect l="l" t="t" r="r" b="b"/>
              <a:pathLst>
                <a:path w="255" h="256" extrusionOk="0">
                  <a:moveTo>
                    <a:pt x="216" y="0"/>
                  </a:moveTo>
                  <a:lnTo>
                    <a:pt x="0" y="218"/>
                  </a:lnTo>
                  <a:lnTo>
                    <a:pt x="38" y="255"/>
                  </a:lnTo>
                  <a:lnTo>
                    <a:pt x="255" y="38"/>
                  </a:lnTo>
                  <a:lnTo>
                    <a:pt x="21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6" name="Google Shape;656;p16"/>
            <p:cNvSpPr/>
            <p:nvPr/>
          </p:nvSpPr>
          <p:spPr>
            <a:xfrm rot="10800000" flipH="1">
              <a:off x="9068302" y="4102884"/>
              <a:ext cx="19453" cy="21903"/>
            </a:xfrm>
            <a:custGeom>
              <a:avLst/>
              <a:gdLst/>
              <a:ahLst/>
              <a:cxnLst/>
              <a:rect l="l" t="t" r="r" b="b"/>
              <a:pathLst>
                <a:path w="256" h="256" extrusionOk="0">
                  <a:moveTo>
                    <a:pt x="218" y="1"/>
                  </a:moveTo>
                  <a:lnTo>
                    <a:pt x="1" y="217"/>
                  </a:lnTo>
                  <a:lnTo>
                    <a:pt x="38" y="256"/>
                  </a:lnTo>
                  <a:lnTo>
                    <a:pt x="255" y="38"/>
                  </a:lnTo>
                  <a:lnTo>
                    <a:pt x="21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7" name="Google Shape;657;p16"/>
            <p:cNvSpPr/>
            <p:nvPr/>
          </p:nvSpPr>
          <p:spPr>
            <a:xfrm rot="10800000" flipH="1">
              <a:off x="9248925" y="4306259"/>
              <a:ext cx="2888" cy="3337"/>
            </a:xfrm>
            <a:custGeom>
              <a:avLst/>
              <a:gdLst/>
              <a:ahLst/>
              <a:cxnLst/>
              <a:rect l="l" t="t" r="r" b="b"/>
              <a:pathLst>
                <a:path w="38" h="39" extrusionOk="0">
                  <a:moveTo>
                    <a:pt x="38" y="39"/>
                  </a:moveTo>
                  <a:lnTo>
                    <a:pt x="38" y="3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8" name="Google Shape;658;p16"/>
            <p:cNvSpPr/>
            <p:nvPr/>
          </p:nvSpPr>
          <p:spPr>
            <a:xfrm rot="10800000" flipH="1">
              <a:off x="9232436" y="4287778"/>
              <a:ext cx="19377" cy="21818"/>
            </a:xfrm>
            <a:custGeom>
              <a:avLst/>
              <a:gdLst/>
              <a:ahLst/>
              <a:cxnLst/>
              <a:rect l="l" t="t" r="r" b="b"/>
              <a:pathLst>
                <a:path w="255" h="255" extrusionOk="0">
                  <a:moveTo>
                    <a:pt x="217" y="0"/>
                  </a:moveTo>
                  <a:lnTo>
                    <a:pt x="0" y="218"/>
                  </a:lnTo>
                  <a:lnTo>
                    <a:pt x="39" y="255"/>
                  </a:lnTo>
                  <a:lnTo>
                    <a:pt x="255" y="39"/>
                  </a:lnTo>
                  <a:lnTo>
                    <a:pt x="21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9" name="Google Shape;659;p16"/>
            <p:cNvSpPr/>
            <p:nvPr/>
          </p:nvSpPr>
          <p:spPr>
            <a:xfrm rot="10800000" flipH="1">
              <a:off x="8822177" y="3825758"/>
              <a:ext cx="2888" cy="3251"/>
            </a:xfrm>
            <a:custGeom>
              <a:avLst/>
              <a:gdLst/>
              <a:ahLst/>
              <a:cxnLst/>
              <a:rect l="l" t="t" r="r" b="b"/>
              <a:pathLst>
                <a:path w="38" h="38" extrusionOk="0">
                  <a:moveTo>
                    <a:pt x="0" y="0"/>
                  </a:moveTo>
                  <a:lnTo>
                    <a:pt x="38" y="38"/>
                  </a:lnTo>
                  <a:lnTo>
                    <a:pt x="38" y="3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0" name="Google Shape;660;p16"/>
            <p:cNvSpPr/>
            <p:nvPr/>
          </p:nvSpPr>
          <p:spPr>
            <a:xfrm rot="10800000" flipH="1">
              <a:off x="8822177" y="3825758"/>
              <a:ext cx="19453" cy="21818"/>
            </a:xfrm>
            <a:custGeom>
              <a:avLst/>
              <a:gdLst/>
              <a:ahLst/>
              <a:cxnLst/>
              <a:rect l="l" t="t" r="r" b="b"/>
              <a:pathLst>
                <a:path w="256" h="255" extrusionOk="0">
                  <a:moveTo>
                    <a:pt x="217" y="0"/>
                  </a:moveTo>
                  <a:lnTo>
                    <a:pt x="0" y="217"/>
                  </a:lnTo>
                  <a:lnTo>
                    <a:pt x="38" y="255"/>
                  </a:lnTo>
                  <a:lnTo>
                    <a:pt x="255" y="39"/>
                  </a:lnTo>
                  <a:lnTo>
                    <a:pt x="21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1" name="Google Shape;661;p16"/>
            <p:cNvSpPr/>
            <p:nvPr/>
          </p:nvSpPr>
          <p:spPr>
            <a:xfrm rot="10800000" flipH="1">
              <a:off x="8986235" y="4010480"/>
              <a:ext cx="19453" cy="21903"/>
            </a:xfrm>
            <a:custGeom>
              <a:avLst/>
              <a:gdLst/>
              <a:ahLst/>
              <a:cxnLst/>
              <a:rect l="l" t="t" r="r" b="b"/>
              <a:pathLst>
                <a:path w="256" h="256" extrusionOk="0">
                  <a:moveTo>
                    <a:pt x="218" y="1"/>
                  </a:moveTo>
                  <a:lnTo>
                    <a:pt x="1" y="218"/>
                  </a:lnTo>
                  <a:lnTo>
                    <a:pt x="38" y="255"/>
                  </a:lnTo>
                  <a:lnTo>
                    <a:pt x="256" y="38"/>
                  </a:lnTo>
                  <a:lnTo>
                    <a:pt x="21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2" name="Google Shape;662;p16"/>
            <p:cNvSpPr/>
            <p:nvPr/>
          </p:nvSpPr>
          <p:spPr>
            <a:xfrm rot="10800000" flipH="1">
              <a:off x="9166858" y="4213855"/>
              <a:ext cx="2964" cy="3251"/>
            </a:xfrm>
            <a:custGeom>
              <a:avLst/>
              <a:gdLst/>
              <a:ahLst/>
              <a:cxnLst/>
              <a:rect l="l" t="t" r="r" b="b"/>
              <a:pathLst>
                <a:path w="39" h="38" extrusionOk="0">
                  <a:moveTo>
                    <a:pt x="38" y="38"/>
                  </a:moveTo>
                  <a:lnTo>
                    <a:pt x="38" y="38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3" name="Google Shape;663;p16"/>
            <p:cNvSpPr/>
            <p:nvPr/>
          </p:nvSpPr>
          <p:spPr>
            <a:xfrm rot="10800000" flipH="1">
              <a:off x="9150369" y="4195288"/>
              <a:ext cx="19453" cy="21818"/>
            </a:xfrm>
            <a:custGeom>
              <a:avLst/>
              <a:gdLst/>
              <a:ahLst/>
              <a:cxnLst/>
              <a:rect l="l" t="t" r="r" b="b"/>
              <a:pathLst>
                <a:path w="256" h="255" extrusionOk="0">
                  <a:moveTo>
                    <a:pt x="218" y="0"/>
                  </a:moveTo>
                  <a:lnTo>
                    <a:pt x="0" y="216"/>
                  </a:lnTo>
                  <a:lnTo>
                    <a:pt x="39" y="255"/>
                  </a:lnTo>
                  <a:lnTo>
                    <a:pt x="255" y="38"/>
                  </a:lnTo>
                  <a:lnTo>
                    <a:pt x="21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4" name="Google Shape;664;p16"/>
            <p:cNvSpPr/>
            <p:nvPr/>
          </p:nvSpPr>
          <p:spPr>
            <a:xfrm rot="10800000" flipH="1">
              <a:off x="9081904" y="2276707"/>
              <a:ext cx="2964" cy="3337"/>
            </a:xfrm>
            <a:custGeom>
              <a:avLst/>
              <a:gdLst/>
              <a:ahLst/>
              <a:cxnLst/>
              <a:rect l="l" t="t" r="r" b="b"/>
              <a:pathLst>
                <a:path w="39" h="39" extrusionOk="0">
                  <a:moveTo>
                    <a:pt x="0" y="1"/>
                  </a:moveTo>
                  <a:lnTo>
                    <a:pt x="39" y="38"/>
                  </a:lnTo>
                  <a:lnTo>
                    <a:pt x="39" y="3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5" name="Google Shape;665;p16"/>
            <p:cNvSpPr/>
            <p:nvPr/>
          </p:nvSpPr>
          <p:spPr>
            <a:xfrm rot="10800000" flipH="1">
              <a:off x="9246113" y="2461515"/>
              <a:ext cx="2888" cy="3337"/>
            </a:xfrm>
            <a:custGeom>
              <a:avLst/>
              <a:gdLst/>
              <a:ahLst/>
              <a:cxnLst/>
              <a:rect l="l" t="t" r="r" b="b"/>
              <a:pathLst>
                <a:path w="38" h="39" extrusionOk="0">
                  <a:moveTo>
                    <a:pt x="0" y="0"/>
                  </a:moveTo>
                  <a:lnTo>
                    <a:pt x="37" y="39"/>
                  </a:lnTo>
                  <a:lnTo>
                    <a:pt x="37" y="3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6" name="Google Shape;666;p16"/>
            <p:cNvSpPr/>
            <p:nvPr/>
          </p:nvSpPr>
          <p:spPr>
            <a:xfrm rot="10800000" flipH="1">
              <a:off x="8983423" y="2166165"/>
              <a:ext cx="2888" cy="2909"/>
            </a:xfrm>
            <a:custGeom>
              <a:avLst/>
              <a:gdLst/>
              <a:ahLst/>
              <a:cxnLst/>
              <a:rect l="l" t="t" r="r" b="b"/>
              <a:pathLst>
                <a:path w="38" h="34" extrusionOk="0">
                  <a:moveTo>
                    <a:pt x="1" y="1"/>
                  </a:moveTo>
                  <a:lnTo>
                    <a:pt x="38" y="34"/>
                  </a:lnTo>
                  <a:lnTo>
                    <a:pt x="38" y="3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7" name="Google Shape;667;p16"/>
            <p:cNvSpPr/>
            <p:nvPr/>
          </p:nvSpPr>
          <p:spPr>
            <a:xfrm rot="10800000" flipH="1">
              <a:off x="9147557" y="2350545"/>
              <a:ext cx="2888" cy="3337"/>
            </a:xfrm>
            <a:custGeom>
              <a:avLst/>
              <a:gdLst/>
              <a:ahLst/>
              <a:cxnLst/>
              <a:rect l="l" t="t" r="r" b="b"/>
              <a:pathLst>
                <a:path w="38" h="39" extrusionOk="0">
                  <a:moveTo>
                    <a:pt x="37" y="39"/>
                  </a:moveTo>
                  <a:lnTo>
                    <a:pt x="37" y="3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8" name="Google Shape;668;p16"/>
            <p:cNvSpPr/>
            <p:nvPr/>
          </p:nvSpPr>
          <p:spPr>
            <a:xfrm rot="10800000" flipH="1">
              <a:off x="8086386" y="2076918"/>
              <a:ext cx="831483" cy="935855"/>
            </a:xfrm>
            <a:custGeom>
              <a:avLst/>
              <a:gdLst/>
              <a:ahLst/>
              <a:cxnLst/>
              <a:rect l="l" t="t" r="r" b="b"/>
              <a:pathLst>
                <a:path w="10942" h="10938" extrusionOk="0">
                  <a:moveTo>
                    <a:pt x="218" y="0"/>
                  </a:moveTo>
                  <a:lnTo>
                    <a:pt x="1" y="218"/>
                  </a:lnTo>
                  <a:lnTo>
                    <a:pt x="10725" y="10937"/>
                  </a:lnTo>
                  <a:lnTo>
                    <a:pt x="10942" y="10724"/>
                  </a:lnTo>
                  <a:lnTo>
                    <a:pt x="21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9" name="Google Shape;669;p16"/>
            <p:cNvSpPr/>
            <p:nvPr/>
          </p:nvSpPr>
          <p:spPr>
            <a:xfrm rot="10800000" flipH="1">
              <a:off x="8901280" y="2073761"/>
              <a:ext cx="19453" cy="21476"/>
            </a:xfrm>
            <a:custGeom>
              <a:avLst/>
              <a:gdLst/>
              <a:ahLst/>
              <a:cxnLst/>
              <a:rect l="l" t="t" r="r" b="b"/>
              <a:pathLst>
                <a:path w="256" h="251" extrusionOk="0">
                  <a:moveTo>
                    <a:pt x="218" y="0"/>
                  </a:moveTo>
                  <a:lnTo>
                    <a:pt x="1" y="213"/>
                  </a:lnTo>
                  <a:lnTo>
                    <a:pt x="39" y="250"/>
                  </a:lnTo>
                  <a:lnTo>
                    <a:pt x="255" y="38"/>
                  </a:lnTo>
                  <a:lnTo>
                    <a:pt x="21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0" name="Google Shape;670;p16"/>
            <p:cNvSpPr/>
            <p:nvPr/>
          </p:nvSpPr>
          <p:spPr>
            <a:xfrm rot="10800000" flipH="1">
              <a:off x="8250596" y="2261470"/>
              <a:ext cx="831407" cy="936112"/>
            </a:xfrm>
            <a:custGeom>
              <a:avLst/>
              <a:gdLst/>
              <a:ahLst/>
              <a:cxnLst/>
              <a:rect l="l" t="t" r="r" b="b"/>
              <a:pathLst>
                <a:path w="10941" h="10941" extrusionOk="0">
                  <a:moveTo>
                    <a:pt x="217" y="1"/>
                  </a:moveTo>
                  <a:lnTo>
                    <a:pt x="0" y="217"/>
                  </a:lnTo>
                  <a:lnTo>
                    <a:pt x="10724" y="10941"/>
                  </a:lnTo>
                  <a:lnTo>
                    <a:pt x="10940" y="10725"/>
                  </a:lnTo>
                  <a:lnTo>
                    <a:pt x="21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1" name="Google Shape;671;p16"/>
            <p:cNvSpPr/>
            <p:nvPr/>
          </p:nvSpPr>
          <p:spPr>
            <a:xfrm rot="10800000" flipH="1">
              <a:off x="9065490" y="2258141"/>
              <a:ext cx="19377" cy="21903"/>
            </a:xfrm>
            <a:custGeom>
              <a:avLst/>
              <a:gdLst/>
              <a:ahLst/>
              <a:cxnLst/>
              <a:rect l="l" t="t" r="r" b="b"/>
              <a:pathLst>
                <a:path w="255" h="256" extrusionOk="0">
                  <a:moveTo>
                    <a:pt x="216" y="1"/>
                  </a:moveTo>
                  <a:lnTo>
                    <a:pt x="0" y="217"/>
                  </a:lnTo>
                  <a:lnTo>
                    <a:pt x="38" y="255"/>
                  </a:lnTo>
                  <a:lnTo>
                    <a:pt x="255" y="38"/>
                  </a:lnTo>
                  <a:lnTo>
                    <a:pt x="21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2" name="Google Shape;672;p16"/>
            <p:cNvSpPr/>
            <p:nvPr/>
          </p:nvSpPr>
          <p:spPr>
            <a:xfrm rot="10800000" flipH="1">
              <a:off x="8414654" y="2443026"/>
              <a:ext cx="831559" cy="939363"/>
            </a:xfrm>
            <a:custGeom>
              <a:avLst/>
              <a:gdLst/>
              <a:ahLst/>
              <a:cxnLst/>
              <a:rect l="l" t="t" r="r" b="b"/>
              <a:pathLst>
                <a:path w="10943" h="10979" extrusionOk="0">
                  <a:moveTo>
                    <a:pt x="218" y="0"/>
                  </a:moveTo>
                  <a:lnTo>
                    <a:pt x="1" y="218"/>
                  </a:lnTo>
                  <a:lnTo>
                    <a:pt x="10762" y="10979"/>
                  </a:lnTo>
                  <a:lnTo>
                    <a:pt x="10725" y="10941"/>
                  </a:lnTo>
                  <a:lnTo>
                    <a:pt x="10942" y="10724"/>
                  </a:lnTo>
                  <a:lnTo>
                    <a:pt x="21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3" name="Google Shape;673;p16"/>
            <p:cNvSpPr/>
            <p:nvPr/>
          </p:nvSpPr>
          <p:spPr>
            <a:xfrm rot="10800000" flipH="1">
              <a:off x="9229548" y="2443034"/>
              <a:ext cx="19453" cy="21818"/>
            </a:xfrm>
            <a:custGeom>
              <a:avLst/>
              <a:gdLst/>
              <a:ahLst/>
              <a:cxnLst/>
              <a:rect l="l" t="t" r="r" b="b"/>
              <a:pathLst>
                <a:path w="256" h="255" extrusionOk="0">
                  <a:moveTo>
                    <a:pt x="218" y="0"/>
                  </a:moveTo>
                  <a:lnTo>
                    <a:pt x="1" y="217"/>
                  </a:lnTo>
                  <a:lnTo>
                    <a:pt x="38" y="255"/>
                  </a:lnTo>
                  <a:lnTo>
                    <a:pt x="255" y="39"/>
                  </a:lnTo>
                  <a:lnTo>
                    <a:pt x="21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4" name="Google Shape;674;p16"/>
            <p:cNvSpPr/>
            <p:nvPr/>
          </p:nvSpPr>
          <p:spPr>
            <a:xfrm rot="10800000" flipH="1">
              <a:off x="8578788" y="2630915"/>
              <a:ext cx="831483" cy="936283"/>
            </a:xfrm>
            <a:custGeom>
              <a:avLst/>
              <a:gdLst/>
              <a:ahLst/>
              <a:cxnLst/>
              <a:rect l="l" t="t" r="r" b="b"/>
              <a:pathLst>
                <a:path w="10942" h="10943" extrusionOk="0">
                  <a:moveTo>
                    <a:pt x="218" y="1"/>
                  </a:moveTo>
                  <a:lnTo>
                    <a:pt x="0" y="218"/>
                  </a:lnTo>
                  <a:lnTo>
                    <a:pt x="10724" y="10942"/>
                  </a:lnTo>
                  <a:lnTo>
                    <a:pt x="10942" y="10725"/>
                  </a:lnTo>
                  <a:lnTo>
                    <a:pt x="21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5" name="Google Shape;675;p16"/>
            <p:cNvSpPr/>
            <p:nvPr/>
          </p:nvSpPr>
          <p:spPr>
            <a:xfrm rot="10800000" flipH="1">
              <a:off x="8144897" y="2003595"/>
              <a:ext cx="690293" cy="777569"/>
            </a:xfrm>
            <a:custGeom>
              <a:avLst/>
              <a:gdLst/>
              <a:ahLst/>
              <a:cxnLst/>
              <a:rect l="l" t="t" r="r" b="b"/>
              <a:pathLst>
                <a:path w="9084" h="9088" extrusionOk="0">
                  <a:moveTo>
                    <a:pt x="1" y="1"/>
                  </a:moveTo>
                  <a:lnTo>
                    <a:pt x="1" y="1"/>
                  </a:lnTo>
                  <a:cubicBezTo>
                    <a:pt x="208" y="358"/>
                    <a:pt x="419" y="713"/>
                    <a:pt x="632" y="1066"/>
                  </a:cubicBezTo>
                  <a:lnTo>
                    <a:pt x="8418" y="8853"/>
                  </a:lnTo>
                  <a:cubicBezTo>
                    <a:pt x="8635" y="8937"/>
                    <a:pt x="8857" y="9012"/>
                    <a:pt x="9083" y="9088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6" name="Google Shape;676;p16"/>
            <p:cNvSpPr/>
            <p:nvPr/>
          </p:nvSpPr>
          <p:spPr>
            <a:xfrm rot="10800000" flipH="1">
              <a:off x="8168529" y="2168980"/>
              <a:ext cx="834370" cy="936198"/>
            </a:xfrm>
            <a:custGeom>
              <a:avLst/>
              <a:gdLst/>
              <a:ahLst/>
              <a:cxnLst/>
              <a:rect l="l" t="t" r="r" b="b"/>
              <a:pathLst>
                <a:path w="10980" h="10942" extrusionOk="0">
                  <a:moveTo>
                    <a:pt x="217" y="1"/>
                  </a:moveTo>
                  <a:lnTo>
                    <a:pt x="1" y="218"/>
                  </a:lnTo>
                  <a:lnTo>
                    <a:pt x="10725" y="10942"/>
                  </a:lnTo>
                  <a:lnTo>
                    <a:pt x="10941" y="10725"/>
                  </a:lnTo>
                  <a:lnTo>
                    <a:pt x="10979" y="10762"/>
                  </a:lnTo>
                  <a:lnTo>
                    <a:pt x="21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7" name="Google Shape;677;p16"/>
            <p:cNvSpPr/>
            <p:nvPr/>
          </p:nvSpPr>
          <p:spPr>
            <a:xfrm rot="10800000" flipH="1">
              <a:off x="8983423" y="2166165"/>
              <a:ext cx="19453" cy="21476"/>
            </a:xfrm>
            <a:custGeom>
              <a:avLst/>
              <a:gdLst/>
              <a:ahLst/>
              <a:cxnLst/>
              <a:rect l="l" t="t" r="r" b="b"/>
              <a:pathLst>
                <a:path w="256" h="251" extrusionOk="0">
                  <a:moveTo>
                    <a:pt x="217" y="1"/>
                  </a:moveTo>
                  <a:lnTo>
                    <a:pt x="1" y="218"/>
                  </a:lnTo>
                  <a:lnTo>
                    <a:pt x="38" y="251"/>
                  </a:lnTo>
                  <a:lnTo>
                    <a:pt x="255" y="38"/>
                  </a:lnTo>
                  <a:lnTo>
                    <a:pt x="21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8" name="Google Shape;678;p16"/>
            <p:cNvSpPr/>
            <p:nvPr/>
          </p:nvSpPr>
          <p:spPr>
            <a:xfrm rot="10800000" flipH="1">
              <a:off x="8332663" y="2353788"/>
              <a:ext cx="831483" cy="939449"/>
            </a:xfrm>
            <a:custGeom>
              <a:avLst/>
              <a:gdLst/>
              <a:ahLst/>
              <a:cxnLst/>
              <a:rect l="l" t="t" r="r" b="b"/>
              <a:pathLst>
                <a:path w="10942" h="10980" extrusionOk="0">
                  <a:moveTo>
                    <a:pt x="179" y="1"/>
                  </a:moveTo>
                  <a:lnTo>
                    <a:pt x="218" y="39"/>
                  </a:lnTo>
                  <a:lnTo>
                    <a:pt x="218" y="39"/>
                  </a:lnTo>
                  <a:lnTo>
                    <a:pt x="218" y="39"/>
                  </a:lnTo>
                  <a:lnTo>
                    <a:pt x="179" y="1"/>
                  </a:lnTo>
                  <a:close/>
                  <a:moveTo>
                    <a:pt x="218" y="39"/>
                  </a:moveTo>
                  <a:lnTo>
                    <a:pt x="0" y="255"/>
                  </a:lnTo>
                  <a:lnTo>
                    <a:pt x="10724" y="10979"/>
                  </a:lnTo>
                  <a:lnTo>
                    <a:pt x="10941" y="10763"/>
                  </a:lnTo>
                  <a:lnTo>
                    <a:pt x="218" y="3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9" name="Google Shape;679;p16"/>
            <p:cNvSpPr/>
            <p:nvPr/>
          </p:nvSpPr>
          <p:spPr>
            <a:xfrm rot="10800000" flipH="1">
              <a:off x="9147557" y="2350545"/>
              <a:ext cx="19377" cy="21818"/>
            </a:xfrm>
            <a:custGeom>
              <a:avLst/>
              <a:gdLst/>
              <a:ahLst/>
              <a:cxnLst/>
              <a:rect l="l" t="t" r="r" b="b"/>
              <a:pathLst>
                <a:path w="255" h="255" extrusionOk="0">
                  <a:moveTo>
                    <a:pt x="217" y="0"/>
                  </a:moveTo>
                  <a:lnTo>
                    <a:pt x="0" y="216"/>
                  </a:lnTo>
                  <a:lnTo>
                    <a:pt x="37" y="255"/>
                  </a:lnTo>
                  <a:lnTo>
                    <a:pt x="255" y="37"/>
                  </a:lnTo>
                  <a:lnTo>
                    <a:pt x="21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0" name="Google Shape;680;p16"/>
            <p:cNvSpPr/>
            <p:nvPr/>
          </p:nvSpPr>
          <p:spPr>
            <a:xfrm rot="10800000" flipH="1">
              <a:off x="8496721" y="2538596"/>
              <a:ext cx="834370" cy="936198"/>
            </a:xfrm>
            <a:custGeom>
              <a:avLst/>
              <a:gdLst/>
              <a:ahLst/>
              <a:cxnLst/>
              <a:rect l="l" t="t" r="r" b="b"/>
              <a:pathLst>
                <a:path w="10980" h="10942" extrusionOk="0">
                  <a:moveTo>
                    <a:pt x="10942" y="10724"/>
                  </a:moveTo>
                  <a:lnTo>
                    <a:pt x="10941" y="10725"/>
                  </a:lnTo>
                  <a:lnTo>
                    <a:pt x="10941" y="10725"/>
                  </a:lnTo>
                  <a:lnTo>
                    <a:pt x="10979" y="10763"/>
                  </a:lnTo>
                  <a:lnTo>
                    <a:pt x="10979" y="10763"/>
                  </a:lnTo>
                  <a:lnTo>
                    <a:pt x="10942" y="10724"/>
                  </a:lnTo>
                  <a:close/>
                  <a:moveTo>
                    <a:pt x="218" y="1"/>
                  </a:moveTo>
                  <a:lnTo>
                    <a:pt x="1" y="218"/>
                  </a:lnTo>
                  <a:lnTo>
                    <a:pt x="10725" y="10942"/>
                  </a:lnTo>
                  <a:lnTo>
                    <a:pt x="10941" y="10725"/>
                  </a:lnTo>
                  <a:lnTo>
                    <a:pt x="10941" y="10725"/>
                  </a:lnTo>
                  <a:lnTo>
                    <a:pt x="21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1" name="Google Shape;681;p16"/>
            <p:cNvSpPr/>
            <p:nvPr/>
          </p:nvSpPr>
          <p:spPr>
            <a:xfrm rot="10800000" flipH="1">
              <a:off x="8657967" y="2720153"/>
              <a:ext cx="834370" cy="939363"/>
            </a:xfrm>
            <a:custGeom>
              <a:avLst/>
              <a:gdLst/>
              <a:ahLst/>
              <a:cxnLst/>
              <a:rect l="l" t="t" r="r" b="b"/>
              <a:pathLst>
                <a:path w="10980" h="10979" extrusionOk="0">
                  <a:moveTo>
                    <a:pt x="1" y="179"/>
                  </a:moveTo>
                  <a:lnTo>
                    <a:pt x="39" y="217"/>
                  </a:lnTo>
                  <a:lnTo>
                    <a:pt x="39" y="217"/>
                  </a:lnTo>
                  <a:lnTo>
                    <a:pt x="1" y="179"/>
                  </a:lnTo>
                  <a:close/>
                  <a:moveTo>
                    <a:pt x="255" y="0"/>
                  </a:moveTo>
                  <a:lnTo>
                    <a:pt x="39" y="217"/>
                  </a:lnTo>
                  <a:lnTo>
                    <a:pt x="39" y="217"/>
                  </a:lnTo>
                  <a:lnTo>
                    <a:pt x="10800" y="10979"/>
                  </a:lnTo>
                  <a:lnTo>
                    <a:pt x="10763" y="10941"/>
                  </a:lnTo>
                  <a:lnTo>
                    <a:pt x="10979" y="10724"/>
                  </a:lnTo>
                  <a:lnTo>
                    <a:pt x="25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2" name="Google Shape;682;p16"/>
            <p:cNvSpPr/>
            <p:nvPr/>
          </p:nvSpPr>
          <p:spPr>
            <a:xfrm rot="10800000" flipH="1">
              <a:off x="8083575" y="2994122"/>
              <a:ext cx="19453" cy="21818"/>
            </a:xfrm>
            <a:custGeom>
              <a:avLst/>
              <a:gdLst/>
              <a:ahLst/>
              <a:cxnLst/>
              <a:rect l="l" t="t" r="r" b="b"/>
              <a:pathLst>
                <a:path w="256" h="255" extrusionOk="0">
                  <a:moveTo>
                    <a:pt x="218" y="0"/>
                  </a:moveTo>
                  <a:lnTo>
                    <a:pt x="1" y="216"/>
                  </a:lnTo>
                  <a:lnTo>
                    <a:pt x="38" y="255"/>
                  </a:lnTo>
                  <a:lnTo>
                    <a:pt x="255" y="37"/>
                  </a:lnTo>
                  <a:lnTo>
                    <a:pt x="21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3" name="Google Shape;683;p16"/>
            <p:cNvSpPr/>
            <p:nvPr/>
          </p:nvSpPr>
          <p:spPr>
            <a:xfrm rot="10800000" flipH="1">
              <a:off x="8264198" y="3197496"/>
              <a:ext cx="2888" cy="3337"/>
            </a:xfrm>
            <a:custGeom>
              <a:avLst/>
              <a:gdLst/>
              <a:ahLst/>
              <a:cxnLst/>
              <a:rect l="l" t="t" r="r" b="b"/>
              <a:pathLst>
                <a:path w="38" h="39" extrusionOk="0">
                  <a:moveTo>
                    <a:pt x="38" y="39"/>
                  </a:moveTo>
                  <a:lnTo>
                    <a:pt x="38" y="3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4" name="Google Shape;684;p16"/>
            <p:cNvSpPr/>
            <p:nvPr/>
          </p:nvSpPr>
          <p:spPr>
            <a:xfrm rot="10800000" flipH="1">
              <a:off x="8247708" y="3178930"/>
              <a:ext cx="19377" cy="21903"/>
            </a:xfrm>
            <a:custGeom>
              <a:avLst/>
              <a:gdLst/>
              <a:ahLst/>
              <a:cxnLst/>
              <a:rect l="l" t="t" r="r" b="b"/>
              <a:pathLst>
                <a:path w="255" h="256" extrusionOk="0">
                  <a:moveTo>
                    <a:pt x="217" y="0"/>
                  </a:moveTo>
                  <a:lnTo>
                    <a:pt x="0" y="218"/>
                  </a:lnTo>
                  <a:lnTo>
                    <a:pt x="38" y="255"/>
                  </a:lnTo>
                  <a:lnTo>
                    <a:pt x="255" y="39"/>
                  </a:lnTo>
                  <a:lnTo>
                    <a:pt x="21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5" name="Google Shape;685;p16"/>
            <p:cNvSpPr/>
            <p:nvPr/>
          </p:nvSpPr>
          <p:spPr>
            <a:xfrm rot="10800000" flipH="1">
              <a:off x="8411842" y="3363738"/>
              <a:ext cx="2888" cy="3251"/>
            </a:xfrm>
            <a:custGeom>
              <a:avLst/>
              <a:gdLst/>
              <a:ahLst/>
              <a:cxnLst/>
              <a:rect l="l" t="t" r="r" b="b"/>
              <a:pathLst>
                <a:path w="38" h="38" extrusionOk="0">
                  <a:moveTo>
                    <a:pt x="1" y="0"/>
                  </a:moveTo>
                  <a:lnTo>
                    <a:pt x="38" y="3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6" name="Google Shape;686;p16"/>
            <p:cNvSpPr/>
            <p:nvPr/>
          </p:nvSpPr>
          <p:spPr>
            <a:xfrm rot="10800000" flipH="1">
              <a:off x="8411842" y="3363738"/>
              <a:ext cx="19453" cy="21818"/>
            </a:xfrm>
            <a:custGeom>
              <a:avLst/>
              <a:gdLst/>
              <a:ahLst/>
              <a:cxnLst/>
              <a:rect l="l" t="t" r="r" b="b"/>
              <a:pathLst>
                <a:path w="256" h="255" extrusionOk="0">
                  <a:moveTo>
                    <a:pt x="217" y="0"/>
                  </a:moveTo>
                  <a:lnTo>
                    <a:pt x="1" y="217"/>
                  </a:lnTo>
                  <a:lnTo>
                    <a:pt x="38" y="255"/>
                  </a:lnTo>
                  <a:lnTo>
                    <a:pt x="255" y="37"/>
                  </a:lnTo>
                  <a:lnTo>
                    <a:pt x="21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7" name="Google Shape;687;p16"/>
            <p:cNvSpPr/>
            <p:nvPr/>
          </p:nvSpPr>
          <p:spPr>
            <a:xfrm rot="10800000" flipH="1">
              <a:off x="8575976" y="3548460"/>
              <a:ext cx="19377" cy="21903"/>
            </a:xfrm>
            <a:custGeom>
              <a:avLst/>
              <a:gdLst/>
              <a:ahLst/>
              <a:cxnLst/>
              <a:rect l="l" t="t" r="r" b="b"/>
              <a:pathLst>
                <a:path w="255" h="256" extrusionOk="0">
                  <a:moveTo>
                    <a:pt x="217" y="1"/>
                  </a:moveTo>
                  <a:lnTo>
                    <a:pt x="0" y="217"/>
                  </a:lnTo>
                  <a:lnTo>
                    <a:pt x="37" y="255"/>
                  </a:lnTo>
                  <a:lnTo>
                    <a:pt x="255" y="38"/>
                  </a:lnTo>
                  <a:lnTo>
                    <a:pt x="21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8" name="Google Shape;688;p16"/>
            <p:cNvSpPr/>
            <p:nvPr/>
          </p:nvSpPr>
          <p:spPr>
            <a:xfrm rot="10800000" flipH="1">
              <a:off x="8182131" y="3105092"/>
              <a:ext cx="2888" cy="3251"/>
            </a:xfrm>
            <a:custGeom>
              <a:avLst/>
              <a:gdLst/>
              <a:ahLst/>
              <a:cxnLst/>
              <a:rect l="l" t="t" r="r" b="b"/>
              <a:pathLst>
                <a:path w="38" h="38" extrusionOk="0">
                  <a:moveTo>
                    <a:pt x="38" y="38"/>
                  </a:moveTo>
                  <a:lnTo>
                    <a:pt x="38" y="38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9" name="Google Shape;689;p16"/>
            <p:cNvSpPr/>
            <p:nvPr/>
          </p:nvSpPr>
          <p:spPr>
            <a:xfrm rot="10800000" flipH="1">
              <a:off x="8165642" y="3086526"/>
              <a:ext cx="19377" cy="21818"/>
            </a:xfrm>
            <a:custGeom>
              <a:avLst/>
              <a:gdLst/>
              <a:ahLst/>
              <a:cxnLst/>
              <a:rect l="l" t="t" r="r" b="b"/>
              <a:pathLst>
                <a:path w="255" h="255" extrusionOk="0">
                  <a:moveTo>
                    <a:pt x="218" y="0"/>
                  </a:moveTo>
                  <a:lnTo>
                    <a:pt x="0" y="217"/>
                  </a:lnTo>
                  <a:lnTo>
                    <a:pt x="39" y="255"/>
                  </a:lnTo>
                  <a:lnTo>
                    <a:pt x="255" y="38"/>
                  </a:lnTo>
                  <a:lnTo>
                    <a:pt x="21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0" name="Google Shape;690;p16"/>
            <p:cNvSpPr/>
            <p:nvPr/>
          </p:nvSpPr>
          <p:spPr>
            <a:xfrm rot="10800000" flipH="1">
              <a:off x="8329775" y="3271334"/>
              <a:ext cx="2964" cy="3251"/>
            </a:xfrm>
            <a:custGeom>
              <a:avLst/>
              <a:gdLst/>
              <a:ahLst/>
              <a:cxnLst/>
              <a:rect l="l" t="t" r="r" b="b"/>
              <a:pathLst>
                <a:path w="39" h="38" extrusionOk="0">
                  <a:moveTo>
                    <a:pt x="1" y="0"/>
                  </a:moveTo>
                  <a:lnTo>
                    <a:pt x="38" y="37"/>
                  </a:lnTo>
                  <a:lnTo>
                    <a:pt x="38" y="3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1" name="Google Shape;691;p16"/>
            <p:cNvSpPr/>
            <p:nvPr/>
          </p:nvSpPr>
          <p:spPr>
            <a:xfrm rot="10800000" flipH="1">
              <a:off x="8329775" y="3271334"/>
              <a:ext cx="19453" cy="21903"/>
            </a:xfrm>
            <a:custGeom>
              <a:avLst/>
              <a:gdLst/>
              <a:ahLst/>
              <a:cxnLst/>
              <a:rect l="l" t="t" r="r" b="b"/>
              <a:pathLst>
                <a:path w="256" h="256" extrusionOk="0">
                  <a:moveTo>
                    <a:pt x="217" y="1"/>
                  </a:moveTo>
                  <a:lnTo>
                    <a:pt x="1" y="218"/>
                  </a:lnTo>
                  <a:lnTo>
                    <a:pt x="38" y="255"/>
                  </a:lnTo>
                  <a:lnTo>
                    <a:pt x="256" y="39"/>
                  </a:lnTo>
                  <a:lnTo>
                    <a:pt x="21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2" name="Google Shape;692;p16"/>
            <p:cNvSpPr/>
            <p:nvPr/>
          </p:nvSpPr>
          <p:spPr>
            <a:xfrm rot="10800000" flipH="1">
              <a:off x="8493909" y="3456142"/>
              <a:ext cx="19377" cy="21818"/>
            </a:xfrm>
            <a:custGeom>
              <a:avLst/>
              <a:gdLst/>
              <a:ahLst/>
              <a:cxnLst/>
              <a:rect l="l" t="t" r="r" b="b"/>
              <a:pathLst>
                <a:path w="255" h="255" extrusionOk="0">
                  <a:moveTo>
                    <a:pt x="218" y="0"/>
                  </a:moveTo>
                  <a:lnTo>
                    <a:pt x="0" y="218"/>
                  </a:lnTo>
                  <a:lnTo>
                    <a:pt x="38" y="255"/>
                  </a:lnTo>
                  <a:lnTo>
                    <a:pt x="255" y="38"/>
                  </a:lnTo>
                  <a:lnTo>
                    <a:pt x="21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3" name="Google Shape;693;p16"/>
            <p:cNvSpPr/>
            <p:nvPr/>
          </p:nvSpPr>
          <p:spPr>
            <a:xfrm rot="10800000" flipH="1">
              <a:off x="8674532" y="3659431"/>
              <a:ext cx="2888" cy="3337"/>
            </a:xfrm>
            <a:custGeom>
              <a:avLst/>
              <a:gdLst/>
              <a:ahLst/>
              <a:cxnLst/>
              <a:rect l="l" t="t" r="r" b="b"/>
              <a:pathLst>
                <a:path w="38" h="39" extrusionOk="0">
                  <a:moveTo>
                    <a:pt x="37" y="38"/>
                  </a:moveTo>
                  <a:lnTo>
                    <a:pt x="37" y="38"/>
                  </a:lnTo>
                  <a:lnTo>
                    <a:pt x="0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4" name="Google Shape;694;p16"/>
            <p:cNvSpPr/>
            <p:nvPr/>
          </p:nvSpPr>
          <p:spPr>
            <a:xfrm rot="10800000" flipH="1">
              <a:off x="8657967" y="3640864"/>
              <a:ext cx="19453" cy="21903"/>
            </a:xfrm>
            <a:custGeom>
              <a:avLst/>
              <a:gdLst/>
              <a:ahLst/>
              <a:cxnLst/>
              <a:rect l="l" t="t" r="r" b="b"/>
              <a:pathLst>
                <a:path w="256" h="256" extrusionOk="0">
                  <a:moveTo>
                    <a:pt x="218" y="1"/>
                  </a:moveTo>
                  <a:lnTo>
                    <a:pt x="1" y="217"/>
                  </a:lnTo>
                  <a:lnTo>
                    <a:pt x="39" y="255"/>
                  </a:lnTo>
                  <a:lnTo>
                    <a:pt x="255" y="38"/>
                  </a:lnTo>
                  <a:lnTo>
                    <a:pt x="21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5" name="Google Shape;695;p16"/>
            <p:cNvSpPr/>
            <p:nvPr/>
          </p:nvSpPr>
          <p:spPr>
            <a:xfrm rot="10800000" flipH="1">
              <a:off x="9059335" y="4722244"/>
              <a:ext cx="446669" cy="502494"/>
            </a:xfrm>
            <a:custGeom>
              <a:avLst/>
              <a:gdLst/>
              <a:ahLst/>
              <a:cxnLst/>
              <a:rect l="l" t="t" r="r" b="b"/>
              <a:pathLst>
                <a:path w="5878" h="5873" extrusionOk="0">
                  <a:moveTo>
                    <a:pt x="1" y="1"/>
                  </a:moveTo>
                  <a:lnTo>
                    <a:pt x="5872" y="5873"/>
                  </a:lnTo>
                  <a:cubicBezTo>
                    <a:pt x="5872" y="5727"/>
                    <a:pt x="5872" y="5585"/>
                    <a:pt x="5877" y="5444"/>
                  </a:cubicBezTo>
                  <a:lnTo>
                    <a:pt x="43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6" name="Google Shape;696;p16"/>
            <p:cNvSpPr/>
            <p:nvPr/>
          </p:nvSpPr>
          <p:spPr>
            <a:xfrm rot="10800000" flipH="1">
              <a:off x="9223469" y="4905855"/>
              <a:ext cx="283519" cy="318882"/>
            </a:xfrm>
            <a:custGeom>
              <a:avLst/>
              <a:gdLst/>
              <a:ahLst/>
              <a:cxnLst/>
              <a:rect l="l" t="t" r="r" b="b"/>
              <a:pathLst>
                <a:path w="3731" h="3727" extrusionOk="0">
                  <a:moveTo>
                    <a:pt x="0" y="1"/>
                  </a:moveTo>
                  <a:lnTo>
                    <a:pt x="3726" y="3727"/>
                  </a:lnTo>
                  <a:cubicBezTo>
                    <a:pt x="3726" y="3581"/>
                    <a:pt x="3726" y="3439"/>
                    <a:pt x="3731" y="3298"/>
                  </a:cubicBezTo>
                  <a:lnTo>
                    <a:pt x="4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7" name="Google Shape;697;p16"/>
            <p:cNvSpPr/>
            <p:nvPr/>
          </p:nvSpPr>
          <p:spPr>
            <a:xfrm rot="10800000" flipH="1">
              <a:off x="8835779" y="3847490"/>
              <a:ext cx="2888" cy="3337"/>
            </a:xfrm>
            <a:custGeom>
              <a:avLst/>
              <a:gdLst/>
              <a:ahLst/>
              <a:cxnLst/>
              <a:rect l="l" t="t" r="r" b="b"/>
              <a:pathLst>
                <a:path w="38" h="39" extrusionOk="0">
                  <a:moveTo>
                    <a:pt x="38" y="38"/>
                  </a:moveTo>
                  <a:lnTo>
                    <a:pt x="38" y="38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8" name="Google Shape;698;p16"/>
            <p:cNvSpPr/>
            <p:nvPr/>
          </p:nvSpPr>
          <p:spPr>
            <a:xfrm rot="10800000" flipH="1">
              <a:off x="8999837" y="4032298"/>
              <a:ext cx="3040" cy="3251"/>
            </a:xfrm>
            <a:custGeom>
              <a:avLst/>
              <a:gdLst/>
              <a:ahLst/>
              <a:cxnLst/>
              <a:rect l="l" t="t" r="r" b="b"/>
              <a:pathLst>
                <a:path w="40" h="38" extrusionOk="0">
                  <a:moveTo>
                    <a:pt x="1" y="0"/>
                  </a:moveTo>
                  <a:lnTo>
                    <a:pt x="39" y="38"/>
                  </a:lnTo>
                  <a:lnTo>
                    <a:pt x="39" y="3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9" name="Google Shape;699;p16"/>
            <p:cNvSpPr/>
            <p:nvPr/>
          </p:nvSpPr>
          <p:spPr>
            <a:xfrm rot="10800000" flipH="1">
              <a:off x="9147557" y="4198540"/>
              <a:ext cx="2888" cy="3251"/>
            </a:xfrm>
            <a:custGeom>
              <a:avLst/>
              <a:gdLst/>
              <a:ahLst/>
              <a:cxnLst/>
              <a:rect l="l" t="t" r="r" b="b"/>
              <a:pathLst>
                <a:path w="38" h="38" extrusionOk="0">
                  <a:moveTo>
                    <a:pt x="37" y="37"/>
                  </a:moveTo>
                  <a:lnTo>
                    <a:pt x="37" y="3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0" name="Google Shape;700;p16"/>
            <p:cNvSpPr/>
            <p:nvPr/>
          </p:nvSpPr>
          <p:spPr>
            <a:xfrm rot="10800000" flipH="1">
              <a:off x="7935930" y="4675875"/>
              <a:ext cx="2964" cy="2909"/>
            </a:xfrm>
            <a:custGeom>
              <a:avLst/>
              <a:gdLst/>
              <a:ahLst/>
              <a:cxnLst/>
              <a:rect l="l" t="t" r="r" b="b"/>
              <a:pathLst>
                <a:path w="39" h="34" extrusionOk="0">
                  <a:moveTo>
                    <a:pt x="39" y="34"/>
                  </a:moveTo>
                  <a:lnTo>
                    <a:pt x="0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1" name="Google Shape;701;p16"/>
            <p:cNvSpPr/>
            <p:nvPr/>
          </p:nvSpPr>
          <p:spPr>
            <a:xfrm rot="10800000" flipH="1">
              <a:off x="8753712" y="3755171"/>
              <a:ext cx="2888" cy="3251"/>
            </a:xfrm>
            <a:custGeom>
              <a:avLst/>
              <a:gdLst/>
              <a:ahLst/>
              <a:cxnLst/>
              <a:rect l="l" t="t" r="r" b="b"/>
              <a:pathLst>
                <a:path w="38" h="38" extrusionOk="0">
                  <a:moveTo>
                    <a:pt x="38" y="38"/>
                  </a:moveTo>
                  <a:lnTo>
                    <a:pt x="38" y="38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2" name="Google Shape;702;p16"/>
            <p:cNvSpPr/>
            <p:nvPr/>
          </p:nvSpPr>
          <p:spPr>
            <a:xfrm rot="10800000" flipH="1">
              <a:off x="7922328" y="3739763"/>
              <a:ext cx="831483" cy="936198"/>
            </a:xfrm>
            <a:custGeom>
              <a:avLst/>
              <a:gdLst/>
              <a:ahLst/>
              <a:cxnLst/>
              <a:rect l="l" t="t" r="r" b="b"/>
              <a:pathLst>
                <a:path w="10942" h="10942" extrusionOk="0">
                  <a:moveTo>
                    <a:pt x="218" y="1"/>
                  </a:moveTo>
                  <a:lnTo>
                    <a:pt x="0" y="218"/>
                  </a:lnTo>
                  <a:lnTo>
                    <a:pt x="10724" y="10942"/>
                  </a:lnTo>
                  <a:lnTo>
                    <a:pt x="10942" y="10725"/>
                  </a:lnTo>
                  <a:lnTo>
                    <a:pt x="21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3" name="Google Shape;703;p16"/>
            <p:cNvSpPr/>
            <p:nvPr/>
          </p:nvSpPr>
          <p:spPr>
            <a:xfrm rot="10800000" flipH="1">
              <a:off x="8737222" y="3736519"/>
              <a:ext cx="19377" cy="21903"/>
            </a:xfrm>
            <a:custGeom>
              <a:avLst/>
              <a:gdLst/>
              <a:ahLst/>
              <a:cxnLst/>
              <a:rect l="l" t="t" r="r" b="b"/>
              <a:pathLst>
                <a:path w="255" h="256" extrusionOk="0">
                  <a:moveTo>
                    <a:pt x="218" y="1"/>
                  </a:moveTo>
                  <a:lnTo>
                    <a:pt x="0" y="218"/>
                  </a:lnTo>
                  <a:lnTo>
                    <a:pt x="38" y="255"/>
                  </a:lnTo>
                  <a:lnTo>
                    <a:pt x="255" y="38"/>
                  </a:lnTo>
                  <a:lnTo>
                    <a:pt x="21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4" name="Google Shape;704;p16"/>
            <p:cNvSpPr/>
            <p:nvPr/>
          </p:nvSpPr>
          <p:spPr>
            <a:xfrm rot="10800000" flipH="1">
              <a:off x="8083575" y="4842116"/>
              <a:ext cx="2888" cy="3251"/>
            </a:xfrm>
            <a:custGeom>
              <a:avLst/>
              <a:gdLst/>
              <a:ahLst/>
              <a:cxnLst/>
              <a:rect l="l" t="t" r="r" b="b"/>
              <a:pathLst>
                <a:path w="38" h="38" extrusionOk="0">
                  <a:moveTo>
                    <a:pt x="1" y="0"/>
                  </a:moveTo>
                  <a:lnTo>
                    <a:pt x="1" y="0"/>
                  </a:lnTo>
                  <a:lnTo>
                    <a:pt x="38" y="3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5" name="Google Shape;705;p16"/>
            <p:cNvSpPr/>
            <p:nvPr/>
          </p:nvSpPr>
          <p:spPr>
            <a:xfrm rot="10800000" flipH="1">
              <a:off x="8086386" y="3924571"/>
              <a:ext cx="831483" cy="935770"/>
            </a:xfrm>
            <a:custGeom>
              <a:avLst/>
              <a:gdLst/>
              <a:ahLst/>
              <a:cxnLst/>
              <a:rect l="l" t="t" r="r" b="b"/>
              <a:pathLst>
                <a:path w="10942" h="10937" extrusionOk="0">
                  <a:moveTo>
                    <a:pt x="218" y="1"/>
                  </a:moveTo>
                  <a:lnTo>
                    <a:pt x="1" y="212"/>
                  </a:lnTo>
                  <a:lnTo>
                    <a:pt x="10725" y="10936"/>
                  </a:lnTo>
                  <a:lnTo>
                    <a:pt x="10942" y="10720"/>
                  </a:lnTo>
                  <a:lnTo>
                    <a:pt x="21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6" name="Google Shape;706;p16"/>
            <p:cNvSpPr/>
            <p:nvPr/>
          </p:nvSpPr>
          <p:spPr>
            <a:xfrm rot="10800000" flipH="1">
              <a:off x="8901280" y="3921328"/>
              <a:ext cx="3040" cy="3337"/>
            </a:xfrm>
            <a:custGeom>
              <a:avLst/>
              <a:gdLst/>
              <a:ahLst/>
              <a:cxnLst/>
              <a:rect l="l" t="t" r="r" b="b"/>
              <a:pathLst>
                <a:path w="40" h="39" extrusionOk="0">
                  <a:moveTo>
                    <a:pt x="1" y="0"/>
                  </a:moveTo>
                  <a:lnTo>
                    <a:pt x="39" y="3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7" name="Google Shape;707;p16"/>
            <p:cNvSpPr/>
            <p:nvPr/>
          </p:nvSpPr>
          <p:spPr>
            <a:xfrm rot="10800000" flipH="1">
              <a:off x="8901280" y="3921327"/>
              <a:ext cx="19453" cy="21818"/>
            </a:xfrm>
            <a:custGeom>
              <a:avLst/>
              <a:gdLst/>
              <a:ahLst/>
              <a:cxnLst/>
              <a:rect l="l" t="t" r="r" b="b"/>
              <a:pathLst>
                <a:path w="256" h="255" extrusionOk="0">
                  <a:moveTo>
                    <a:pt x="218" y="0"/>
                  </a:moveTo>
                  <a:lnTo>
                    <a:pt x="1" y="216"/>
                  </a:lnTo>
                  <a:lnTo>
                    <a:pt x="39" y="255"/>
                  </a:lnTo>
                  <a:lnTo>
                    <a:pt x="255" y="37"/>
                  </a:lnTo>
                  <a:lnTo>
                    <a:pt x="21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8" name="Google Shape;708;p16"/>
            <p:cNvSpPr/>
            <p:nvPr/>
          </p:nvSpPr>
          <p:spPr>
            <a:xfrm rot="10800000" flipH="1">
              <a:off x="8250596" y="4109379"/>
              <a:ext cx="831407" cy="935684"/>
            </a:xfrm>
            <a:custGeom>
              <a:avLst/>
              <a:gdLst/>
              <a:ahLst/>
              <a:cxnLst/>
              <a:rect l="l" t="t" r="r" b="b"/>
              <a:pathLst>
                <a:path w="10941" h="10936" extrusionOk="0">
                  <a:moveTo>
                    <a:pt x="217" y="0"/>
                  </a:moveTo>
                  <a:lnTo>
                    <a:pt x="0" y="212"/>
                  </a:lnTo>
                  <a:lnTo>
                    <a:pt x="10724" y="10936"/>
                  </a:lnTo>
                  <a:lnTo>
                    <a:pt x="10940" y="10718"/>
                  </a:lnTo>
                  <a:lnTo>
                    <a:pt x="21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9" name="Google Shape;709;p16"/>
            <p:cNvSpPr/>
            <p:nvPr/>
          </p:nvSpPr>
          <p:spPr>
            <a:xfrm rot="10800000" flipH="1">
              <a:off x="9065490" y="4106135"/>
              <a:ext cx="19377" cy="21903"/>
            </a:xfrm>
            <a:custGeom>
              <a:avLst/>
              <a:gdLst/>
              <a:ahLst/>
              <a:cxnLst/>
              <a:rect l="l" t="t" r="r" b="b"/>
              <a:pathLst>
                <a:path w="255" h="256" extrusionOk="0">
                  <a:moveTo>
                    <a:pt x="216" y="0"/>
                  </a:moveTo>
                  <a:lnTo>
                    <a:pt x="0" y="218"/>
                  </a:lnTo>
                  <a:lnTo>
                    <a:pt x="38" y="255"/>
                  </a:lnTo>
                  <a:lnTo>
                    <a:pt x="255" y="39"/>
                  </a:lnTo>
                  <a:lnTo>
                    <a:pt x="21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0" name="Google Shape;710;p16"/>
            <p:cNvSpPr/>
            <p:nvPr/>
          </p:nvSpPr>
          <p:spPr>
            <a:xfrm rot="10800000" flipH="1">
              <a:off x="9246113" y="4309510"/>
              <a:ext cx="2888" cy="3337"/>
            </a:xfrm>
            <a:custGeom>
              <a:avLst/>
              <a:gdLst/>
              <a:ahLst/>
              <a:cxnLst/>
              <a:rect l="l" t="t" r="r" b="b"/>
              <a:pathLst>
                <a:path w="38" h="39" extrusionOk="0">
                  <a:moveTo>
                    <a:pt x="37" y="38"/>
                  </a:moveTo>
                  <a:lnTo>
                    <a:pt x="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1" name="Google Shape;711;p16"/>
            <p:cNvSpPr/>
            <p:nvPr/>
          </p:nvSpPr>
          <p:spPr>
            <a:xfrm rot="10800000" flipH="1">
              <a:off x="8414654" y="4294101"/>
              <a:ext cx="831559" cy="930636"/>
            </a:xfrm>
            <a:custGeom>
              <a:avLst/>
              <a:gdLst/>
              <a:ahLst/>
              <a:cxnLst/>
              <a:rect l="l" t="t" r="r" b="b"/>
              <a:pathLst>
                <a:path w="10943" h="10877" extrusionOk="0">
                  <a:moveTo>
                    <a:pt x="157" y="1"/>
                  </a:moveTo>
                  <a:lnTo>
                    <a:pt x="1" y="152"/>
                  </a:lnTo>
                  <a:lnTo>
                    <a:pt x="10725" y="10876"/>
                  </a:lnTo>
                  <a:lnTo>
                    <a:pt x="10942" y="10659"/>
                  </a:lnTo>
                  <a:lnTo>
                    <a:pt x="27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2" name="Google Shape;712;p16"/>
            <p:cNvSpPr/>
            <p:nvPr/>
          </p:nvSpPr>
          <p:spPr>
            <a:xfrm rot="10800000" flipH="1">
              <a:off x="9229548" y="4290943"/>
              <a:ext cx="19453" cy="21903"/>
            </a:xfrm>
            <a:custGeom>
              <a:avLst/>
              <a:gdLst/>
              <a:ahLst/>
              <a:cxnLst/>
              <a:rect l="l" t="t" r="r" b="b"/>
              <a:pathLst>
                <a:path w="256" h="256" extrusionOk="0">
                  <a:moveTo>
                    <a:pt x="218" y="1"/>
                  </a:moveTo>
                  <a:lnTo>
                    <a:pt x="1" y="218"/>
                  </a:lnTo>
                  <a:lnTo>
                    <a:pt x="38" y="256"/>
                  </a:lnTo>
                  <a:lnTo>
                    <a:pt x="255" y="38"/>
                  </a:lnTo>
                  <a:lnTo>
                    <a:pt x="21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3" name="Google Shape;713;p16"/>
            <p:cNvSpPr/>
            <p:nvPr/>
          </p:nvSpPr>
          <p:spPr>
            <a:xfrm rot="10800000" flipH="1">
              <a:off x="8731067" y="4478997"/>
              <a:ext cx="679199" cy="745741"/>
            </a:xfrm>
            <a:custGeom>
              <a:avLst/>
              <a:gdLst/>
              <a:ahLst/>
              <a:cxnLst/>
              <a:rect l="l" t="t" r="r" b="b"/>
              <a:pathLst>
                <a:path w="8938" h="8716" extrusionOk="0">
                  <a:moveTo>
                    <a:pt x="1" y="1"/>
                  </a:moveTo>
                  <a:lnTo>
                    <a:pt x="8720" y="8716"/>
                  </a:lnTo>
                  <a:lnTo>
                    <a:pt x="8938" y="8504"/>
                  </a:lnTo>
                  <a:lnTo>
                    <a:pt x="4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4" name="Google Shape;714;p16"/>
            <p:cNvSpPr/>
            <p:nvPr/>
          </p:nvSpPr>
          <p:spPr>
            <a:xfrm rot="10800000" flipH="1">
              <a:off x="8001508" y="3828916"/>
              <a:ext cx="834370" cy="939021"/>
            </a:xfrm>
            <a:custGeom>
              <a:avLst/>
              <a:gdLst/>
              <a:ahLst/>
              <a:cxnLst/>
              <a:rect l="l" t="t" r="r" b="b"/>
              <a:pathLst>
                <a:path w="10980" h="10975" extrusionOk="0">
                  <a:moveTo>
                    <a:pt x="1" y="175"/>
                  </a:moveTo>
                  <a:lnTo>
                    <a:pt x="38" y="213"/>
                  </a:lnTo>
                  <a:lnTo>
                    <a:pt x="39" y="213"/>
                  </a:lnTo>
                  <a:lnTo>
                    <a:pt x="39" y="213"/>
                  </a:lnTo>
                  <a:lnTo>
                    <a:pt x="1" y="175"/>
                  </a:lnTo>
                  <a:close/>
                  <a:moveTo>
                    <a:pt x="255" y="1"/>
                  </a:moveTo>
                  <a:lnTo>
                    <a:pt x="39" y="213"/>
                  </a:lnTo>
                  <a:lnTo>
                    <a:pt x="39" y="213"/>
                  </a:lnTo>
                  <a:lnTo>
                    <a:pt x="10763" y="10937"/>
                  </a:lnTo>
                  <a:lnTo>
                    <a:pt x="10763" y="10937"/>
                  </a:lnTo>
                  <a:lnTo>
                    <a:pt x="10979" y="10720"/>
                  </a:lnTo>
                  <a:lnTo>
                    <a:pt x="255" y="1"/>
                  </a:lnTo>
                  <a:close/>
                  <a:moveTo>
                    <a:pt x="10763" y="10937"/>
                  </a:moveTo>
                  <a:lnTo>
                    <a:pt x="10762" y="10937"/>
                  </a:lnTo>
                  <a:lnTo>
                    <a:pt x="10800" y="10974"/>
                  </a:lnTo>
                  <a:lnTo>
                    <a:pt x="10763" y="1093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5" name="Google Shape;715;p16"/>
            <p:cNvSpPr/>
            <p:nvPr/>
          </p:nvSpPr>
          <p:spPr>
            <a:xfrm rot="10800000" flipH="1">
              <a:off x="8819213" y="3828923"/>
              <a:ext cx="19453" cy="21903"/>
            </a:xfrm>
            <a:custGeom>
              <a:avLst/>
              <a:gdLst/>
              <a:ahLst/>
              <a:cxnLst/>
              <a:rect l="l" t="t" r="r" b="b"/>
              <a:pathLst>
                <a:path w="256" h="256" extrusionOk="0">
                  <a:moveTo>
                    <a:pt x="218" y="1"/>
                  </a:moveTo>
                  <a:lnTo>
                    <a:pt x="1" y="218"/>
                  </a:lnTo>
                  <a:lnTo>
                    <a:pt x="39" y="255"/>
                  </a:lnTo>
                  <a:lnTo>
                    <a:pt x="256" y="38"/>
                  </a:lnTo>
                  <a:lnTo>
                    <a:pt x="21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6" name="Google Shape;716;p16"/>
            <p:cNvSpPr/>
            <p:nvPr/>
          </p:nvSpPr>
          <p:spPr>
            <a:xfrm rot="10800000" flipH="1">
              <a:off x="8168529" y="4016975"/>
              <a:ext cx="831407" cy="935684"/>
            </a:xfrm>
            <a:custGeom>
              <a:avLst/>
              <a:gdLst/>
              <a:ahLst/>
              <a:cxnLst/>
              <a:rect l="l" t="t" r="r" b="b"/>
              <a:pathLst>
                <a:path w="10941" h="10936" extrusionOk="0">
                  <a:moveTo>
                    <a:pt x="217" y="0"/>
                  </a:moveTo>
                  <a:lnTo>
                    <a:pt x="1" y="212"/>
                  </a:lnTo>
                  <a:lnTo>
                    <a:pt x="10725" y="10936"/>
                  </a:lnTo>
                  <a:lnTo>
                    <a:pt x="10941" y="10719"/>
                  </a:lnTo>
                  <a:lnTo>
                    <a:pt x="21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7" name="Google Shape;717;p16"/>
            <p:cNvSpPr/>
            <p:nvPr/>
          </p:nvSpPr>
          <p:spPr>
            <a:xfrm rot="10800000" flipH="1">
              <a:off x="8983423" y="4013731"/>
              <a:ext cx="19453" cy="21818"/>
            </a:xfrm>
            <a:custGeom>
              <a:avLst/>
              <a:gdLst/>
              <a:ahLst/>
              <a:cxnLst/>
              <a:rect l="l" t="t" r="r" b="b"/>
              <a:pathLst>
                <a:path w="256" h="255" extrusionOk="0">
                  <a:moveTo>
                    <a:pt x="217" y="0"/>
                  </a:moveTo>
                  <a:lnTo>
                    <a:pt x="1" y="217"/>
                  </a:lnTo>
                  <a:lnTo>
                    <a:pt x="38" y="255"/>
                  </a:lnTo>
                  <a:lnTo>
                    <a:pt x="255" y="38"/>
                  </a:lnTo>
                  <a:lnTo>
                    <a:pt x="21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8" name="Google Shape;718;p16"/>
            <p:cNvSpPr/>
            <p:nvPr/>
          </p:nvSpPr>
          <p:spPr>
            <a:xfrm rot="10800000" flipH="1">
              <a:off x="8332663" y="4201697"/>
              <a:ext cx="834294" cy="939021"/>
            </a:xfrm>
            <a:custGeom>
              <a:avLst/>
              <a:gdLst/>
              <a:ahLst/>
              <a:cxnLst/>
              <a:rect l="l" t="t" r="r" b="b"/>
              <a:pathLst>
                <a:path w="10979" h="10975" extrusionOk="0">
                  <a:moveTo>
                    <a:pt x="179" y="0"/>
                  </a:moveTo>
                  <a:lnTo>
                    <a:pt x="217" y="38"/>
                  </a:lnTo>
                  <a:lnTo>
                    <a:pt x="217" y="38"/>
                  </a:lnTo>
                  <a:lnTo>
                    <a:pt x="218" y="37"/>
                  </a:lnTo>
                  <a:lnTo>
                    <a:pt x="179" y="0"/>
                  </a:lnTo>
                  <a:close/>
                  <a:moveTo>
                    <a:pt x="10941" y="10757"/>
                  </a:moveTo>
                  <a:lnTo>
                    <a:pt x="10941" y="10757"/>
                  </a:lnTo>
                  <a:lnTo>
                    <a:pt x="10941" y="10757"/>
                  </a:lnTo>
                  <a:lnTo>
                    <a:pt x="10979" y="10795"/>
                  </a:lnTo>
                  <a:lnTo>
                    <a:pt x="10941" y="10757"/>
                  </a:lnTo>
                  <a:close/>
                  <a:moveTo>
                    <a:pt x="217" y="38"/>
                  </a:moveTo>
                  <a:lnTo>
                    <a:pt x="0" y="250"/>
                  </a:lnTo>
                  <a:lnTo>
                    <a:pt x="10724" y="10974"/>
                  </a:lnTo>
                  <a:lnTo>
                    <a:pt x="10941" y="10757"/>
                  </a:lnTo>
                  <a:lnTo>
                    <a:pt x="10941" y="10757"/>
                  </a:lnTo>
                  <a:lnTo>
                    <a:pt x="217" y="3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9" name="Google Shape;719;p16"/>
            <p:cNvSpPr/>
            <p:nvPr/>
          </p:nvSpPr>
          <p:spPr>
            <a:xfrm rot="10800000" flipH="1">
              <a:off x="9147557" y="4198539"/>
              <a:ext cx="19377" cy="21903"/>
            </a:xfrm>
            <a:custGeom>
              <a:avLst/>
              <a:gdLst/>
              <a:ahLst/>
              <a:cxnLst/>
              <a:rect l="l" t="t" r="r" b="b"/>
              <a:pathLst>
                <a:path w="255" h="256" extrusionOk="0">
                  <a:moveTo>
                    <a:pt x="217" y="1"/>
                  </a:moveTo>
                  <a:lnTo>
                    <a:pt x="0" y="218"/>
                  </a:lnTo>
                  <a:lnTo>
                    <a:pt x="37" y="255"/>
                  </a:lnTo>
                  <a:lnTo>
                    <a:pt x="255" y="39"/>
                  </a:lnTo>
                  <a:lnTo>
                    <a:pt x="21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0" name="Google Shape;720;p16"/>
            <p:cNvSpPr/>
            <p:nvPr/>
          </p:nvSpPr>
          <p:spPr>
            <a:xfrm rot="10800000" flipH="1">
              <a:off x="8567010" y="4386506"/>
              <a:ext cx="761192" cy="838231"/>
            </a:xfrm>
            <a:custGeom>
              <a:avLst/>
              <a:gdLst/>
              <a:ahLst/>
              <a:cxnLst/>
              <a:rect l="l" t="t" r="r" b="b"/>
              <a:pathLst>
                <a:path w="10017" h="9797" extrusionOk="0">
                  <a:moveTo>
                    <a:pt x="0" y="1"/>
                  </a:moveTo>
                  <a:lnTo>
                    <a:pt x="9800" y="9797"/>
                  </a:lnTo>
                  <a:lnTo>
                    <a:pt x="10017" y="9579"/>
                  </a:lnTo>
                  <a:lnTo>
                    <a:pt x="43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1" name="Google Shape;721;p16"/>
            <p:cNvSpPr/>
            <p:nvPr/>
          </p:nvSpPr>
          <p:spPr>
            <a:xfrm rot="10800000" flipH="1">
              <a:off x="8895277" y="4571401"/>
              <a:ext cx="597053" cy="653336"/>
            </a:xfrm>
            <a:custGeom>
              <a:avLst/>
              <a:gdLst/>
              <a:ahLst/>
              <a:cxnLst/>
              <a:rect l="l" t="t" r="r" b="b"/>
              <a:pathLst>
                <a:path w="7857" h="7636" extrusionOk="0">
                  <a:moveTo>
                    <a:pt x="0" y="1"/>
                  </a:moveTo>
                  <a:lnTo>
                    <a:pt x="7640" y="7636"/>
                  </a:lnTo>
                  <a:lnTo>
                    <a:pt x="7856" y="7424"/>
                  </a:lnTo>
                  <a:lnTo>
                    <a:pt x="43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2" name="Google Shape;722;p16"/>
            <p:cNvSpPr/>
            <p:nvPr/>
          </p:nvSpPr>
          <p:spPr>
            <a:xfrm rot="10800000" flipH="1">
              <a:off x="7919517" y="4657223"/>
              <a:ext cx="19377" cy="21561"/>
            </a:xfrm>
            <a:custGeom>
              <a:avLst/>
              <a:gdLst/>
              <a:ahLst/>
              <a:cxnLst/>
              <a:rect l="l" t="t" r="r" b="b"/>
              <a:pathLst>
                <a:path w="255" h="252" extrusionOk="0">
                  <a:moveTo>
                    <a:pt x="216" y="1"/>
                  </a:moveTo>
                  <a:lnTo>
                    <a:pt x="0" y="213"/>
                  </a:lnTo>
                  <a:lnTo>
                    <a:pt x="37" y="251"/>
                  </a:lnTo>
                  <a:lnTo>
                    <a:pt x="255" y="34"/>
                  </a:lnTo>
                  <a:lnTo>
                    <a:pt x="21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3" name="Google Shape;723;p16"/>
            <p:cNvSpPr/>
            <p:nvPr/>
          </p:nvSpPr>
          <p:spPr>
            <a:xfrm rot="10800000" flipH="1">
              <a:off x="8083575" y="4842116"/>
              <a:ext cx="19453" cy="21390"/>
            </a:xfrm>
            <a:custGeom>
              <a:avLst/>
              <a:gdLst/>
              <a:ahLst/>
              <a:cxnLst/>
              <a:rect l="l" t="t" r="r" b="b"/>
              <a:pathLst>
                <a:path w="256" h="250" extrusionOk="0">
                  <a:moveTo>
                    <a:pt x="218" y="0"/>
                  </a:moveTo>
                  <a:lnTo>
                    <a:pt x="1" y="212"/>
                  </a:lnTo>
                  <a:lnTo>
                    <a:pt x="38" y="249"/>
                  </a:lnTo>
                  <a:lnTo>
                    <a:pt x="255" y="38"/>
                  </a:lnTo>
                  <a:lnTo>
                    <a:pt x="21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4" name="Google Shape;724;p16"/>
            <p:cNvSpPr/>
            <p:nvPr/>
          </p:nvSpPr>
          <p:spPr>
            <a:xfrm rot="10800000" flipH="1">
              <a:off x="8018073" y="4767851"/>
              <a:ext cx="2888" cy="3251"/>
            </a:xfrm>
            <a:custGeom>
              <a:avLst/>
              <a:gdLst/>
              <a:ahLst/>
              <a:cxnLst/>
              <a:rect l="l" t="t" r="r" b="b"/>
              <a:pathLst>
                <a:path w="38" h="38" extrusionOk="0">
                  <a:moveTo>
                    <a:pt x="0" y="0"/>
                  </a:moveTo>
                  <a:lnTo>
                    <a:pt x="0" y="0"/>
                  </a:lnTo>
                  <a:lnTo>
                    <a:pt x="37" y="3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5" name="Google Shape;725;p16"/>
            <p:cNvSpPr/>
            <p:nvPr/>
          </p:nvSpPr>
          <p:spPr>
            <a:xfrm rot="10800000" flipH="1">
              <a:off x="8001508" y="4749627"/>
              <a:ext cx="19453" cy="21476"/>
            </a:xfrm>
            <a:custGeom>
              <a:avLst/>
              <a:gdLst/>
              <a:ahLst/>
              <a:cxnLst/>
              <a:rect l="l" t="t" r="r" b="b"/>
              <a:pathLst>
                <a:path w="256" h="251" extrusionOk="0">
                  <a:moveTo>
                    <a:pt x="218" y="0"/>
                  </a:moveTo>
                  <a:lnTo>
                    <a:pt x="1" y="212"/>
                  </a:lnTo>
                  <a:lnTo>
                    <a:pt x="38" y="250"/>
                  </a:lnTo>
                  <a:lnTo>
                    <a:pt x="255" y="38"/>
                  </a:lnTo>
                  <a:lnTo>
                    <a:pt x="21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6" name="Google Shape;726;p16"/>
            <p:cNvSpPr/>
            <p:nvPr/>
          </p:nvSpPr>
          <p:spPr>
            <a:xfrm rot="10800000" flipH="1">
              <a:off x="8182131" y="4952573"/>
              <a:ext cx="2888" cy="3422"/>
            </a:xfrm>
            <a:custGeom>
              <a:avLst/>
              <a:gdLst/>
              <a:ahLst/>
              <a:cxnLst/>
              <a:rect l="l" t="t" r="r" b="b"/>
              <a:pathLst>
                <a:path w="38" h="40" extrusionOk="0">
                  <a:moveTo>
                    <a:pt x="38" y="39"/>
                  </a:moveTo>
                  <a:lnTo>
                    <a:pt x="38" y="39"/>
                  </a:ln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7" name="Google Shape;727;p16"/>
            <p:cNvSpPr/>
            <p:nvPr/>
          </p:nvSpPr>
          <p:spPr>
            <a:xfrm rot="10800000" flipH="1">
              <a:off x="8165642" y="4934520"/>
              <a:ext cx="19377" cy="21476"/>
            </a:xfrm>
            <a:custGeom>
              <a:avLst/>
              <a:gdLst/>
              <a:ahLst/>
              <a:cxnLst/>
              <a:rect l="l" t="t" r="r" b="b"/>
              <a:pathLst>
                <a:path w="255" h="251" extrusionOk="0">
                  <a:moveTo>
                    <a:pt x="218" y="1"/>
                  </a:moveTo>
                  <a:lnTo>
                    <a:pt x="0" y="213"/>
                  </a:lnTo>
                  <a:lnTo>
                    <a:pt x="39" y="251"/>
                  </a:lnTo>
                  <a:lnTo>
                    <a:pt x="255" y="39"/>
                  </a:lnTo>
                  <a:lnTo>
                    <a:pt x="21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8" name="Google Shape;728;p16"/>
            <p:cNvSpPr/>
            <p:nvPr/>
          </p:nvSpPr>
          <p:spPr>
            <a:xfrm rot="10800000" flipH="1">
              <a:off x="8343377" y="3293151"/>
              <a:ext cx="2964" cy="3251"/>
            </a:xfrm>
            <a:custGeom>
              <a:avLst/>
              <a:gdLst/>
              <a:ahLst/>
              <a:cxnLst/>
              <a:rect l="l" t="t" r="r" b="b"/>
              <a:pathLst>
                <a:path w="39" h="38" extrusionOk="0">
                  <a:moveTo>
                    <a:pt x="38" y="38"/>
                  </a:moveTo>
                  <a:lnTo>
                    <a:pt x="38" y="38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9" name="Google Shape;729;p16"/>
            <p:cNvSpPr/>
            <p:nvPr/>
          </p:nvSpPr>
          <p:spPr>
            <a:xfrm rot="10800000" flipH="1">
              <a:off x="8655156" y="3644201"/>
              <a:ext cx="2888" cy="3251"/>
            </a:xfrm>
            <a:custGeom>
              <a:avLst/>
              <a:gdLst/>
              <a:ahLst/>
              <a:cxnLst/>
              <a:rect l="l" t="t" r="r" b="b"/>
              <a:pathLst>
                <a:path w="38" h="38" extrusionOk="0">
                  <a:moveTo>
                    <a:pt x="38" y="38"/>
                  </a:moveTo>
                  <a:lnTo>
                    <a:pt x="38" y="38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0" name="Google Shape;730;p16"/>
            <p:cNvSpPr/>
            <p:nvPr/>
          </p:nvSpPr>
          <p:spPr>
            <a:xfrm rot="10800000" flipH="1">
              <a:off x="7099152" y="3523903"/>
              <a:ext cx="221587" cy="228017"/>
            </a:xfrm>
            <a:custGeom>
              <a:avLst/>
              <a:gdLst/>
              <a:ahLst/>
              <a:cxnLst/>
              <a:rect l="l" t="t" r="r" b="b"/>
              <a:pathLst>
                <a:path w="2916" h="2665" extrusionOk="0">
                  <a:moveTo>
                    <a:pt x="251" y="0"/>
                  </a:moveTo>
                  <a:lnTo>
                    <a:pt x="39" y="217"/>
                  </a:lnTo>
                  <a:lnTo>
                    <a:pt x="1" y="179"/>
                  </a:lnTo>
                  <a:lnTo>
                    <a:pt x="2349" y="2528"/>
                  </a:lnTo>
                  <a:cubicBezTo>
                    <a:pt x="2538" y="2571"/>
                    <a:pt x="2727" y="2617"/>
                    <a:pt x="2915" y="2665"/>
                  </a:cubicBezTo>
                  <a:lnTo>
                    <a:pt x="25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1" name="Google Shape;731;p16"/>
            <p:cNvSpPr/>
            <p:nvPr/>
          </p:nvSpPr>
          <p:spPr>
            <a:xfrm rot="10800000" flipH="1">
              <a:off x="7266173" y="3000616"/>
              <a:ext cx="831103" cy="936198"/>
            </a:xfrm>
            <a:custGeom>
              <a:avLst/>
              <a:gdLst/>
              <a:ahLst/>
              <a:cxnLst/>
              <a:rect l="l" t="t" r="r" b="b"/>
              <a:pathLst>
                <a:path w="10937" h="10942" extrusionOk="0">
                  <a:moveTo>
                    <a:pt x="213" y="1"/>
                  </a:moveTo>
                  <a:lnTo>
                    <a:pt x="1" y="218"/>
                  </a:lnTo>
                  <a:lnTo>
                    <a:pt x="10720" y="10942"/>
                  </a:lnTo>
                  <a:lnTo>
                    <a:pt x="10936" y="10725"/>
                  </a:lnTo>
                  <a:lnTo>
                    <a:pt x="21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2" name="Google Shape;732;p16"/>
            <p:cNvSpPr/>
            <p:nvPr/>
          </p:nvSpPr>
          <p:spPr>
            <a:xfrm rot="10800000" flipH="1">
              <a:off x="8080763" y="2997373"/>
              <a:ext cx="19377" cy="21903"/>
            </a:xfrm>
            <a:custGeom>
              <a:avLst/>
              <a:gdLst/>
              <a:ahLst/>
              <a:cxnLst/>
              <a:rect l="l" t="t" r="r" b="b"/>
              <a:pathLst>
                <a:path w="255" h="256" extrusionOk="0">
                  <a:moveTo>
                    <a:pt x="216" y="1"/>
                  </a:moveTo>
                  <a:lnTo>
                    <a:pt x="0" y="218"/>
                  </a:lnTo>
                  <a:lnTo>
                    <a:pt x="38" y="255"/>
                  </a:lnTo>
                  <a:lnTo>
                    <a:pt x="255" y="39"/>
                  </a:lnTo>
                  <a:lnTo>
                    <a:pt x="21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3" name="Google Shape;733;p16"/>
            <p:cNvSpPr/>
            <p:nvPr/>
          </p:nvSpPr>
          <p:spPr>
            <a:xfrm rot="10800000" flipH="1">
              <a:off x="7429927" y="3185339"/>
              <a:ext cx="831483" cy="936198"/>
            </a:xfrm>
            <a:custGeom>
              <a:avLst/>
              <a:gdLst/>
              <a:ahLst/>
              <a:cxnLst/>
              <a:rect l="l" t="t" r="r" b="b"/>
              <a:pathLst>
                <a:path w="10942" h="10942" extrusionOk="0">
                  <a:moveTo>
                    <a:pt x="218" y="0"/>
                  </a:moveTo>
                  <a:lnTo>
                    <a:pt x="1" y="218"/>
                  </a:lnTo>
                  <a:lnTo>
                    <a:pt x="10725" y="10941"/>
                  </a:lnTo>
                  <a:lnTo>
                    <a:pt x="10942" y="10724"/>
                  </a:lnTo>
                  <a:lnTo>
                    <a:pt x="21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4" name="Google Shape;734;p16"/>
            <p:cNvSpPr/>
            <p:nvPr/>
          </p:nvSpPr>
          <p:spPr>
            <a:xfrm rot="10800000" flipH="1">
              <a:off x="8261310" y="3200747"/>
              <a:ext cx="2964" cy="3251"/>
            </a:xfrm>
            <a:custGeom>
              <a:avLst/>
              <a:gdLst/>
              <a:ahLst/>
              <a:cxnLst/>
              <a:rect l="l" t="t" r="r" b="b"/>
              <a:pathLst>
                <a:path w="39" h="38" extrusionOk="0">
                  <a:moveTo>
                    <a:pt x="38" y="37"/>
                  </a:moveTo>
                  <a:lnTo>
                    <a:pt x="38" y="37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5" name="Google Shape;735;p16"/>
            <p:cNvSpPr/>
            <p:nvPr/>
          </p:nvSpPr>
          <p:spPr>
            <a:xfrm rot="10800000" flipH="1">
              <a:off x="8244821" y="3182181"/>
              <a:ext cx="19453" cy="21818"/>
            </a:xfrm>
            <a:custGeom>
              <a:avLst/>
              <a:gdLst/>
              <a:ahLst/>
              <a:cxnLst/>
              <a:rect l="l" t="t" r="r" b="b"/>
              <a:pathLst>
                <a:path w="256" h="255" extrusionOk="0">
                  <a:moveTo>
                    <a:pt x="218" y="0"/>
                  </a:moveTo>
                  <a:lnTo>
                    <a:pt x="1" y="217"/>
                  </a:lnTo>
                  <a:lnTo>
                    <a:pt x="38" y="255"/>
                  </a:lnTo>
                  <a:lnTo>
                    <a:pt x="255" y="37"/>
                  </a:lnTo>
                  <a:lnTo>
                    <a:pt x="21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6" name="Google Shape;736;p16"/>
            <p:cNvSpPr/>
            <p:nvPr/>
          </p:nvSpPr>
          <p:spPr>
            <a:xfrm rot="10800000" flipH="1">
              <a:off x="8408955" y="3366903"/>
              <a:ext cx="2964" cy="3422"/>
            </a:xfrm>
            <a:custGeom>
              <a:avLst/>
              <a:gdLst/>
              <a:ahLst/>
              <a:cxnLst/>
              <a:rect l="l" t="t" r="r" b="b"/>
              <a:pathLst>
                <a:path w="39" h="40" extrusionOk="0">
                  <a:moveTo>
                    <a:pt x="0" y="1"/>
                  </a:moveTo>
                  <a:lnTo>
                    <a:pt x="39" y="3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7" name="Google Shape;737;p16"/>
            <p:cNvSpPr/>
            <p:nvPr/>
          </p:nvSpPr>
          <p:spPr>
            <a:xfrm rot="10800000" flipH="1">
              <a:off x="7591173" y="4287778"/>
              <a:ext cx="2964" cy="3251"/>
            </a:xfrm>
            <a:custGeom>
              <a:avLst/>
              <a:gdLst/>
              <a:ahLst/>
              <a:cxnLst/>
              <a:rect l="l" t="t" r="r" b="b"/>
              <a:pathLst>
                <a:path w="39" h="38" extrusionOk="0">
                  <a:moveTo>
                    <a:pt x="1" y="1"/>
                  </a:moveTo>
                  <a:lnTo>
                    <a:pt x="1" y="1"/>
                  </a:lnTo>
                  <a:lnTo>
                    <a:pt x="38" y="3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8" name="Google Shape;738;p16"/>
            <p:cNvSpPr/>
            <p:nvPr/>
          </p:nvSpPr>
          <p:spPr>
            <a:xfrm rot="10800000" flipH="1">
              <a:off x="7594061" y="3370232"/>
              <a:ext cx="831483" cy="936112"/>
            </a:xfrm>
            <a:custGeom>
              <a:avLst/>
              <a:gdLst/>
              <a:ahLst/>
              <a:cxnLst/>
              <a:rect l="l" t="t" r="r" b="b"/>
              <a:pathLst>
                <a:path w="10942" h="10941" extrusionOk="0">
                  <a:moveTo>
                    <a:pt x="218" y="1"/>
                  </a:moveTo>
                  <a:lnTo>
                    <a:pt x="0" y="217"/>
                  </a:lnTo>
                  <a:lnTo>
                    <a:pt x="10724" y="10941"/>
                  </a:lnTo>
                  <a:lnTo>
                    <a:pt x="10941" y="10725"/>
                  </a:lnTo>
                  <a:lnTo>
                    <a:pt x="21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9" name="Google Shape;739;p16"/>
            <p:cNvSpPr/>
            <p:nvPr/>
          </p:nvSpPr>
          <p:spPr>
            <a:xfrm rot="10800000" flipH="1">
              <a:off x="8408955" y="3366903"/>
              <a:ext cx="19377" cy="21903"/>
            </a:xfrm>
            <a:custGeom>
              <a:avLst/>
              <a:gdLst/>
              <a:ahLst/>
              <a:cxnLst/>
              <a:rect l="l" t="t" r="r" b="b"/>
              <a:pathLst>
                <a:path w="255" h="256" extrusionOk="0">
                  <a:moveTo>
                    <a:pt x="217" y="1"/>
                  </a:moveTo>
                  <a:lnTo>
                    <a:pt x="0" y="217"/>
                  </a:lnTo>
                  <a:lnTo>
                    <a:pt x="39" y="255"/>
                  </a:lnTo>
                  <a:lnTo>
                    <a:pt x="255" y="38"/>
                  </a:lnTo>
                  <a:lnTo>
                    <a:pt x="21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0" name="Google Shape;740;p16"/>
            <p:cNvSpPr/>
            <p:nvPr/>
          </p:nvSpPr>
          <p:spPr>
            <a:xfrm rot="10800000" flipH="1">
              <a:off x="7758195" y="3554955"/>
              <a:ext cx="831407" cy="936198"/>
            </a:xfrm>
            <a:custGeom>
              <a:avLst/>
              <a:gdLst/>
              <a:ahLst/>
              <a:cxnLst/>
              <a:rect l="l" t="t" r="r" b="b"/>
              <a:pathLst>
                <a:path w="10941" h="10942" extrusionOk="0">
                  <a:moveTo>
                    <a:pt x="217" y="0"/>
                  </a:moveTo>
                  <a:lnTo>
                    <a:pt x="1" y="218"/>
                  </a:lnTo>
                  <a:lnTo>
                    <a:pt x="10725" y="10941"/>
                  </a:lnTo>
                  <a:lnTo>
                    <a:pt x="10941" y="10724"/>
                  </a:lnTo>
                  <a:lnTo>
                    <a:pt x="21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1" name="Google Shape;741;p16"/>
            <p:cNvSpPr/>
            <p:nvPr/>
          </p:nvSpPr>
          <p:spPr>
            <a:xfrm rot="10800000" flipH="1">
              <a:off x="8573089" y="3551797"/>
              <a:ext cx="19453" cy="21818"/>
            </a:xfrm>
            <a:custGeom>
              <a:avLst/>
              <a:gdLst/>
              <a:ahLst/>
              <a:cxnLst/>
              <a:rect l="l" t="t" r="r" b="b"/>
              <a:pathLst>
                <a:path w="256" h="255" extrusionOk="0">
                  <a:moveTo>
                    <a:pt x="217" y="0"/>
                  </a:moveTo>
                  <a:lnTo>
                    <a:pt x="1" y="217"/>
                  </a:lnTo>
                  <a:lnTo>
                    <a:pt x="38" y="255"/>
                  </a:lnTo>
                  <a:lnTo>
                    <a:pt x="255" y="39"/>
                  </a:lnTo>
                  <a:lnTo>
                    <a:pt x="21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2" name="Google Shape;742;p16"/>
            <p:cNvSpPr/>
            <p:nvPr/>
          </p:nvSpPr>
          <p:spPr>
            <a:xfrm rot="10800000" flipH="1">
              <a:off x="7184182" y="3431925"/>
              <a:ext cx="382458" cy="412399"/>
            </a:xfrm>
            <a:custGeom>
              <a:avLst/>
              <a:gdLst/>
              <a:ahLst/>
              <a:cxnLst/>
              <a:rect l="l" t="t" r="r" b="b"/>
              <a:pathLst>
                <a:path w="5033" h="4820" extrusionOk="0">
                  <a:moveTo>
                    <a:pt x="212" y="1"/>
                  </a:moveTo>
                  <a:lnTo>
                    <a:pt x="0" y="217"/>
                  </a:lnTo>
                  <a:lnTo>
                    <a:pt x="4301" y="4518"/>
                  </a:lnTo>
                  <a:cubicBezTo>
                    <a:pt x="4545" y="4613"/>
                    <a:pt x="4791" y="4716"/>
                    <a:pt x="5032" y="4820"/>
                  </a:cubicBezTo>
                  <a:lnTo>
                    <a:pt x="21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3" name="Google Shape;743;p16"/>
            <p:cNvSpPr/>
            <p:nvPr/>
          </p:nvSpPr>
          <p:spPr>
            <a:xfrm rot="10800000" flipH="1">
              <a:off x="8179319" y="3108258"/>
              <a:ext cx="2888" cy="3422"/>
            </a:xfrm>
            <a:custGeom>
              <a:avLst/>
              <a:gdLst/>
              <a:ahLst/>
              <a:cxnLst/>
              <a:rect l="l" t="t" r="r" b="b"/>
              <a:pathLst>
                <a:path w="38" h="40" extrusionOk="0">
                  <a:moveTo>
                    <a:pt x="38" y="39"/>
                  </a:moveTo>
                  <a:lnTo>
                    <a:pt x="38" y="3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4" name="Google Shape;744;p16"/>
            <p:cNvSpPr/>
            <p:nvPr/>
          </p:nvSpPr>
          <p:spPr>
            <a:xfrm rot="10800000" flipH="1">
              <a:off x="7348240" y="3092935"/>
              <a:ext cx="831179" cy="939449"/>
            </a:xfrm>
            <a:custGeom>
              <a:avLst/>
              <a:gdLst/>
              <a:ahLst/>
              <a:cxnLst/>
              <a:rect l="l" t="t" r="r" b="b"/>
              <a:pathLst>
                <a:path w="10938" h="10980" extrusionOk="0">
                  <a:moveTo>
                    <a:pt x="175" y="1"/>
                  </a:moveTo>
                  <a:lnTo>
                    <a:pt x="213" y="39"/>
                  </a:lnTo>
                  <a:lnTo>
                    <a:pt x="213" y="39"/>
                  </a:lnTo>
                  <a:lnTo>
                    <a:pt x="213" y="38"/>
                  </a:lnTo>
                  <a:lnTo>
                    <a:pt x="175" y="1"/>
                  </a:lnTo>
                  <a:close/>
                  <a:moveTo>
                    <a:pt x="213" y="39"/>
                  </a:moveTo>
                  <a:lnTo>
                    <a:pt x="1" y="255"/>
                  </a:lnTo>
                  <a:lnTo>
                    <a:pt x="10720" y="10979"/>
                  </a:lnTo>
                  <a:lnTo>
                    <a:pt x="10937" y="10762"/>
                  </a:lnTo>
                  <a:lnTo>
                    <a:pt x="213" y="3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5" name="Google Shape;745;p16"/>
            <p:cNvSpPr/>
            <p:nvPr/>
          </p:nvSpPr>
          <p:spPr>
            <a:xfrm rot="10800000" flipH="1">
              <a:off x="8162754" y="3089777"/>
              <a:ext cx="19453" cy="21903"/>
            </a:xfrm>
            <a:custGeom>
              <a:avLst/>
              <a:gdLst/>
              <a:ahLst/>
              <a:cxnLst/>
              <a:rect l="l" t="t" r="r" b="b"/>
              <a:pathLst>
                <a:path w="256" h="256" extrusionOk="0">
                  <a:moveTo>
                    <a:pt x="218" y="1"/>
                  </a:moveTo>
                  <a:lnTo>
                    <a:pt x="1" y="218"/>
                  </a:lnTo>
                  <a:lnTo>
                    <a:pt x="38" y="256"/>
                  </a:lnTo>
                  <a:lnTo>
                    <a:pt x="256" y="39"/>
                  </a:lnTo>
                  <a:lnTo>
                    <a:pt x="21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6" name="Google Shape;746;p16"/>
            <p:cNvSpPr/>
            <p:nvPr/>
          </p:nvSpPr>
          <p:spPr>
            <a:xfrm rot="10800000" flipH="1">
              <a:off x="7509182" y="3274491"/>
              <a:ext cx="834294" cy="939449"/>
            </a:xfrm>
            <a:custGeom>
              <a:avLst/>
              <a:gdLst/>
              <a:ahLst/>
              <a:cxnLst/>
              <a:rect l="l" t="t" r="r" b="b"/>
              <a:pathLst>
                <a:path w="10979" h="10980" extrusionOk="0">
                  <a:moveTo>
                    <a:pt x="0" y="179"/>
                  </a:moveTo>
                  <a:lnTo>
                    <a:pt x="31" y="210"/>
                  </a:lnTo>
                  <a:lnTo>
                    <a:pt x="5" y="179"/>
                  </a:lnTo>
                  <a:close/>
                  <a:moveTo>
                    <a:pt x="31" y="210"/>
                  </a:moveTo>
                  <a:lnTo>
                    <a:pt x="38" y="218"/>
                  </a:lnTo>
                  <a:lnTo>
                    <a:pt x="38" y="217"/>
                  </a:lnTo>
                  <a:lnTo>
                    <a:pt x="31" y="210"/>
                  </a:lnTo>
                  <a:close/>
                  <a:moveTo>
                    <a:pt x="255" y="1"/>
                  </a:moveTo>
                  <a:lnTo>
                    <a:pt x="38" y="217"/>
                  </a:lnTo>
                  <a:lnTo>
                    <a:pt x="10762" y="10941"/>
                  </a:lnTo>
                  <a:lnTo>
                    <a:pt x="10762" y="10941"/>
                  </a:lnTo>
                  <a:lnTo>
                    <a:pt x="10979" y="10724"/>
                  </a:lnTo>
                  <a:lnTo>
                    <a:pt x="255" y="1"/>
                  </a:lnTo>
                  <a:close/>
                  <a:moveTo>
                    <a:pt x="10762" y="10941"/>
                  </a:moveTo>
                  <a:lnTo>
                    <a:pt x="10761" y="10942"/>
                  </a:lnTo>
                  <a:lnTo>
                    <a:pt x="10800" y="10979"/>
                  </a:lnTo>
                  <a:lnTo>
                    <a:pt x="10762" y="1094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7" name="Google Shape;747;p16"/>
            <p:cNvSpPr/>
            <p:nvPr/>
          </p:nvSpPr>
          <p:spPr>
            <a:xfrm rot="10800000" flipH="1">
              <a:off x="8326888" y="3274499"/>
              <a:ext cx="19453" cy="21903"/>
            </a:xfrm>
            <a:custGeom>
              <a:avLst/>
              <a:gdLst/>
              <a:ahLst/>
              <a:cxnLst/>
              <a:rect l="l" t="t" r="r" b="b"/>
              <a:pathLst>
                <a:path w="256" h="256" extrusionOk="0">
                  <a:moveTo>
                    <a:pt x="218" y="0"/>
                  </a:moveTo>
                  <a:lnTo>
                    <a:pt x="0" y="218"/>
                  </a:lnTo>
                  <a:lnTo>
                    <a:pt x="39" y="255"/>
                  </a:lnTo>
                  <a:lnTo>
                    <a:pt x="255" y="38"/>
                  </a:lnTo>
                  <a:lnTo>
                    <a:pt x="21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8" name="Google Shape;748;p16"/>
            <p:cNvSpPr/>
            <p:nvPr/>
          </p:nvSpPr>
          <p:spPr>
            <a:xfrm rot="10800000" flipH="1">
              <a:off x="7676204" y="3462551"/>
              <a:ext cx="831407" cy="936112"/>
            </a:xfrm>
            <a:custGeom>
              <a:avLst/>
              <a:gdLst/>
              <a:ahLst/>
              <a:cxnLst/>
              <a:rect l="l" t="t" r="r" b="b"/>
              <a:pathLst>
                <a:path w="10941" h="10941" extrusionOk="0">
                  <a:moveTo>
                    <a:pt x="216" y="0"/>
                  </a:moveTo>
                  <a:lnTo>
                    <a:pt x="0" y="216"/>
                  </a:lnTo>
                  <a:lnTo>
                    <a:pt x="10724" y="10940"/>
                  </a:lnTo>
                  <a:lnTo>
                    <a:pt x="10940" y="10724"/>
                  </a:lnTo>
                  <a:lnTo>
                    <a:pt x="21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9" name="Google Shape;749;p16"/>
            <p:cNvSpPr/>
            <p:nvPr/>
          </p:nvSpPr>
          <p:spPr>
            <a:xfrm rot="10800000" flipH="1">
              <a:off x="8491098" y="3459307"/>
              <a:ext cx="19377" cy="21903"/>
            </a:xfrm>
            <a:custGeom>
              <a:avLst/>
              <a:gdLst/>
              <a:ahLst/>
              <a:cxnLst/>
              <a:rect l="l" t="t" r="r" b="b"/>
              <a:pathLst>
                <a:path w="255" h="256" extrusionOk="0">
                  <a:moveTo>
                    <a:pt x="216" y="1"/>
                  </a:moveTo>
                  <a:lnTo>
                    <a:pt x="0" y="217"/>
                  </a:lnTo>
                  <a:lnTo>
                    <a:pt x="37" y="256"/>
                  </a:lnTo>
                  <a:lnTo>
                    <a:pt x="255" y="38"/>
                  </a:lnTo>
                  <a:lnTo>
                    <a:pt x="21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0" name="Google Shape;750;p16"/>
            <p:cNvSpPr/>
            <p:nvPr/>
          </p:nvSpPr>
          <p:spPr>
            <a:xfrm rot="10800000" flipH="1">
              <a:off x="7840261" y="3647359"/>
              <a:ext cx="834370" cy="939021"/>
            </a:xfrm>
            <a:custGeom>
              <a:avLst/>
              <a:gdLst/>
              <a:ahLst/>
              <a:cxnLst/>
              <a:rect l="l" t="t" r="r" b="b"/>
              <a:pathLst>
                <a:path w="10980" h="10975" extrusionOk="0">
                  <a:moveTo>
                    <a:pt x="179" y="1"/>
                  </a:moveTo>
                  <a:lnTo>
                    <a:pt x="215" y="36"/>
                  </a:lnTo>
                  <a:lnTo>
                    <a:pt x="218" y="33"/>
                  </a:lnTo>
                  <a:lnTo>
                    <a:pt x="179" y="1"/>
                  </a:lnTo>
                  <a:close/>
                  <a:moveTo>
                    <a:pt x="10942" y="10757"/>
                  </a:moveTo>
                  <a:lnTo>
                    <a:pt x="10941" y="10758"/>
                  </a:lnTo>
                  <a:lnTo>
                    <a:pt x="10941" y="10758"/>
                  </a:lnTo>
                  <a:lnTo>
                    <a:pt x="10979" y="10796"/>
                  </a:lnTo>
                  <a:lnTo>
                    <a:pt x="10942" y="10757"/>
                  </a:lnTo>
                  <a:close/>
                  <a:moveTo>
                    <a:pt x="215" y="36"/>
                  </a:moveTo>
                  <a:lnTo>
                    <a:pt x="1" y="251"/>
                  </a:lnTo>
                  <a:lnTo>
                    <a:pt x="10724" y="10975"/>
                  </a:lnTo>
                  <a:lnTo>
                    <a:pt x="10941" y="10758"/>
                  </a:lnTo>
                  <a:lnTo>
                    <a:pt x="10941" y="10758"/>
                  </a:lnTo>
                  <a:lnTo>
                    <a:pt x="215" y="3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1" name="Google Shape;751;p16"/>
            <p:cNvSpPr/>
            <p:nvPr/>
          </p:nvSpPr>
          <p:spPr>
            <a:xfrm rot="10800000" flipH="1">
              <a:off x="8655156" y="3644201"/>
              <a:ext cx="19453" cy="21818"/>
            </a:xfrm>
            <a:custGeom>
              <a:avLst/>
              <a:gdLst/>
              <a:ahLst/>
              <a:cxnLst/>
              <a:rect l="l" t="t" r="r" b="b"/>
              <a:pathLst>
                <a:path w="256" h="255" extrusionOk="0">
                  <a:moveTo>
                    <a:pt x="218" y="0"/>
                  </a:moveTo>
                  <a:lnTo>
                    <a:pt x="0" y="218"/>
                  </a:lnTo>
                  <a:lnTo>
                    <a:pt x="38" y="255"/>
                  </a:lnTo>
                  <a:lnTo>
                    <a:pt x="255" y="39"/>
                  </a:lnTo>
                  <a:lnTo>
                    <a:pt x="21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2" name="Google Shape;752;p16"/>
            <p:cNvSpPr/>
            <p:nvPr/>
          </p:nvSpPr>
          <p:spPr>
            <a:xfrm rot="10800000" flipH="1">
              <a:off x="7115337" y="3751835"/>
              <a:ext cx="2964" cy="3422"/>
            </a:xfrm>
            <a:custGeom>
              <a:avLst/>
              <a:gdLst/>
              <a:ahLst/>
              <a:cxnLst/>
              <a:rect l="l" t="t" r="r" b="b"/>
              <a:pathLst>
                <a:path w="39" h="40" extrusionOk="0">
                  <a:moveTo>
                    <a:pt x="38" y="39"/>
                  </a:moveTo>
                  <a:lnTo>
                    <a:pt x="38" y="39"/>
                  </a:ln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3" name="Google Shape;753;p16"/>
            <p:cNvSpPr/>
            <p:nvPr/>
          </p:nvSpPr>
          <p:spPr>
            <a:xfrm rot="10800000" flipH="1">
              <a:off x="7099152" y="3733354"/>
              <a:ext cx="19149" cy="21903"/>
            </a:xfrm>
            <a:custGeom>
              <a:avLst/>
              <a:gdLst/>
              <a:ahLst/>
              <a:cxnLst/>
              <a:rect l="l" t="t" r="r" b="b"/>
              <a:pathLst>
                <a:path w="252" h="256" extrusionOk="0">
                  <a:moveTo>
                    <a:pt x="214" y="1"/>
                  </a:moveTo>
                  <a:lnTo>
                    <a:pt x="1" y="218"/>
                  </a:lnTo>
                  <a:lnTo>
                    <a:pt x="39" y="256"/>
                  </a:lnTo>
                  <a:lnTo>
                    <a:pt x="251" y="39"/>
                  </a:lnTo>
                  <a:lnTo>
                    <a:pt x="21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4" name="Google Shape;754;p16"/>
            <p:cNvSpPr/>
            <p:nvPr/>
          </p:nvSpPr>
          <p:spPr>
            <a:xfrm rot="10800000" flipH="1">
              <a:off x="7263361" y="3918076"/>
              <a:ext cx="18998" cy="21903"/>
            </a:xfrm>
            <a:custGeom>
              <a:avLst/>
              <a:gdLst/>
              <a:ahLst/>
              <a:cxnLst/>
              <a:rect l="l" t="t" r="r" b="b"/>
              <a:pathLst>
                <a:path w="250" h="256" extrusionOk="0">
                  <a:moveTo>
                    <a:pt x="212" y="0"/>
                  </a:moveTo>
                  <a:lnTo>
                    <a:pt x="1" y="218"/>
                  </a:lnTo>
                  <a:lnTo>
                    <a:pt x="38" y="255"/>
                  </a:lnTo>
                  <a:lnTo>
                    <a:pt x="250" y="38"/>
                  </a:lnTo>
                  <a:lnTo>
                    <a:pt x="21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5" name="Google Shape;755;p16"/>
            <p:cNvSpPr/>
            <p:nvPr/>
          </p:nvSpPr>
          <p:spPr>
            <a:xfrm rot="10800000" flipH="1">
              <a:off x="7427495" y="4102884"/>
              <a:ext cx="19073" cy="21903"/>
            </a:xfrm>
            <a:custGeom>
              <a:avLst/>
              <a:gdLst/>
              <a:ahLst/>
              <a:cxnLst/>
              <a:rect l="l" t="t" r="r" b="b"/>
              <a:pathLst>
                <a:path w="251" h="256" extrusionOk="0">
                  <a:moveTo>
                    <a:pt x="212" y="1"/>
                  </a:moveTo>
                  <a:lnTo>
                    <a:pt x="0" y="217"/>
                  </a:lnTo>
                  <a:lnTo>
                    <a:pt x="33" y="256"/>
                  </a:lnTo>
                  <a:lnTo>
                    <a:pt x="250" y="38"/>
                  </a:lnTo>
                  <a:lnTo>
                    <a:pt x="21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6" name="Google Shape;756;p16"/>
            <p:cNvSpPr/>
            <p:nvPr/>
          </p:nvSpPr>
          <p:spPr>
            <a:xfrm rot="10800000" flipH="1">
              <a:off x="7591173" y="4287778"/>
              <a:ext cx="19453" cy="21818"/>
            </a:xfrm>
            <a:custGeom>
              <a:avLst/>
              <a:gdLst/>
              <a:ahLst/>
              <a:cxnLst/>
              <a:rect l="l" t="t" r="r" b="b"/>
              <a:pathLst>
                <a:path w="256" h="255" extrusionOk="0">
                  <a:moveTo>
                    <a:pt x="218" y="0"/>
                  </a:moveTo>
                  <a:lnTo>
                    <a:pt x="1" y="218"/>
                  </a:lnTo>
                  <a:lnTo>
                    <a:pt x="38" y="255"/>
                  </a:lnTo>
                  <a:lnTo>
                    <a:pt x="256" y="39"/>
                  </a:lnTo>
                  <a:lnTo>
                    <a:pt x="21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7" name="Google Shape;757;p16"/>
            <p:cNvSpPr/>
            <p:nvPr/>
          </p:nvSpPr>
          <p:spPr>
            <a:xfrm rot="10800000" flipH="1">
              <a:off x="7755307" y="4472500"/>
              <a:ext cx="19453" cy="21903"/>
            </a:xfrm>
            <a:custGeom>
              <a:avLst/>
              <a:gdLst/>
              <a:ahLst/>
              <a:cxnLst/>
              <a:rect l="l" t="t" r="r" b="b"/>
              <a:pathLst>
                <a:path w="256" h="256" extrusionOk="0">
                  <a:moveTo>
                    <a:pt x="218" y="1"/>
                  </a:moveTo>
                  <a:lnTo>
                    <a:pt x="0" y="218"/>
                  </a:lnTo>
                  <a:lnTo>
                    <a:pt x="39" y="256"/>
                  </a:lnTo>
                  <a:lnTo>
                    <a:pt x="255" y="38"/>
                  </a:lnTo>
                  <a:lnTo>
                    <a:pt x="21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8" name="Google Shape;758;p16"/>
            <p:cNvSpPr/>
            <p:nvPr/>
          </p:nvSpPr>
          <p:spPr>
            <a:xfrm rot="10800000" flipH="1">
              <a:off x="7181219" y="3825758"/>
              <a:ext cx="19073" cy="21818"/>
            </a:xfrm>
            <a:custGeom>
              <a:avLst/>
              <a:gdLst/>
              <a:ahLst/>
              <a:cxnLst/>
              <a:rect l="l" t="t" r="r" b="b"/>
              <a:pathLst>
                <a:path w="251" h="255" extrusionOk="0">
                  <a:moveTo>
                    <a:pt x="213" y="0"/>
                  </a:moveTo>
                  <a:lnTo>
                    <a:pt x="1" y="217"/>
                  </a:lnTo>
                  <a:lnTo>
                    <a:pt x="39" y="255"/>
                  </a:lnTo>
                  <a:lnTo>
                    <a:pt x="251" y="39"/>
                  </a:lnTo>
                  <a:lnTo>
                    <a:pt x="21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9" name="Google Shape;759;p16"/>
            <p:cNvSpPr/>
            <p:nvPr/>
          </p:nvSpPr>
          <p:spPr>
            <a:xfrm rot="10800000" flipH="1">
              <a:off x="7345428" y="4010480"/>
              <a:ext cx="2888" cy="3337"/>
            </a:xfrm>
            <a:custGeom>
              <a:avLst/>
              <a:gdLst/>
              <a:ahLst/>
              <a:cxnLst/>
              <a:rect l="l" t="t" r="r" b="b"/>
              <a:pathLst>
                <a:path w="38" h="39" extrusionOk="0">
                  <a:moveTo>
                    <a:pt x="38" y="38"/>
                  </a:moveTo>
                  <a:lnTo>
                    <a:pt x="0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0" name="Google Shape;760;p16"/>
            <p:cNvSpPr/>
            <p:nvPr/>
          </p:nvSpPr>
          <p:spPr>
            <a:xfrm rot="10800000" flipH="1">
              <a:off x="7345428" y="4010480"/>
              <a:ext cx="19073" cy="21903"/>
            </a:xfrm>
            <a:custGeom>
              <a:avLst/>
              <a:gdLst/>
              <a:ahLst/>
              <a:cxnLst/>
              <a:rect l="l" t="t" r="r" b="b"/>
              <a:pathLst>
                <a:path w="251" h="256" extrusionOk="0">
                  <a:moveTo>
                    <a:pt x="212" y="1"/>
                  </a:moveTo>
                  <a:lnTo>
                    <a:pt x="0" y="218"/>
                  </a:lnTo>
                  <a:lnTo>
                    <a:pt x="38" y="255"/>
                  </a:lnTo>
                  <a:lnTo>
                    <a:pt x="250" y="38"/>
                  </a:lnTo>
                  <a:lnTo>
                    <a:pt x="21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1" name="Google Shape;761;p16"/>
            <p:cNvSpPr/>
            <p:nvPr/>
          </p:nvSpPr>
          <p:spPr>
            <a:xfrm rot="10800000" flipH="1">
              <a:off x="7525672" y="4213855"/>
              <a:ext cx="2888" cy="3251"/>
            </a:xfrm>
            <a:custGeom>
              <a:avLst/>
              <a:gdLst/>
              <a:ahLst/>
              <a:cxnLst/>
              <a:rect l="l" t="t" r="r" b="b"/>
              <a:pathLst>
                <a:path w="38" h="38" extrusionOk="0">
                  <a:moveTo>
                    <a:pt x="1" y="0"/>
                  </a:moveTo>
                  <a:lnTo>
                    <a:pt x="1" y="0"/>
                  </a:lnTo>
                  <a:lnTo>
                    <a:pt x="38" y="3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2" name="Google Shape;762;p16"/>
            <p:cNvSpPr/>
            <p:nvPr/>
          </p:nvSpPr>
          <p:spPr>
            <a:xfrm rot="10800000" flipH="1">
              <a:off x="7509486" y="4195288"/>
              <a:ext cx="19073" cy="21818"/>
            </a:xfrm>
            <a:custGeom>
              <a:avLst/>
              <a:gdLst/>
              <a:ahLst/>
              <a:cxnLst/>
              <a:rect l="l" t="t" r="r" b="b"/>
              <a:pathLst>
                <a:path w="251" h="255" extrusionOk="0">
                  <a:moveTo>
                    <a:pt x="214" y="0"/>
                  </a:moveTo>
                  <a:lnTo>
                    <a:pt x="1" y="216"/>
                  </a:lnTo>
                  <a:lnTo>
                    <a:pt x="34" y="255"/>
                  </a:lnTo>
                  <a:lnTo>
                    <a:pt x="251" y="38"/>
                  </a:lnTo>
                  <a:lnTo>
                    <a:pt x="21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3" name="Google Shape;763;p16"/>
            <p:cNvSpPr/>
            <p:nvPr/>
          </p:nvSpPr>
          <p:spPr>
            <a:xfrm rot="10800000" flipH="1">
              <a:off x="7673240" y="4380096"/>
              <a:ext cx="19453" cy="21903"/>
            </a:xfrm>
            <a:custGeom>
              <a:avLst/>
              <a:gdLst/>
              <a:ahLst/>
              <a:cxnLst/>
              <a:rect l="l" t="t" r="r" b="b"/>
              <a:pathLst>
                <a:path w="256" h="256" extrusionOk="0">
                  <a:moveTo>
                    <a:pt x="218" y="1"/>
                  </a:moveTo>
                  <a:lnTo>
                    <a:pt x="1" y="218"/>
                  </a:lnTo>
                  <a:lnTo>
                    <a:pt x="39" y="255"/>
                  </a:lnTo>
                  <a:lnTo>
                    <a:pt x="255" y="39"/>
                  </a:lnTo>
                  <a:lnTo>
                    <a:pt x="21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4" name="Google Shape;764;p16"/>
            <p:cNvSpPr/>
            <p:nvPr/>
          </p:nvSpPr>
          <p:spPr>
            <a:xfrm rot="10800000" flipH="1">
              <a:off x="7837450" y="4564904"/>
              <a:ext cx="2888" cy="3251"/>
            </a:xfrm>
            <a:custGeom>
              <a:avLst/>
              <a:gdLst/>
              <a:ahLst/>
              <a:cxnLst/>
              <a:rect l="l" t="t" r="r" b="b"/>
              <a:pathLst>
                <a:path w="38" h="38" extrusionOk="0">
                  <a:moveTo>
                    <a:pt x="0" y="0"/>
                  </a:moveTo>
                  <a:lnTo>
                    <a:pt x="0" y="0"/>
                  </a:lnTo>
                  <a:lnTo>
                    <a:pt x="38" y="3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5" name="Google Shape;765;p16"/>
            <p:cNvSpPr/>
            <p:nvPr/>
          </p:nvSpPr>
          <p:spPr>
            <a:xfrm rot="10800000" flipH="1">
              <a:off x="7837450" y="4564904"/>
              <a:ext cx="19377" cy="21476"/>
            </a:xfrm>
            <a:custGeom>
              <a:avLst/>
              <a:gdLst/>
              <a:ahLst/>
              <a:cxnLst/>
              <a:rect l="l" t="t" r="r" b="b"/>
              <a:pathLst>
                <a:path w="255" h="251" extrusionOk="0">
                  <a:moveTo>
                    <a:pt x="216" y="1"/>
                  </a:moveTo>
                  <a:lnTo>
                    <a:pt x="0" y="213"/>
                  </a:lnTo>
                  <a:lnTo>
                    <a:pt x="38" y="251"/>
                  </a:lnTo>
                  <a:lnTo>
                    <a:pt x="255" y="33"/>
                  </a:lnTo>
                  <a:lnTo>
                    <a:pt x="21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6" name="Google Shape;766;p16"/>
            <p:cNvSpPr/>
            <p:nvPr/>
          </p:nvSpPr>
          <p:spPr>
            <a:xfrm rot="10800000" flipH="1">
              <a:off x="7017161" y="3571561"/>
              <a:ext cx="97115" cy="87956"/>
            </a:xfrm>
            <a:custGeom>
              <a:avLst/>
              <a:gdLst/>
              <a:ahLst/>
              <a:cxnLst/>
              <a:rect l="l" t="t" r="r" b="b"/>
              <a:pathLst>
                <a:path w="1278" h="1028" extrusionOk="0">
                  <a:moveTo>
                    <a:pt x="0" y="179"/>
                  </a:moveTo>
                  <a:lnTo>
                    <a:pt x="38" y="217"/>
                  </a:lnTo>
                  <a:lnTo>
                    <a:pt x="38" y="217"/>
                  </a:lnTo>
                  <a:lnTo>
                    <a:pt x="0" y="179"/>
                  </a:lnTo>
                  <a:close/>
                  <a:moveTo>
                    <a:pt x="250" y="0"/>
                  </a:moveTo>
                  <a:lnTo>
                    <a:pt x="38" y="217"/>
                  </a:lnTo>
                  <a:lnTo>
                    <a:pt x="769" y="947"/>
                  </a:lnTo>
                  <a:cubicBezTo>
                    <a:pt x="938" y="976"/>
                    <a:pt x="1108" y="1000"/>
                    <a:pt x="1278" y="1028"/>
                  </a:cubicBezTo>
                  <a:lnTo>
                    <a:pt x="25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7" name="Google Shape;767;p16"/>
            <p:cNvSpPr/>
            <p:nvPr/>
          </p:nvSpPr>
          <p:spPr>
            <a:xfrm rot="10800000" flipH="1">
              <a:off x="7033270" y="3659431"/>
              <a:ext cx="2964" cy="3337"/>
            </a:xfrm>
            <a:custGeom>
              <a:avLst/>
              <a:gdLst/>
              <a:ahLst/>
              <a:cxnLst/>
              <a:rect l="l" t="t" r="r" b="b"/>
              <a:pathLst>
                <a:path w="39" h="39" extrusionOk="0">
                  <a:moveTo>
                    <a:pt x="38" y="38"/>
                  </a:moveTo>
                  <a:lnTo>
                    <a:pt x="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8" name="Google Shape;768;p16"/>
            <p:cNvSpPr/>
            <p:nvPr/>
          </p:nvSpPr>
          <p:spPr>
            <a:xfrm rot="10800000" flipH="1">
              <a:off x="7017161" y="3640864"/>
              <a:ext cx="19073" cy="21903"/>
            </a:xfrm>
            <a:custGeom>
              <a:avLst/>
              <a:gdLst/>
              <a:ahLst/>
              <a:cxnLst/>
              <a:rect l="l" t="t" r="r" b="b"/>
              <a:pathLst>
                <a:path w="251" h="256" extrusionOk="0">
                  <a:moveTo>
                    <a:pt x="213" y="1"/>
                  </a:moveTo>
                  <a:lnTo>
                    <a:pt x="0" y="217"/>
                  </a:lnTo>
                  <a:lnTo>
                    <a:pt x="38" y="255"/>
                  </a:lnTo>
                  <a:lnTo>
                    <a:pt x="250" y="38"/>
                  </a:lnTo>
                  <a:lnTo>
                    <a:pt x="21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9" name="Google Shape;769;p16"/>
            <p:cNvSpPr/>
            <p:nvPr/>
          </p:nvSpPr>
          <p:spPr>
            <a:xfrm rot="10800000" flipH="1">
              <a:off x="7933043" y="4678698"/>
              <a:ext cx="2964" cy="3251"/>
            </a:xfrm>
            <a:custGeom>
              <a:avLst/>
              <a:gdLst/>
              <a:ahLst/>
              <a:cxnLst/>
              <a:rect l="l" t="t" r="r" b="b"/>
              <a:pathLst>
                <a:path w="39" h="38" extrusionOk="0">
                  <a:moveTo>
                    <a:pt x="38" y="38"/>
                  </a:moveTo>
                  <a:lnTo>
                    <a:pt x="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0" name="Google Shape;770;p16"/>
            <p:cNvSpPr/>
            <p:nvPr/>
          </p:nvSpPr>
          <p:spPr>
            <a:xfrm rot="10800000" flipH="1">
              <a:off x="8080763" y="4845282"/>
              <a:ext cx="2888" cy="3337"/>
            </a:xfrm>
            <a:custGeom>
              <a:avLst/>
              <a:gdLst/>
              <a:ahLst/>
              <a:cxnLst/>
              <a:rect l="l" t="t" r="r" b="b"/>
              <a:pathLst>
                <a:path w="38" h="39" extrusionOk="0">
                  <a:moveTo>
                    <a:pt x="0" y="1"/>
                  </a:moveTo>
                  <a:lnTo>
                    <a:pt x="0" y="1"/>
                  </a:lnTo>
                  <a:lnTo>
                    <a:pt x="38" y="3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1" name="Google Shape;771;p16"/>
            <p:cNvSpPr/>
            <p:nvPr/>
          </p:nvSpPr>
          <p:spPr>
            <a:xfrm rot="10800000" flipH="1">
              <a:off x="7998696" y="4752964"/>
              <a:ext cx="2888" cy="3251"/>
            </a:xfrm>
            <a:custGeom>
              <a:avLst/>
              <a:gdLst/>
              <a:ahLst/>
              <a:cxnLst/>
              <a:rect l="l" t="t" r="r" b="b"/>
              <a:pathLst>
                <a:path w="38" h="38" extrusionOk="0">
                  <a:moveTo>
                    <a:pt x="0" y="0"/>
                  </a:moveTo>
                  <a:lnTo>
                    <a:pt x="0" y="0"/>
                  </a:lnTo>
                  <a:lnTo>
                    <a:pt x="38" y="38"/>
                  </a:lnTo>
                  <a:lnTo>
                    <a:pt x="38" y="3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2" name="Google Shape;772;p16"/>
            <p:cNvSpPr/>
            <p:nvPr/>
          </p:nvSpPr>
          <p:spPr>
            <a:xfrm rot="10800000" flipH="1">
              <a:off x="7418529" y="4663721"/>
              <a:ext cx="514604" cy="561017"/>
            </a:xfrm>
            <a:custGeom>
              <a:avLst/>
              <a:gdLst/>
              <a:ahLst/>
              <a:cxnLst/>
              <a:rect l="l" t="t" r="r" b="b"/>
              <a:pathLst>
                <a:path w="6772" h="6557" extrusionOk="0">
                  <a:moveTo>
                    <a:pt x="0" y="1"/>
                  </a:moveTo>
                  <a:lnTo>
                    <a:pt x="6555" y="6556"/>
                  </a:lnTo>
                  <a:lnTo>
                    <a:pt x="6772" y="6345"/>
                  </a:lnTo>
                  <a:lnTo>
                    <a:pt x="42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3" name="Google Shape;773;p16"/>
            <p:cNvSpPr/>
            <p:nvPr/>
          </p:nvSpPr>
          <p:spPr>
            <a:xfrm rot="10800000" flipH="1">
              <a:off x="7916553" y="4660559"/>
              <a:ext cx="19453" cy="21390"/>
            </a:xfrm>
            <a:custGeom>
              <a:avLst/>
              <a:gdLst/>
              <a:ahLst/>
              <a:cxnLst/>
              <a:rect l="l" t="t" r="r" b="b"/>
              <a:pathLst>
                <a:path w="256" h="250" extrusionOk="0">
                  <a:moveTo>
                    <a:pt x="218" y="1"/>
                  </a:moveTo>
                  <a:lnTo>
                    <a:pt x="1" y="212"/>
                  </a:lnTo>
                  <a:lnTo>
                    <a:pt x="39" y="250"/>
                  </a:lnTo>
                  <a:lnTo>
                    <a:pt x="255" y="38"/>
                  </a:lnTo>
                  <a:lnTo>
                    <a:pt x="21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4" name="Google Shape;774;p16"/>
            <p:cNvSpPr/>
            <p:nvPr/>
          </p:nvSpPr>
          <p:spPr>
            <a:xfrm rot="10800000" flipH="1">
              <a:off x="7746720" y="4848530"/>
              <a:ext cx="350542" cy="376207"/>
            </a:xfrm>
            <a:custGeom>
              <a:avLst/>
              <a:gdLst/>
              <a:ahLst/>
              <a:cxnLst/>
              <a:rect l="l" t="t" r="r" b="b"/>
              <a:pathLst>
                <a:path w="4613" h="4397" extrusionOk="0">
                  <a:moveTo>
                    <a:pt x="0" y="1"/>
                  </a:moveTo>
                  <a:lnTo>
                    <a:pt x="4396" y="4397"/>
                  </a:lnTo>
                  <a:lnTo>
                    <a:pt x="4612" y="4184"/>
                  </a:lnTo>
                  <a:lnTo>
                    <a:pt x="43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5" name="Google Shape;775;p16"/>
            <p:cNvSpPr/>
            <p:nvPr/>
          </p:nvSpPr>
          <p:spPr>
            <a:xfrm rot="10800000" flipH="1">
              <a:off x="8080763" y="4845282"/>
              <a:ext cx="19377" cy="21561"/>
            </a:xfrm>
            <a:custGeom>
              <a:avLst/>
              <a:gdLst/>
              <a:ahLst/>
              <a:cxnLst/>
              <a:rect l="l" t="t" r="r" b="b"/>
              <a:pathLst>
                <a:path w="255" h="252" extrusionOk="0">
                  <a:moveTo>
                    <a:pt x="216" y="1"/>
                  </a:moveTo>
                  <a:lnTo>
                    <a:pt x="0" y="214"/>
                  </a:lnTo>
                  <a:lnTo>
                    <a:pt x="38" y="251"/>
                  </a:lnTo>
                  <a:lnTo>
                    <a:pt x="255" y="39"/>
                  </a:lnTo>
                  <a:lnTo>
                    <a:pt x="21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6" name="Google Shape;776;p16"/>
            <p:cNvSpPr/>
            <p:nvPr/>
          </p:nvSpPr>
          <p:spPr>
            <a:xfrm rot="10800000" flipH="1">
              <a:off x="7582587" y="4756125"/>
              <a:ext cx="432611" cy="468612"/>
            </a:xfrm>
            <a:custGeom>
              <a:avLst/>
              <a:gdLst/>
              <a:ahLst/>
              <a:cxnLst/>
              <a:rect l="l" t="t" r="r" b="b"/>
              <a:pathLst>
                <a:path w="5693" h="5477" extrusionOk="0">
                  <a:moveTo>
                    <a:pt x="1" y="1"/>
                  </a:moveTo>
                  <a:lnTo>
                    <a:pt x="5476" y="5476"/>
                  </a:lnTo>
                  <a:lnTo>
                    <a:pt x="5693" y="5264"/>
                  </a:lnTo>
                  <a:lnTo>
                    <a:pt x="43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7" name="Google Shape;777;p16"/>
            <p:cNvSpPr/>
            <p:nvPr/>
          </p:nvSpPr>
          <p:spPr>
            <a:xfrm rot="10800000" flipH="1">
              <a:off x="7998696" y="4752963"/>
              <a:ext cx="19453" cy="21476"/>
            </a:xfrm>
            <a:custGeom>
              <a:avLst/>
              <a:gdLst/>
              <a:ahLst/>
              <a:cxnLst/>
              <a:rect l="l" t="t" r="r" b="b"/>
              <a:pathLst>
                <a:path w="256" h="251" extrusionOk="0">
                  <a:moveTo>
                    <a:pt x="217" y="1"/>
                  </a:moveTo>
                  <a:lnTo>
                    <a:pt x="0" y="213"/>
                  </a:lnTo>
                  <a:lnTo>
                    <a:pt x="38" y="251"/>
                  </a:lnTo>
                  <a:lnTo>
                    <a:pt x="255" y="39"/>
                  </a:lnTo>
                  <a:lnTo>
                    <a:pt x="21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8" name="Google Shape;778;p16"/>
            <p:cNvSpPr/>
            <p:nvPr/>
          </p:nvSpPr>
          <p:spPr>
            <a:xfrm rot="10800000" flipH="1">
              <a:off x="8179319" y="4955910"/>
              <a:ext cx="2888" cy="3251"/>
            </a:xfrm>
            <a:custGeom>
              <a:avLst/>
              <a:gdLst/>
              <a:ahLst/>
              <a:cxnLst/>
              <a:rect l="l" t="t" r="r" b="b"/>
              <a:pathLst>
                <a:path w="38" h="38" extrusionOk="0">
                  <a:moveTo>
                    <a:pt x="38" y="38"/>
                  </a:move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9" name="Google Shape;779;p16"/>
            <p:cNvSpPr/>
            <p:nvPr/>
          </p:nvSpPr>
          <p:spPr>
            <a:xfrm rot="10800000" flipH="1">
              <a:off x="7910854" y="4940935"/>
              <a:ext cx="268549" cy="283803"/>
            </a:xfrm>
            <a:custGeom>
              <a:avLst/>
              <a:gdLst/>
              <a:ahLst/>
              <a:cxnLst/>
              <a:rect l="l" t="t" r="r" b="b"/>
              <a:pathLst>
                <a:path w="3534" h="3317" extrusionOk="0">
                  <a:moveTo>
                    <a:pt x="1" y="1"/>
                  </a:moveTo>
                  <a:lnTo>
                    <a:pt x="3316" y="3317"/>
                  </a:lnTo>
                  <a:lnTo>
                    <a:pt x="3533" y="3104"/>
                  </a:lnTo>
                  <a:lnTo>
                    <a:pt x="43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0" name="Google Shape;780;p16"/>
            <p:cNvSpPr/>
            <p:nvPr/>
          </p:nvSpPr>
          <p:spPr>
            <a:xfrm rot="10800000" flipH="1">
              <a:off x="8162754" y="4937686"/>
              <a:ext cx="19453" cy="21476"/>
            </a:xfrm>
            <a:custGeom>
              <a:avLst/>
              <a:gdLst/>
              <a:ahLst/>
              <a:cxnLst/>
              <a:rect l="l" t="t" r="r" b="b"/>
              <a:pathLst>
                <a:path w="256" h="251" extrusionOk="0">
                  <a:moveTo>
                    <a:pt x="218" y="0"/>
                  </a:moveTo>
                  <a:lnTo>
                    <a:pt x="1" y="213"/>
                  </a:lnTo>
                  <a:lnTo>
                    <a:pt x="38" y="250"/>
                  </a:lnTo>
                  <a:lnTo>
                    <a:pt x="256" y="38"/>
                  </a:lnTo>
                  <a:lnTo>
                    <a:pt x="21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1" name="Google Shape;781;p16"/>
            <p:cNvSpPr/>
            <p:nvPr/>
          </p:nvSpPr>
          <p:spPr>
            <a:xfrm rot="10800000" flipH="1">
              <a:off x="7096340" y="3736519"/>
              <a:ext cx="2888" cy="3337"/>
            </a:xfrm>
            <a:custGeom>
              <a:avLst/>
              <a:gdLst/>
              <a:ahLst/>
              <a:cxnLst/>
              <a:rect l="l" t="t" r="r" b="b"/>
              <a:pathLst>
                <a:path w="38" h="39" extrusionOk="0">
                  <a:moveTo>
                    <a:pt x="1" y="1"/>
                  </a:moveTo>
                  <a:lnTo>
                    <a:pt x="38" y="38"/>
                  </a:lnTo>
                  <a:lnTo>
                    <a:pt x="38" y="3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2" name="Google Shape;782;p16"/>
            <p:cNvSpPr/>
            <p:nvPr/>
          </p:nvSpPr>
          <p:spPr>
            <a:xfrm rot="10800000" flipH="1">
              <a:off x="7588362" y="4290944"/>
              <a:ext cx="2888" cy="3251"/>
            </a:xfrm>
            <a:custGeom>
              <a:avLst/>
              <a:gdLst/>
              <a:ahLst/>
              <a:cxnLst/>
              <a:rect l="l" t="t" r="r" b="b"/>
              <a:pathLst>
                <a:path w="38" h="38" extrusionOk="0">
                  <a:moveTo>
                    <a:pt x="38" y="38"/>
                  </a:moveTo>
                  <a:lnTo>
                    <a:pt x="38" y="38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3" name="Google Shape;783;p16"/>
            <p:cNvSpPr/>
            <p:nvPr/>
          </p:nvSpPr>
          <p:spPr>
            <a:xfrm rot="10800000" flipH="1">
              <a:off x="7358650" y="4032298"/>
              <a:ext cx="2888" cy="3251"/>
            </a:xfrm>
            <a:custGeom>
              <a:avLst/>
              <a:gdLst/>
              <a:ahLst/>
              <a:cxnLst/>
              <a:rect l="l" t="t" r="r" b="b"/>
              <a:pathLst>
                <a:path w="38" h="38" extrusionOk="0">
                  <a:moveTo>
                    <a:pt x="38" y="38"/>
                  </a:move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4" name="Google Shape;784;p16"/>
            <p:cNvSpPr/>
            <p:nvPr/>
          </p:nvSpPr>
          <p:spPr>
            <a:xfrm rot="10800000" flipH="1">
              <a:off x="7506675" y="4198540"/>
              <a:ext cx="2888" cy="3251"/>
            </a:xfrm>
            <a:custGeom>
              <a:avLst/>
              <a:gdLst/>
              <a:ahLst/>
              <a:cxnLst/>
              <a:rect l="l" t="t" r="r" b="b"/>
              <a:pathLst>
                <a:path w="38" h="38" extrusionOk="0">
                  <a:moveTo>
                    <a:pt x="0" y="0"/>
                  </a:moveTo>
                  <a:lnTo>
                    <a:pt x="33" y="37"/>
                  </a:lnTo>
                  <a:lnTo>
                    <a:pt x="38" y="3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5" name="Google Shape;785;p16"/>
            <p:cNvSpPr/>
            <p:nvPr/>
          </p:nvSpPr>
          <p:spPr>
            <a:xfrm rot="10800000" flipH="1">
              <a:off x="7851052" y="4586294"/>
              <a:ext cx="2888" cy="3251"/>
            </a:xfrm>
            <a:custGeom>
              <a:avLst/>
              <a:gdLst/>
              <a:ahLst/>
              <a:cxnLst/>
              <a:rect l="l" t="t" r="r" b="b"/>
              <a:pathLst>
                <a:path w="38" h="38" extrusionOk="0">
                  <a:moveTo>
                    <a:pt x="37" y="38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6" name="Google Shape;786;p16"/>
            <p:cNvSpPr/>
            <p:nvPr/>
          </p:nvSpPr>
          <p:spPr>
            <a:xfrm rot="10800000" flipH="1">
              <a:off x="6281446" y="3739763"/>
              <a:ext cx="833990" cy="936198"/>
            </a:xfrm>
            <a:custGeom>
              <a:avLst/>
              <a:gdLst/>
              <a:ahLst/>
              <a:cxnLst/>
              <a:rect l="l" t="t" r="r" b="b"/>
              <a:pathLst>
                <a:path w="10975" h="10942" extrusionOk="0">
                  <a:moveTo>
                    <a:pt x="218" y="1"/>
                  </a:moveTo>
                  <a:lnTo>
                    <a:pt x="1" y="218"/>
                  </a:lnTo>
                  <a:lnTo>
                    <a:pt x="10725" y="10942"/>
                  </a:lnTo>
                  <a:lnTo>
                    <a:pt x="10936" y="10725"/>
                  </a:lnTo>
                  <a:lnTo>
                    <a:pt x="10975" y="10762"/>
                  </a:lnTo>
                  <a:lnTo>
                    <a:pt x="21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7" name="Google Shape;787;p16"/>
            <p:cNvSpPr/>
            <p:nvPr/>
          </p:nvSpPr>
          <p:spPr>
            <a:xfrm rot="10800000" flipH="1">
              <a:off x="6295048" y="4675875"/>
              <a:ext cx="3040" cy="2909"/>
            </a:xfrm>
            <a:custGeom>
              <a:avLst/>
              <a:gdLst/>
              <a:ahLst/>
              <a:cxnLst/>
              <a:rect l="l" t="t" r="r" b="b"/>
              <a:pathLst>
                <a:path w="40" h="34" extrusionOk="0">
                  <a:moveTo>
                    <a:pt x="39" y="34"/>
                  </a:move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8" name="Google Shape;788;p16"/>
            <p:cNvSpPr/>
            <p:nvPr/>
          </p:nvSpPr>
          <p:spPr>
            <a:xfrm rot="10800000" flipH="1">
              <a:off x="7096340" y="3736519"/>
              <a:ext cx="19073" cy="21903"/>
            </a:xfrm>
            <a:custGeom>
              <a:avLst/>
              <a:gdLst/>
              <a:ahLst/>
              <a:cxnLst/>
              <a:rect l="l" t="t" r="r" b="b"/>
              <a:pathLst>
                <a:path w="251" h="256" extrusionOk="0">
                  <a:moveTo>
                    <a:pt x="212" y="1"/>
                  </a:moveTo>
                  <a:lnTo>
                    <a:pt x="1" y="218"/>
                  </a:lnTo>
                  <a:lnTo>
                    <a:pt x="38" y="255"/>
                  </a:lnTo>
                  <a:lnTo>
                    <a:pt x="251" y="38"/>
                  </a:lnTo>
                  <a:lnTo>
                    <a:pt x="21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9" name="Google Shape;789;p16"/>
            <p:cNvSpPr/>
            <p:nvPr/>
          </p:nvSpPr>
          <p:spPr>
            <a:xfrm rot="10800000" flipH="1">
              <a:off x="6444364" y="3924571"/>
              <a:ext cx="832318" cy="935770"/>
            </a:xfrm>
            <a:custGeom>
              <a:avLst/>
              <a:gdLst/>
              <a:ahLst/>
              <a:cxnLst/>
              <a:rect l="l" t="t" r="r" b="b"/>
              <a:pathLst>
                <a:path w="10953" h="10937" extrusionOk="0">
                  <a:moveTo>
                    <a:pt x="0" y="196"/>
                  </a:moveTo>
                  <a:lnTo>
                    <a:pt x="16" y="212"/>
                  </a:lnTo>
                  <a:lnTo>
                    <a:pt x="16" y="212"/>
                  </a:lnTo>
                  <a:lnTo>
                    <a:pt x="0" y="196"/>
                  </a:lnTo>
                  <a:close/>
                  <a:moveTo>
                    <a:pt x="234" y="1"/>
                  </a:moveTo>
                  <a:lnTo>
                    <a:pt x="16" y="212"/>
                  </a:lnTo>
                  <a:lnTo>
                    <a:pt x="16" y="212"/>
                  </a:lnTo>
                  <a:lnTo>
                    <a:pt x="10740" y="10936"/>
                  </a:lnTo>
                  <a:lnTo>
                    <a:pt x="10953" y="10720"/>
                  </a:lnTo>
                  <a:lnTo>
                    <a:pt x="23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0" name="Google Shape;790;p16"/>
            <p:cNvSpPr/>
            <p:nvPr/>
          </p:nvSpPr>
          <p:spPr>
            <a:xfrm rot="10800000" flipH="1">
              <a:off x="7260474" y="3921327"/>
              <a:ext cx="19073" cy="21818"/>
            </a:xfrm>
            <a:custGeom>
              <a:avLst/>
              <a:gdLst/>
              <a:ahLst/>
              <a:cxnLst/>
              <a:rect l="l" t="t" r="r" b="b"/>
              <a:pathLst>
                <a:path w="251" h="255" extrusionOk="0">
                  <a:moveTo>
                    <a:pt x="213" y="0"/>
                  </a:moveTo>
                  <a:lnTo>
                    <a:pt x="0" y="216"/>
                  </a:lnTo>
                  <a:lnTo>
                    <a:pt x="39" y="255"/>
                  </a:lnTo>
                  <a:lnTo>
                    <a:pt x="250" y="37"/>
                  </a:lnTo>
                  <a:lnTo>
                    <a:pt x="21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1" name="Google Shape;791;p16"/>
            <p:cNvSpPr/>
            <p:nvPr/>
          </p:nvSpPr>
          <p:spPr>
            <a:xfrm rot="10800000" flipH="1">
              <a:off x="6609714" y="4109379"/>
              <a:ext cx="831103" cy="935684"/>
            </a:xfrm>
            <a:custGeom>
              <a:avLst/>
              <a:gdLst/>
              <a:ahLst/>
              <a:cxnLst/>
              <a:rect l="l" t="t" r="r" b="b"/>
              <a:pathLst>
                <a:path w="10937" h="10936" extrusionOk="0">
                  <a:moveTo>
                    <a:pt x="217" y="0"/>
                  </a:moveTo>
                  <a:lnTo>
                    <a:pt x="1" y="212"/>
                  </a:lnTo>
                  <a:lnTo>
                    <a:pt x="10725" y="10936"/>
                  </a:lnTo>
                  <a:lnTo>
                    <a:pt x="10936" y="10718"/>
                  </a:lnTo>
                  <a:lnTo>
                    <a:pt x="21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2" name="Google Shape;792;p16"/>
            <p:cNvSpPr/>
            <p:nvPr/>
          </p:nvSpPr>
          <p:spPr>
            <a:xfrm rot="10800000" flipH="1">
              <a:off x="7424608" y="4106135"/>
              <a:ext cx="18998" cy="21903"/>
            </a:xfrm>
            <a:custGeom>
              <a:avLst/>
              <a:gdLst/>
              <a:ahLst/>
              <a:cxnLst/>
              <a:rect l="l" t="t" r="r" b="b"/>
              <a:pathLst>
                <a:path w="250" h="256" extrusionOk="0">
                  <a:moveTo>
                    <a:pt x="212" y="0"/>
                  </a:moveTo>
                  <a:lnTo>
                    <a:pt x="1" y="218"/>
                  </a:lnTo>
                  <a:lnTo>
                    <a:pt x="38" y="255"/>
                  </a:lnTo>
                  <a:lnTo>
                    <a:pt x="250" y="39"/>
                  </a:lnTo>
                  <a:lnTo>
                    <a:pt x="21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3" name="Google Shape;793;p16"/>
            <p:cNvSpPr/>
            <p:nvPr/>
          </p:nvSpPr>
          <p:spPr>
            <a:xfrm rot="10800000" flipH="1">
              <a:off x="6770960" y="4294101"/>
              <a:ext cx="833914" cy="930636"/>
            </a:xfrm>
            <a:custGeom>
              <a:avLst/>
              <a:gdLst/>
              <a:ahLst/>
              <a:cxnLst/>
              <a:rect l="l" t="t" r="r" b="b"/>
              <a:pathLst>
                <a:path w="10974" h="10877" extrusionOk="0">
                  <a:moveTo>
                    <a:pt x="189" y="1"/>
                  </a:moveTo>
                  <a:lnTo>
                    <a:pt x="38" y="152"/>
                  </a:lnTo>
                  <a:lnTo>
                    <a:pt x="1" y="120"/>
                  </a:lnTo>
                  <a:lnTo>
                    <a:pt x="1" y="120"/>
                  </a:lnTo>
                  <a:lnTo>
                    <a:pt x="10758" y="10876"/>
                  </a:lnTo>
                  <a:lnTo>
                    <a:pt x="10974" y="10659"/>
                  </a:lnTo>
                  <a:lnTo>
                    <a:pt x="31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4" name="Google Shape;794;p16"/>
            <p:cNvSpPr/>
            <p:nvPr/>
          </p:nvSpPr>
          <p:spPr>
            <a:xfrm rot="10800000" flipH="1">
              <a:off x="7588362" y="4290943"/>
              <a:ext cx="19453" cy="21903"/>
            </a:xfrm>
            <a:custGeom>
              <a:avLst/>
              <a:gdLst/>
              <a:ahLst/>
              <a:cxnLst/>
              <a:rect l="l" t="t" r="r" b="b"/>
              <a:pathLst>
                <a:path w="256" h="256" extrusionOk="0">
                  <a:moveTo>
                    <a:pt x="217" y="1"/>
                  </a:moveTo>
                  <a:lnTo>
                    <a:pt x="1" y="218"/>
                  </a:lnTo>
                  <a:lnTo>
                    <a:pt x="38" y="256"/>
                  </a:lnTo>
                  <a:lnTo>
                    <a:pt x="255" y="38"/>
                  </a:lnTo>
                  <a:lnTo>
                    <a:pt x="21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5" name="Google Shape;795;p16"/>
            <p:cNvSpPr/>
            <p:nvPr/>
          </p:nvSpPr>
          <p:spPr>
            <a:xfrm rot="10800000" flipH="1">
              <a:off x="7090261" y="4478997"/>
              <a:ext cx="678819" cy="745741"/>
            </a:xfrm>
            <a:custGeom>
              <a:avLst/>
              <a:gdLst/>
              <a:ahLst/>
              <a:cxnLst/>
              <a:rect l="l" t="t" r="r" b="b"/>
              <a:pathLst>
                <a:path w="8933" h="8716" extrusionOk="0">
                  <a:moveTo>
                    <a:pt x="0" y="1"/>
                  </a:moveTo>
                  <a:lnTo>
                    <a:pt x="8715" y="8716"/>
                  </a:lnTo>
                  <a:lnTo>
                    <a:pt x="8932" y="8504"/>
                  </a:lnTo>
                  <a:lnTo>
                    <a:pt x="42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6" name="Google Shape;796;p16"/>
            <p:cNvSpPr/>
            <p:nvPr/>
          </p:nvSpPr>
          <p:spPr>
            <a:xfrm rot="10800000" flipH="1">
              <a:off x="7752495" y="4475666"/>
              <a:ext cx="19377" cy="21476"/>
            </a:xfrm>
            <a:custGeom>
              <a:avLst/>
              <a:gdLst/>
              <a:ahLst/>
              <a:cxnLst/>
              <a:rect l="l" t="t" r="r" b="b"/>
              <a:pathLst>
                <a:path w="255" h="251" extrusionOk="0">
                  <a:moveTo>
                    <a:pt x="217" y="0"/>
                  </a:moveTo>
                  <a:lnTo>
                    <a:pt x="0" y="212"/>
                  </a:lnTo>
                  <a:lnTo>
                    <a:pt x="37" y="250"/>
                  </a:lnTo>
                  <a:lnTo>
                    <a:pt x="255" y="33"/>
                  </a:lnTo>
                  <a:lnTo>
                    <a:pt x="21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7" name="Google Shape;797;p16"/>
            <p:cNvSpPr/>
            <p:nvPr/>
          </p:nvSpPr>
          <p:spPr>
            <a:xfrm rot="10800000" flipH="1">
              <a:off x="6363513" y="3832081"/>
              <a:ext cx="831179" cy="935855"/>
            </a:xfrm>
            <a:custGeom>
              <a:avLst/>
              <a:gdLst/>
              <a:ahLst/>
              <a:cxnLst/>
              <a:rect l="l" t="t" r="r" b="b"/>
              <a:pathLst>
                <a:path w="10938" h="10938" extrusionOk="0">
                  <a:moveTo>
                    <a:pt x="218" y="1"/>
                  </a:moveTo>
                  <a:lnTo>
                    <a:pt x="0" y="213"/>
                  </a:lnTo>
                  <a:lnTo>
                    <a:pt x="10724" y="10937"/>
                  </a:lnTo>
                  <a:lnTo>
                    <a:pt x="10937" y="10720"/>
                  </a:lnTo>
                  <a:lnTo>
                    <a:pt x="21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8" name="Google Shape;798;p16"/>
            <p:cNvSpPr/>
            <p:nvPr/>
          </p:nvSpPr>
          <p:spPr>
            <a:xfrm rot="10800000" flipH="1">
              <a:off x="7178407" y="3828923"/>
              <a:ext cx="19073" cy="21903"/>
            </a:xfrm>
            <a:custGeom>
              <a:avLst/>
              <a:gdLst/>
              <a:ahLst/>
              <a:cxnLst/>
              <a:rect l="l" t="t" r="r" b="b"/>
              <a:pathLst>
                <a:path w="251" h="256" extrusionOk="0">
                  <a:moveTo>
                    <a:pt x="213" y="1"/>
                  </a:moveTo>
                  <a:lnTo>
                    <a:pt x="0" y="218"/>
                  </a:lnTo>
                  <a:lnTo>
                    <a:pt x="38" y="255"/>
                  </a:lnTo>
                  <a:lnTo>
                    <a:pt x="250" y="38"/>
                  </a:lnTo>
                  <a:lnTo>
                    <a:pt x="21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9" name="Google Shape;799;p16"/>
            <p:cNvSpPr/>
            <p:nvPr/>
          </p:nvSpPr>
          <p:spPr>
            <a:xfrm rot="10800000" flipH="1">
              <a:off x="6524759" y="4934520"/>
              <a:ext cx="2888" cy="3251"/>
            </a:xfrm>
            <a:custGeom>
              <a:avLst/>
              <a:gdLst/>
              <a:ahLst/>
              <a:cxnLst/>
              <a:rect l="l" t="t" r="r" b="b"/>
              <a:pathLst>
                <a:path w="38" h="38" extrusionOk="0">
                  <a:moveTo>
                    <a:pt x="1" y="0"/>
                  </a:moveTo>
                  <a:lnTo>
                    <a:pt x="1" y="0"/>
                  </a:lnTo>
                  <a:lnTo>
                    <a:pt x="38" y="3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0" name="Google Shape;800;p16"/>
            <p:cNvSpPr/>
            <p:nvPr/>
          </p:nvSpPr>
          <p:spPr>
            <a:xfrm rot="10800000" flipH="1">
              <a:off x="6527571" y="4014151"/>
              <a:ext cx="831179" cy="938508"/>
            </a:xfrm>
            <a:custGeom>
              <a:avLst/>
              <a:gdLst/>
              <a:ahLst/>
              <a:cxnLst/>
              <a:rect l="l" t="t" r="r" b="b"/>
              <a:pathLst>
                <a:path w="10938" h="10969" extrusionOk="0">
                  <a:moveTo>
                    <a:pt x="218" y="0"/>
                  </a:moveTo>
                  <a:lnTo>
                    <a:pt x="1" y="212"/>
                  </a:lnTo>
                  <a:lnTo>
                    <a:pt x="10757" y="10968"/>
                  </a:lnTo>
                  <a:lnTo>
                    <a:pt x="10725" y="10936"/>
                  </a:lnTo>
                  <a:lnTo>
                    <a:pt x="10938" y="10719"/>
                  </a:lnTo>
                  <a:lnTo>
                    <a:pt x="21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1" name="Google Shape;801;p16"/>
            <p:cNvSpPr/>
            <p:nvPr/>
          </p:nvSpPr>
          <p:spPr>
            <a:xfrm rot="10800000" flipH="1">
              <a:off x="7342465" y="4013731"/>
              <a:ext cx="19073" cy="21818"/>
            </a:xfrm>
            <a:custGeom>
              <a:avLst/>
              <a:gdLst/>
              <a:ahLst/>
              <a:cxnLst/>
              <a:rect l="l" t="t" r="r" b="b"/>
              <a:pathLst>
                <a:path w="251" h="255" extrusionOk="0">
                  <a:moveTo>
                    <a:pt x="214" y="0"/>
                  </a:moveTo>
                  <a:lnTo>
                    <a:pt x="1" y="217"/>
                  </a:lnTo>
                  <a:lnTo>
                    <a:pt x="39" y="255"/>
                  </a:lnTo>
                  <a:lnTo>
                    <a:pt x="251" y="38"/>
                  </a:lnTo>
                  <a:lnTo>
                    <a:pt x="21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2" name="Google Shape;802;p16"/>
            <p:cNvSpPr/>
            <p:nvPr/>
          </p:nvSpPr>
          <p:spPr>
            <a:xfrm rot="10800000" flipH="1">
              <a:off x="6691781" y="4201697"/>
              <a:ext cx="832926" cy="937224"/>
            </a:xfrm>
            <a:custGeom>
              <a:avLst/>
              <a:gdLst/>
              <a:ahLst/>
              <a:cxnLst/>
              <a:rect l="l" t="t" r="r" b="b"/>
              <a:pathLst>
                <a:path w="10961" h="10954" extrusionOk="0">
                  <a:moveTo>
                    <a:pt x="201" y="0"/>
                  </a:moveTo>
                  <a:lnTo>
                    <a:pt x="217" y="16"/>
                  </a:lnTo>
                  <a:lnTo>
                    <a:pt x="217" y="16"/>
                  </a:lnTo>
                  <a:lnTo>
                    <a:pt x="201" y="0"/>
                  </a:lnTo>
                  <a:close/>
                  <a:moveTo>
                    <a:pt x="217" y="16"/>
                  </a:moveTo>
                  <a:lnTo>
                    <a:pt x="1" y="229"/>
                  </a:lnTo>
                  <a:lnTo>
                    <a:pt x="10724" y="10953"/>
                  </a:lnTo>
                  <a:lnTo>
                    <a:pt x="10936" y="10736"/>
                  </a:lnTo>
                  <a:lnTo>
                    <a:pt x="10961" y="10760"/>
                  </a:lnTo>
                  <a:lnTo>
                    <a:pt x="217" y="1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3" name="Google Shape;803;p16"/>
            <p:cNvSpPr/>
            <p:nvPr/>
          </p:nvSpPr>
          <p:spPr>
            <a:xfrm rot="10800000" flipH="1">
              <a:off x="7506675" y="4198539"/>
              <a:ext cx="19073" cy="21903"/>
            </a:xfrm>
            <a:custGeom>
              <a:avLst/>
              <a:gdLst/>
              <a:ahLst/>
              <a:cxnLst/>
              <a:rect l="l" t="t" r="r" b="b"/>
              <a:pathLst>
                <a:path w="251" h="256" extrusionOk="0">
                  <a:moveTo>
                    <a:pt x="212" y="1"/>
                  </a:moveTo>
                  <a:lnTo>
                    <a:pt x="0" y="218"/>
                  </a:lnTo>
                  <a:lnTo>
                    <a:pt x="38" y="255"/>
                  </a:lnTo>
                  <a:lnTo>
                    <a:pt x="251" y="39"/>
                  </a:lnTo>
                  <a:lnTo>
                    <a:pt x="21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4" name="Google Shape;804;p16"/>
            <p:cNvSpPr/>
            <p:nvPr/>
          </p:nvSpPr>
          <p:spPr>
            <a:xfrm rot="10800000" flipH="1">
              <a:off x="6926127" y="4386506"/>
              <a:ext cx="760888" cy="838231"/>
            </a:xfrm>
            <a:custGeom>
              <a:avLst/>
              <a:gdLst/>
              <a:ahLst/>
              <a:cxnLst/>
              <a:rect l="l" t="t" r="r" b="b"/>
              <a:pathLst>
                <a:path w="10013" h="9797" extrusionOk="0">
                  <a:moveTo>
                    <a:pt x="1" y="1"/>
                  </a:moveTo>
                  <a:lnTo>
                    <a:pt x="9795" y="9797"/>
                  </a:lnTo>
                  <a:lnTo>
                    <a:pt x="10013" y="9579"/>
                  </a:lnTo>
                  <a:lnTo>
                    <a:pt x="43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5" name="Google Shape;805;p16"/>
            <p:cNvSpPr/>
            <p:nvPr/>
          </p:nvSpPr>
          <p:spPr>
            <a:xfrm rot="10800000" flipH="1">
              <a:off x="7670429" y="4383347"/>
              <a:ext cx="19377" cy="21818"/>
            </a:xfrm>
            <a:custGeom>
              <a:avLst/>
              <a:gdLst/>
              <a:ahLst/>
              <a:cxnLst/>
              <a:rect l="l" t="t" r="r" b="b"/>
              <a:pathLst>
                <a:path w="255" h="255" extrusionOk="0">
                  <a:moveTo>
                    <a:pt x="218" y="0"/>
                  </a:moveTo>
                  <a:lnTo>
                    <a:pt x="0" y="218"/>
                  </a:lnTo>
                  <a:lnTo>
                    <a:pt x="38" y="255"/>
                  </a:lnTo>
                  <a:lnTo>
                    <a:pt x="255" y="38"/>
                  </a:lnTo>
                  <a:lnTo>
                    <a:pt x="21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6" name="Google Shape;806;p16"/>
            <p:cNvSpPr/>
            <p:nvPr/>
          </p:nvSpPr>
          <p:spPr>
            <a:xfrm rot="10800000" flipH="1">
              <a:off x="7254319" y="4571401"/>
              <a:ext cx="596825" cy="653336"/>
            </a:xfrm>
            <a:custGeom>
              <a:avLst/>
              <a:gdLst/>
              <a:ahLst/>
              <a:cxnLst/>
              <a:rect l="l" t="t" r="r" b="b"/>
              <a:pathLst>
                <a:path w="7854" h="7636" extrusionOk="0">
                  <a:moveTo>
                    <a:pt x="1" y="1"/>
                  </a:moveTo>
                  <a:lnTo>
                    <a:pt x="7636" y="7636"/>
                  </a:lnTo>
                  <a:lnTo>
                    <a:pt x="7853" y="7424"/>
                  </a:lnTo>
                  <a:lnTo>
                    <a:pt x="43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7" name="Google Shape;807;p16"/>
            <p:cNvSpPr/>
            <p:nvPr/>
          </p:nvSpPr>
          <p:spPr>
            <a:xfrm rot="10800000" flipH="1">
              <a:off x="7834486" y="4568070"/>
              <a:ext cx="19453" cy="21476"/>
            </a:xfrm>
            <a:custGeom>
              <a:avLst/>
              <a:gdLst/>
              <a:ahLst/>
              <a:cxnLst/>
              <a:rect l="l" t="t" r="r" b="b"/>
              <a:pathLst>
                <a:path w="256" h="251" extrusionOk="0">
                  <a:moveTo>
                    <a:pt x="218" y="0"/>
                  </a:moveTo>
                  <a:lnTo>
                    <a:pt x="1" y="212"/>
                  </a:lnTo>
                  <a:lnTo>
                    <a:pt x="39" y="250"/>
                  </a:lnTo>
                  <a:lnTo>
                    <a:pt x="255" y="38"/>
                  </a:lnTo>
                  <a:lnTo>
                    <a:pt x="21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8" name="Google Shape;808;p16"/>
            <p:cNvSpPr/>
            <p:nvPr/>
          </p:nvSpPr>
          <p:spPr>
            <a:xfrm rot="10800000" flipH="1">
              <a:off x="6278634" y="4657223"/>
              <a:ext cx="19453" cy="21561"/>
            </a:xfrm>
            <a:custGeom>
              <a:avLst/>
              <a:gdLst/>
              <a:ahLst/>
              <a:cxnLst/>
              <a:rect l="l" t="t" r="r" b="b"/>
              <a:pathLst>
                <a:path w="256" h="252" extrusionOk="0">
                  <a:moveTo>
                    <a:pt x="217" y="1"/>
                  </a:moveTo>
                  <a:lnTo>
                    <a:pt x="0" y="213"/>
                  </a:lnTo>
                  <a:lnTo>
                    <a:pt x="38" y="251"/>
                  </a:lnTo>
                  <a:lnTo>
                    <a:pt x="255" y="34"/>
                  </a:lnTo>
                  <a:lnTo>
                    <a:pt x="21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9" name="Google Shape;809;p16"/>
            <p:cNvSpPr/>
            <p:nvPr/>
          </p:nvSpPr>
          <p:spPr>
            <a:xfrm rot="10800000" flipH="1">
              <a:off x="6459258" y="4860255"/>
              <a:ext cx="2888" cy="3251"/>
            </a:xfrm>
            <a:custGeom>
              <a:avLst/>
              <a:gdLst/>
              <a:ahLst/>
              <a:cxnLst/>
              <a:rect l="l" t="t" r="r" b="b"/>
              <a:pathLst>
                <a:path w="38" h="38" extrusionOk="0">
                  <a:moveTo>
                    <a:pt x="0" y="0"/>
                  </a:moveTo>
                  <a:lnTo>
                    <a:pt x="0" y="0"/>
                  </a:lnTo>
                  <a:lnTo>
                    <a:pt x="38" y="3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0" name="Google Shape;810;p16"/>
            <p:cNvSpPr/>
            <p:nvPr/>
          </p:nvSpPr>
          <p:spPr>
            <a:xfrm rot="10800000" flipH="1">
              <a:off x="6442692" y="4842116"/>
              <a:ext cx="19453" cy="21390"/>
            </a:xfrm>
            <a:custGeom>
              <a:avLst/>
              <a:gdLst/>
              <a:ahLst/>
              <a:cxnLst/>
              <a:rect l="l" t="t" r="r" b="b"/>
              <a:pathLst>
                <a:path w="256" h="250" extrusionOk="0">
                  <a:moveTo>
                    <a:pt x="218" y="0"/>
                  </a:moveTo>
                  <a:lnTo>
                    <a:pt x="1" y="212"/>
                  </a:lnTo>
                  <a:lnTo>
                    <a:pt x="38" y="249"/>
                  </a:lnTo>
                  <a:lnTo>
                    <a:pt x="256" y="38"/>
                  </a:lnTo>
                  <a:lnTo>
                    <a:pt x="21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1" name="Google Shape;811;p16"/>
            <p:cNvSpPr/>
            <p:nvPr/>
          </p:nvSpPr>
          <p:spPr>
            <a:xfrm rot="10800000" flipH="1">
              <a:off x="6360701" y="4749627"/>
              <a:ext cx="19377" cy="21476"/>
            </a:xfrm>
            <a:custGeom>
              <a:avLst/>
              <a:gdLst/>
              <a:ahLst/>
              <a:cxnLst/>
              <a:rect l="l" t="t" r="r" b="b"/>
              <a:pathLst>
                <a:path w="255" h="251" extrusionOk="0">
                  <a:moveTo>
                    <a:pt x="216" y="0"/>
                  </a:moveTo>
                  <a:lnTo>
                    <a:pt x="0" y="212"/>
                  </a:lnTo>
                  <a:lnTo>
                    <a:pt x="37" y="250"/>
                  </a:lnTo>
                  <a:lnTo>
                    <a:pt x="255" y="38"/>
                  </a:lnTo>
                  <a:lnTo>
                    <a:pt x="21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2" name="Google Shape;812;p16"/>
            <p:cNvSpPr/>
            <p:nvPr/>
          </p:nvSpPr>
          <p:spPr>
            <a:xfrm rot="10800000" flipH="1">
              <a:off x="6524759" y="4934520"/>
              <a:ext cx="19453" cy="21476"/>
            </a:xfrm>
            <a:custGeom>
              <a:avLst/>
              <a:gdLst/>
              <a:ahLst/>
              <a:cxnLst/>
              <a:rect l="l" t="t" r="r" b="b"/>
              <a:pathLst>
                <a:path w="256" h="251" extrusionOk="0">
                  <a:moveTo>
                    <a:pt x="218" y="1"/>
                  </a:moveTo>
                  <a:lnTo>
                    <a:pt x="1" y="213"/>
                  </a:lnTo>
                  <a:lnTo>
                    <a:pt x="38" y="251"/>
                  </a:lnTo>
                  <a:lnTo>
                    <a:pt x="255" y="39"/>
                  </a:lnTo>
                  <a:lnTo>
                    <a:pt x="21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3" name="Google Shape;813;p16"/>
            <p:cNvSpPr/>
            <p:nvPr/>
          </p:nvSpPr>
          <p:spPr>
            <a:xfrm rot="10800000" flipH="1">
              <a:off x="7014273" y="3644201"/>
              <a:ext cx="2964" cy="3251"/>
            </a:xfrm>
            <a:custGeom>
              <a:avLst/>
              <a:gdLst/>
              <a:ahLst/>
              <a:cxnLst/>
              <a:rect l="l" t="t" r="r" b="b"/>
              <a:pathLst>
                <a:path w="39" h="38" extrusionOk="0">
                  <a:moveTo>
                    <a:pt x="1" y="1"/>
                  </a:moveTo>
                  <a:lnTo>
                    <a:pt x="38" y="38"/>
                  </a:lnTo>
                  <a:lnTo>
                    <a:pt x="38" y="3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4" name="Google Shape;814;p16"/>
            <p:cNvSpPr/>
            <p:nvPr/>
          </p:nvSpPr>
          <p:spPr>
            <a:xfrm rot="10800000" flipH="1">
              <a:off x="5953178" y="3674398"/>
              <a:ext cx="577448" cy="631946"/>
            </a:xfrm>
            <a:custGeom>
              <a:avLst/>
              <a:gdLst/>
              <a:ahLst/>
              <a:cxnLst/>
              <a:rect l="l" t="t" r="r" b="b"/>
              <a:pathLst>
                <a:path w="7599" h="7386" extrusionOk="0">
                  <a:moveTo>
                    <a:pt x="218" y="1"/>
                  </a:moveTo>
                  <a:lnTo>
                    <a:pt x="1" y="217"/>
                  </a:lnTo>
                  <a:lnTo>
                    <a:pt x="7037" y="7253"/>
                  </a:lnTo>
                  <a:cubicBezTo>
                    <a:pt x="7226" y="7301"/>
                    <a:pt x="7409" y="7343"/>
                    <a:pt x="7598" y="7386"/>
                  </a:cubicBezTo>
                  <a:lnTo>
                    <a:pt x="21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5" name="Google Shape;815;p16"/>
            <p:cNvSpPr/>
            <p:nvPr/>
          </p:nvSpPr>
          <p:spPr>
            <a:xfrm rot="10800000" flipH="1">
              <a:off x="6114425" y="3603382"/>
              <a:ext cx="807850" cy="887771"/>
            </a:xfrm>
            <a:custGeom>
              <a:avLst/>
              <a:gdLst/>
              <a:ahLst/>
              <a:cxnLst/>
              <a:rect l="l" t="t" r="r" b="b"/>
              <a:pathLst>
                <a:path w="10631" h="10376" extrusionOk="0">
                  <a:moveTo>
                    <a:pt x="255" y="0"/>
                  </a:moveTo>
                  <a:lnTo>
                    <a:pt x="39" y="218"/>
                  </a:lnTo>
                  <a:lnTo>
                    <a:pt x="1" y="180"/>
                  </a:lnTo>
                  <a:lnTo>
                    <a:pt x="1" y="180"/>
                  </a:lnTo>
                  <a:lnTo>
                    <a:pt x="10130" y="10310"/>
                  </a:lnTo>
                  <a:cubicBezTo>
                    <a:pt x="10296" y="10334"/>
                    <a:pt x="10461" y="10356"/>
                    <a:pt x="10631" y="10375"/>
                  </a:cubicBezTo>
                  <a:lnTo>
                    <a:pt x="25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6" name="Google Shape;816;p16"/>
            <p:cNvSpPr/>
            <p:nvPr/>
          </p:nvSpPr>
          <p:spPr>
            <a:xfrm rot="10800000" flipH="1">
              <a:off x="5871111" y="3749007"/>
              <a:ext cx="429419" cy="464933"/>
            </a:xfrm>
            <a:custGeom>
              <a:avLst/>
              <a:gdLst/>
              <a:ahLst/>
              <a:cxnLst/>
              <a:rect l="l" t="t" r="r" b="b"/>
              <a:pathLst>
                <a:path w="5651" h="5434" extrusionOk="0">
                  <a:moveTo>
                    <a:pt x="218" y="1"/>
                  </a:moveTo>
                  <a:lnTo>
                    <a:pt x="1" y="218"/>
                  </a:lnTo>
                  <a:lnTo>
                    <a:pt x="4933" y="5150"/>
                  </a:lnTo>
                  <a:cubicBezTo>
                    <a:pt x="5066" y="5207"/>
                    <a:pt x="5203" y="5263"/>
                    <a:pt x="5335" y="5320"/>
                  </a:cubicBezTo>
                  <a:cubicBezTo>
                    <a:pt x="5438" y="5357"/>
                    <a:pt x="5542" y="5396"/>
                    <a:pt x="5651" y="5433"/>
                  </a:cubicBezTo>
                  <a:lnTo>
                    <a:pt x="21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7" name="Google Shape;817;p16"/>
            <p:cNvSpPr/>
            <p:nvPr/>
          </p:nvSpPr>
          <p:spPr>
            <a:xfrm rot="10800000" flipH="1">
              <a:off x="6035245" y="3633585"/>
              <a:ext cx="695992" cy="768414"/>
            </a:xfrm>
            <a:custGeom>
              <a:avLst/>
              <a:gdLst/>
              <a:ahLst/>
              <a:cxnLst/>
              <a:rect l="l" t="t" r="r" b="b"/>
              <a:pathLst>
                <a:path w="9159" h="8981" extrusionOk="0">
                  <a:moveTo>
                    <a:pt x="180" y="1"/>
                  </a:moveTo>
                  <a:lnTo>
                    <a:pt x="218" y="39"/>
                  </a:lnTo>
                  <a:lnTo>
                    <a:pt x="0" y="255"/>
                  </a:lnTo>
                  <a:lnTo>
                    <a:pt x="8645" y="8900"/>
                  </a:lnTo>
                  <a:cubicBezTo>
                    <a:pt x="8815" y="8928"/>
                    <a:pt x="8985" y="8957"/>
                    <a:pt x="9159" y="8980"/>
                  </a:cubicBezTo>
                  <a:lnTo>
                    <a:pt x="18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8" name="Google Shape;818;p16"/>
            <p:cNvSpPr/>
            <p:nvPr/>
          </p:nvSpPr>
          <p:spPr>
            <a:xfrm rot="10800000" flipH="1">
              <a:off x="6199455" y="3647359"/>
              <a:ext cx="831027" cy="939021"/>
            </a:xfrm>
            <a:custGeom>
              <a:avLst/>
              <a:gdLst/>
              <a:ahLst/>
              <a:cxnLst/>
              <a:rect l="l" t="t" r="r" b="b"/>
              <a:pathLst>
                <a:path w="10936" h="10975" extrusionOk="0">
                  <a:moveTo>
                    <a:pt x="179" y="1"/>
                  </a:moveTo>
                  <a:lnTo>
                    <a:pt x="214" y="36"/>
                  </a:lnTo>
                  <a:lnTo>
                    <a:pt x="216" y="33"/>
                  </a:lnTo>
                  <a:lnTo>
                    <a:pt x="179" y="1"/>
                  </a:lnTo>
                  <a:close/>
                  <a:moveTo>
                    <a:pt x="214" y="36"/>
                  </a:moveTo>
                  <a:lnTo>
                    <a:pt x="0" y="251"/>
                  </a:lnTo>
                  <a:lnTo>
                    <a:pt x="10724" y="10975"/>
                  </a:lnTo>
                  <a:lnTo>
                    <a:pt x="10935" y="10757"/>
                  </a:lnTo>
                  <a:lnTo>
                    <a:pt x="214" y="3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9" name="Google Shape;819;p16"/>
            <p:cNvSpPr/>
            <p:nvPr/>
          </p:nvSpPr>
          <p:spPr>
            <a:xfrm rot="10800000" flipH="1">
              <a:off x="7014273" y="3644201"/>
              <a:ext cx="19073" cy="21818"/>
            </a:xfrm>
            <a:custGeom>
              <a:avLst/>
              <a:gdLst/>
              <a:ahLst/>
              <a:cxnLst/>
              <a:rect l="l" t="t" r="r" b="b"/>
              <a:pathLst>
                <a:path w="251" h="255" extrusionOk="0">
                  <a:moveTo>
                    <a:pt x="212" y="0"/>
                  </a:moveTo>
                  <a:lnTo>
                    <a:pt x="1" y="218"/>
                  </a:lnTo>
                  <a:lnTo>
                    <a:pt x="38" y="255"/>
                  </a:lnTo>
                  <a:lnTo>
                    <a:pt x="251" y="39"/>
                  </a:lnTo>
                  <a:lnTo>
                    <a:pt x="21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0" name="Google Shape;820;p16"/>
            <p:cNvSpPr/>
            <p:nvPr/>
          </p:nvSpPr>
          <p:spPr>
            <a:xfrm rot="10800000" flipH="1">
              <a:off x="5966856" y="4306259"/>
              <a:ext cx="2888" cy="3337"/>
            </a:xfrm>
            <a:custGeom>
              <a:avLst/>
              <a:gdLst/>
              <a:ahLst/>
              <a:cxnLst/>
              <a:rect l="l" t="t" r="r" b="b"/>
              <a:pathLst>
                <a:path w="38" h="39" extrusionOk="0">
                  <a:moveTo>
                    <a:pt x="38" y="39"/>
                  </a:moveTo>
                  <a:lnTo>
                    <a:pt x="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1" name="Google Shape;821;p16"/>
            <p:cNvSpPr/>
            <p:nvPr/>
          </p:nvSpPr>
          <p:spPr>
            <a:xfrm rot="10800000" flipH="1">
              <a:off x="5950367" y="4287778"/>
              <a:ext cx="19377" cy="21818"/>
            </a:xfrm>
            <a:custGeom>
              <a:avLst/>
              <a:gdLst/>
              <a:ahLst/>
              <a:cxnLst/>
              <a:rect l="l" t="t" r="r" b="b"/>
              <a:pathLst>
                <a:path w="255" h="255" extrusionOk="0">
                  <a:moveTo>
                    <a:pt x="218" y="0"/>
                  </a:moveTo>
                  <a:lnTo>
                    <a:pt x="0" y="218"/>
                  </a:lnTo>
                  <a:lnTo>
                    <a:pt x="38" y="255"/>
                  </a:lnTo>
                  <a:lnTo>
                    <a:pt x="255" y="39"/>
                  </a:lnTo>
                  <a:lnTo>
                    <a:pt x="21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2" name="Google Shape;822;p16"/>
            <p:cNvSpPr/>
            <p:nvPr/>
          </p:nvSpPr>
          <p:spPr>
            <a:xfrm rot="10800000" flipH="1">
              <a:off x="6130990" y="4491067"/>
              <a:ext cx="2888" cy="3337"/>
            </a:xfrm>
            <a:custGeom>
              <a:avLst/>
              <a:gdLst/>
              <a:ahLst/>
              <a:cxnLst/>
              <a:rect l="l" t="t" r="r" b="b"/>
              <a:pathLst>
                <a:path w="38" h="39" extrusionOk="0">
                  <a:moveTo>
                    <a:pt x="37" y="38"/>
                  </a:moveTo>
                  <a:lnTo>
                    <a:pt x="37" y="38"/>
                  </a:lnTo>
                  <a:lnTo>
                    <a:pt x="0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3" name="Google Shape;823;p16"/>
            <p:cNvSpPr/>
            <p:nvPr/>
          </p:nvSpPr>
          <p:spPr>
            <a:xfrm rot="10800000" flipH="1">
              <a:off x="6114425" y="4472500"/>
              <a:ext cx="19453" cy="21903"/>
            </a:xfrm>
            <a:custGeom>
              <a:avLst/>
              <a:gdLst/>
              <a:ahLst/>
              <a:cxnLst/>
              <a:rect l="l" t="t" r="r" b="b"/>
              <a:pathLst>
                <a:path w="256" h="256" extrusionOk="0">
                  <a:moveTo>
                    <a:pt x="218" y="1"/>
                  </a:moveTo>
                  <a:lnTo>
                    <a:pt x="1" y="218"/>
                  </a:lnTo>
                  <a:lnTo>
                    <a:pt x="39" y="256"/>
                  </a:lnTo>
                  <a:lnTo>
                    <a:pt x="255" y="38"/>
                  </a:lnTo>
                  <a:lnTo>
                    <a:pt x="21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4" name="Google Shape;824;p16"/>
            <p:cNvSpPr/>
            <p:nvPr/>
          </p:nvSpPr>
          <p:spPr>
            <a:xfrm rot="10800000" flipH="1">
              <a:off x="5868300" y="4195288"/>
              <a:ext cx="19453" cy="21818"/>
            </a:xfrm>
            <a:custGeom>
              <a:avLst/>
              <a:gdLst/>
              <a:ahLst/>
              <a:cxnLst/>
              <a:rect l="l" t="t" r="r" b="b"/>
              <a:pathLst>
                <a:path w="256" h="255" extrusionOk="0">
                  <a:moveTo>
                    <a:pt x="217" y="0"/>
                  </a:moveTo>
                  <a:lnTo>
                    <a:pt x="1" y="216"/>
                  </a:lnTo>
                  <a:lnTo>
                    <a:pt x="38" y="255"/>
                  </a:lnTo>
                  <a:lnTo>
                    <a:pt x="255" y="38"/>
                  </a:lnTo>
                  <a:lnTo>
                    <a:pt x="21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5" name="Google Shape;825;p16"/>
            <p:cNvSpPr/>
            <p:nvPr/>
          </p:nvSpPr>
          <p:spPr>
            <a:xfrm rot="10800000" flipH="1">
              <a:off x="6032434" y="4380096"/>
              <a:ext cx="2888" cy="3337"/>
            </a:xfrm>
            <a:custGeom>
              <a:avLst/>
              <a:gdLst/>
              <a:ahLst/>
              <a:cxnLst/>
              <a:rect l="l" t="t" r="r" b="b"/>
              <a:pathLst>
                <a:path w="38" h="39" extrusionOk="0">
                  <a:moveTo>
                    <a:pt x="0" y="1"/>
                  </a:moveTo>
                  <a:lnTo>
                    <a:pt x="37" y="38"/>
                  </a:lnTo>
                  <a:lnTo>
                    <a:pt x="37" y="3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6" name="Google Shape;826;p16"/>
            <p:cNvSpPr/>
            <p:nvPr/>
          </p:nvSpPr>
          <p:spPr>
            <a:xfrm rot="10800000" flipH="1">
              <a:off x="6032434" y="4380096"/>
              <a:ext cx="19377" cy="21903"/>
            </a:xfrm>
            <a:custGeom>
              <a:avLst/>
              <a:gdLst/>
              <a:ahLst/>
              <a:cxnLst/>
              <a:rect l="l" t="t" r="r" b="b"/>
              <a:pathLst>
                <a:path w="255" h="256" extrusionOk="0">
                  <a:moveTo>
                    <a:pt x="217" y="1"/>
                  </a:moveTo>
                  <a:lnTo>
                    <a:pt x="0" y="218"/>
                  </a:lnTo>
                  <a:lnTo>
                    <a:pt x="37" y="255"/>
                  </a:lnTo>
                  <a:lnTo>
                    <a:pt x="255" y="39"/>
                  </a:lnTo>
                  <a:lnTo>
                    <a:pt x="21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7" name="Google Shape;827;p16"/>
            <p:cNvSpPr/>
            <p:nvPr/>
          </p:nvSpPr>
          <p:spPr>
            <a:xfrm rot="10800000" flipH="1">
              <a:off x="6196491" y="4564904"/>
              <a:ext cx="3040" cy="3251"/>
            </a:xfrm>
            <a:custGeom>
              <a:avLst/>
              <a:gdLst/>
              <a:ahLst/>
              <a:cxnLst/>
              <a:rect l="l" t="t" r="r" b="b"/>
              <a:pathLst>
                <a:path w="40" h="38" extrusionOk="0">
                  <a:moveTo>
                    <a:pt x="1" y="0"/>
                  </a:moveTo>
                  <a:lnTo>
                    <a:pt x="39" y="3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8" name="Google Shape;828;p16"/>
            <p:cNvSpPr/>
            <p:nvPr/>
          </p:nvSpPr>
          <p:spPr>
            <a:xfrm rot="10800000" flipH="1">
              <a:off x="6196491" y="4564904"/>
              <a:ext cx="19453" cy="21476"/>
            </a:xfrm>
            <a:custGeom>
              <a:avLst/>
              <a:gdLst/>
              <a:ahLst/>
              <a:cxnLst/>
              <a:rect l="l" t="t" r="r" b="b"/>
              <a:pathLst>
                <a:path w="256" h="251" extrusionOk="0">
                  <a:moveTo>
                    <a:pt x="218" y="1"/>
                  </a:moveTo>
                  <a:lnTo>
                    <a:pt x="1" y="213"/>
                  </a:lnTo>
                  <a:lnTo>
                    <a:pt x="39" y="251"/>
                  </a:lnTo>
                  <a:lnTo>
                    <a:pt x="255" y="33"/>
                  </a:lnTo>
                  <a:lnTo>
                    <a:pt x="21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9" name="Google Shape;829;p16"/>
            <p:cNvSpPr/>
            <p:nvPr/>
          </p:nvSpPr>
          <p:spPr>
            <a:xfrm rot="10800000" flipH="1">
              <a:off x="6292236" y="4678698"/>
              <a:ext cx="2888" cy="3251"/>
            </a:xfrm>
            <a:custGeom>
              <a:avLst/>
              <a:gdLst/>
              <a:ahLst/>
              <a:cxnLst/>
              <a:rect l="l" t="t" r="r" b="b"/>
              <a:pathLst>
                <a:path w="38" h="38" extrusionOk="0">
                  <a:moveTo>
                    <a:pt x="38" y="38"/>
                  </a:moveTo>
                  <a:lnTo>
                    <a:pt x="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0" name="Google Shape;830;p16"/>
            <p:cNvSpPr/>
            <p:nvPr/>
          </p:nvSpPr>
          <p:spPr>
            <a:xfrm rot="10800000" flipH="1">
              <a:off x="6439881" y="4845282"/>
              <a:ext cx="2888" cy="3337"/>
            </a:xfrm>
            <a:custGeom>
              <a:avLst/>
              <a:gdLst/>
              <a:ahLst/>
              <a:cxnLst/>
              <a:rect l="l" t="t" r="r" b="b"/>
              <a:pathLst>
                <a:path w="38" h="39" extrusionOk="0">
                  <a:moveTo>
                    <a:pt x="1" y="1"/>
                  </a:moveTo>
                  <a:lnTo>
                    <a:pt x="1" y="1"/>
                  </a:lnTo>
                  <a:lnTo>
                    <a:pt x="38" y="38"/>
                  </a:lnTo>
                  <a:lnTo>
                    <a:pt x="38" y="3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1" name="Google Shape;831;p16"/>
            <p:cNvSpPr/>
            <p:nvPr/>
          </p:nvSpPr>
          <p:spPr>
            <a:xfrm rot="10800000" flipH="1">
              <a:off x="6521948" y="4937686"/>
              <a:ext cx="2888" cy="3337"/>
            </a:xfrm>
            <a:custGeom>
              <a:avLst/>
              <a:gdLst/>
              <a:ahLst/>
              <a:cxnLst/>
              <a:rect l="l" t="t" r="r" b="b"/>
              <a:pathLst>
                <a:path w="38" h="39" extrusionOk="0">
                  <a:moveTo>
                    <a:pt x="0" y="1"/>
                  </a:moveTo>
                  <a:lnTo>
                    <a:pt x="0" y="1"/>
                  </a:lnTo>
                  <a:lnTo>
                    <a:pt x="38" y="3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2" name="Google Shape;832;p16"/>
            <p:cNvSpPr/>
            <p:nvPr/>
          </p:nvSpPr>
          <p:spPr>
            <a:xfrm rot="10800000" flipH="1">
              <a:off x="5913133" y="4663722"/>
              <a:ext cx="379190" cy="428228"/>
            </a:xfrm>
            <a:custGeom>
              <a:avLst/>
              <a:gdLst/>
              <a:ahLst/>
              <a:cxnLst/>
              <a:rect l="l" t="t" r="r" b="b"/>
              <a:pathLst>
                <a:path w="4990" h="5005" extrusionOk="0">
                  <a:moveTo>
                    <a:pt x="198" y="0"/>
                  </a:moveTo>
                  <a:cubicBezTo>
                    <a:pt x="132" y="76"/>
                    <a:pt x="66" y="157"/>
                    <a:pt x="0" y="237"/>
                  </a:cubicBezTo>
                  <a:lnTo>
                    <a:pt x="4772" y="5004"/>
                  </a:lnTo>
                  <a:lnTo>
                    <a:pt x="4989" y="4793"/>
                  </a:lnTo>
                  <a:lnTo>
                    <a:pt x="19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3" name="Google Shape;833;p16"/>
            <p:cNvSpPr/>
            <p:nvPr/>
          </p:nvSpPr>
          <p:spPr>
            <a:xfrm rot="10800000" flipH="1">
              <a:off x="6275671" y="4660559"/>
              <a:ext cx="19453" cy="21390"/>
            </a:xfrm>
            <a:custGeom>
              <a:avLst/>
              <a:gdLst/>
              <a:ahLst/>
              <a:cxnLst/>
              <a:rect l="l" t="t" r="r" b="b"/>
              <a:pathLst>
                <a:path w="256" h="250" extrusionOk="0">
                  <a:moveTo>
                    <a:pt x="218" y="1"/>
                  </a:moveTo>
                  <a:lnTo>
                    <a:pt x="1" y="212"/>
                  </a:lnTo>
                  <a:lnTo>
                    <a:pt x="39" y="250"/>
                  </a:lnTo>
                  <a:lnTo>
                    <a:pt x="256" y="38"/>
                  </a:lnTo>
                  <a:lnTo>
                    <a:pt x="21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4" name="Google Shape;834;p16"/>
            <p:cNvSpPr/>
            <p:nvPr/>
          </p:nvSpPr>
          <p:spPr>
            <a:xfrm rot="10800000" flipH="1">
              <a:off x="6105534" y="4848530"/>
              <a:ext cx="352898" cy="376207"/>
            </a:xfrm>
            <a:custGeom>
              <a:avLst/>
              <a:gdLst/>
              <a:ahLst/>
              <a:cxnLst/>
              <a:rect l="l" t="t" r="r" b="b"/>
              <a:pathLst>
                <a:path w="4644" h="4397" extrusionOk="0">
                  <a:moveTo>
                    <a:pt x="4617" y="4184"/>
                  </a:moveTo>
                  <a:lnTo>
                    <a:pt x="4644" y="4211"/>
                  </a:lnTo>
                  <a:lnTo>
                    <a:pt x="4644" y="4211"/>
                  </a:lnTo>
                  <a:lnTo>
                    <a:pt x="4617" y="4184"/>
                  </a:lnTo>
                  <a:close/>
                  <a:moveTo>
                    <a:pt x="0" y="1"/>
                  </a:moveTo>
                  <a:lnTo>
                    <a:pt x="4401" y="4397"/>
                  </a:lnTo>
                  <a:lnTo>
                    <a:pt x="4617" y="4184"/>
                  </a:lnTo>
                  <a:lnTo>
                    <a:pt x="4617" y="4184"/>
                  </a:lnTo>
                  <a:lnTo>
                    <a:pt x="43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5" name="Google Shape;835;p16"/>
            <p:cNvSpPr/>
            <p:nvPr/>
          </p:nvSpPr>
          <p:spPr>
            <a:xfrm rot="10800000" flipH="1">
              <a:off x="6439881" y="4845282"/>
              <a:ext cx="19453" cy="21561"/>
            </a:xfrm>
            <a:custGeom>
              <a:avLst/>
              <a:gdLst/>
              <a:ahLst/>
              <a:cxnLst/>
              <a:rect l="l" t="t" r="r" b="b"/>
              <a:pathLst>
                <a:path w="256" h="252" extrusionOk="0">
                  <a:moveTo>
                    <a:pt x="217" y="1"/>
                  </a:moveTo>
                  <a:lnTo>
                    <a:pt x="1" y="214"/>
                  </a:lnTo>
                  <a:lnTo>
                    <a:pt x="38" y="251"/>
                  </a:lnTo>
                  <a:lnTo>
                    <a:pt x="255" y="39"/>
                  </a:lnTo>
                  <a:lnTo>
                    <a:pt x="21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6" name="Google Shape;836;p16"/>
            <p:cNvSpPr/>
            <p:nvPr/>
          </p:nvSpPr>
          <p:spPr>
            <a:xfrm rot="10800000" flipH="1">
              <a:off x="5992996" y="4756126"/>
              <a:ext cx="381318" cy="428570"/>
            </a:xfrm>
            <a:custGeom>
              <a:avLst/>
              <a:gdLst/>
              <a:ahLst/>
              <a:cxnLst/>
              <a:rect l="l" t="t" r="r" b="b"/>
              <a:pathLst>
                <a:path w="5018" h="5009" extrusionOk="0">
                  <a:moveTo>
                    <a:pt x="223" y="0"/>
                  </a:moveTo>
                  <a:cubicBezTo>
                    <a:pt x="147" y="66"/>
                    <a:pt x="75" y="142"/>
                    <a:pt x="1" y="207"/>
                  </a:cubicBezTo>
                  <a:lnTo>
                    <a:pt x="4801" y="5008"/>
                  </a:lnTo>
                  <a:lnTo>
                    <a:pt x="5018" y="4796"/>
                  </a:lnTo>
                  <a:lnTo>
                    <a:pt x="22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7" name="Google Shape;837;p16"/>
            <p:cNvSpPr/>
            <p:nvPr/>
          </p:nvSpPr>
          <p:spPr>
            <a:xfrm rot="10800000" flipH="1">
              <a:off x="6357738" y="4752963"/>
              <a:ext cx="19453" cy="21476"/>
            </a:xfrm>
            <a:custGeom>
              <a:avLst/>
              <a:gdLst/>
              <a:ahLst/>
              <a:cxnLst/>
              <a:rect l="l" t="t" r="r" b="b"/>
              <a:pathLst>
                <a:path w="256" h="251" extrusionOk="0">
                  <a:moveTo>
                    <a:pt x="218" y="1"/>
                  </a:moveTo>
                  <a:lnTo>
                    <a:pt x="1" y="213"/>
                  </a:lnTo>
                  <a:lnTo>
                    <a:pt x="39" y="251"/>
                  </a:lnTo>
                  <a:lnTo>
                    <a:pt x="255" y="39"/>
                  </a:lnTo>
                  <a:lnTo>
                    <a:pt x="21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8" name="Google Shape;838;p16"/>
            <p:cNvSpPr/>
            <p:nvPr/>
          </p:nvSpPr>
          <p:spPr>
            <a:xfrm rot="10800000" flipH="1">
              <a:off x="6269592" y="4940935"/>
              <a:ext cx="268853" cy="283803"/>
            </a:xfrm>
            <a:custGeom>
              <a:avLst/>
              <a:gdLst/>
              <a:ahLst/>
              <a:cxnLst/>
              <a:rect l="l" t="t" r="r" b="b"/>
              <a:pathLst>
                <a:path w="3538" h="3317" extrusionOk="0">
                  <a:moveTo>
                    <a:pt x="1" y="1"/>
                  </a:moveTo>
                  <a:lnTo>
                    <a:pt x="3321" y="3317"/>
                  </a:lnTo>
                  <a:lnTo>
                    <a:pt x="3537" y="3104"/>
                  </a:lnTo>
                  <a:lnTo>
                    <a:pt x="4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9" name="Google Shape;839;p16"/>
            <p:cNvSpPr/>
            <p:nvPr/>
          </p:nvSpPr>
          <p:spPr>
            <a:xfrm rot="10800000" flipH="1">
              <a:off x="6521948" y="4937686"/>
              <a:ext cx="19377" cy="21476"/>
            </a:xfrm>
            <a:custGeom>
              <a:avLst/>
              <a:gdLst/>
              <a:ahLst/>
              <a:cxnLst/>
              <a:rect l="l" t="t" r="r" b="b"/>
              <a:pathLst>
                <a:path w="255" h="251" extrusionOk="0">
                  <a:moveTo>
                    <a:pt x="216" y="0"/>
                  </a:moveTo>
                  <a:lnTo>
                    <a:pt x="0" y="213"/>
                  </a:lnTo>
                  <a:lnTo>
                    <a:pt x="38" y="250"/>
                  </a:lnTo>
                  <a:lnTo>
                    <a:pt x="255" y="38"/>
                  </a:lnTo>
                  <a:lnTo>
                    <a:pt x="21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0" name="Google Shape;840;p16"/>
            <p:cNvSpPr/>
            <p:nvPr/>
          </p:nvSpPr>
          <p:spPr>
            <a:xfrm rot="10800000" flipH="1">
              <a:off x="5947479" y="4290944"/>
              <a:ext cx="2964" cy="3251"/>
            </a:xfrm>
            <a:custGeom>
              <a:avLst/>
              <a:gdLst/>
              <a:ahLst/>
              <a:cxnLst/>
              <a:rect l="l" t="t" r="r" b="b"/>
              <a:pathLst>
                <a:path w="39" h="38" extrusionOk="0">
                  <a:moveTo>
                    <a:pt x="1" y="0"/>
                  </a:moveTo>
                  <a:lnTo>
                    <a:pt x="38" y="38"/>
                  </a:lnTo>
                  <a:lnTo>
                    <a:pt x="38" y="3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1" name="Google Shape;841;p16"/>
            <p:cNvSpPr/>
            <p:nvPr/>
          </p:nvSpPr>
          <p:spPr>
            <a:xfrm rot="10800000" flipH="1">
              <a:off x="6111613" y="4475666"/>
              <a:ext cx="2888" cy="3422"/>
            </a:xfrm>
            <a:custGeom>
              <a:avLst/>
              <a:gdLst/>
              <a:ahLst/>
              <a:cxnLst/>
              <a:rect l="l" t="t" r="r" b="b"/>
              <a:pathLst>
                <a:path w="38" h="40" extrusionOk="0">
                  <a:moveTo>
                    <a:pt x="0" y="1"/>
                  </a:moveTo>
                  <a:lnTo>
                    <a:pt x="38" y="39"/>
                  </a:lnTo>
                  <a:lnTo>
                    <a:pt x="38" y="3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2" name="Google Shape;842;p16"/>
            <p:cNvSpPr/>
            <p:nvPr/>
          </p:nvSpPr>
          <p:spPr>
            <a:xfrm rot="10800000" flipH="1">
              <a:off x="6045959" y="4401914"/>
              <a:ext cx="3040" cy="3251"/>
            </a:xfrm>
            <a:custGeom>
              <a:avLst/>
              <a:gdLst/>
              <a:ahLst/>
              <a:cxnLst/>
              <a:rect l="l" t="t" r="r" b="b"/>
              <a:pathLst>
                <a:path w="40" h="38" extrusionOk="0">
                  <a:moveTo>
                    <a:pt x="39" y="38"/>
                  </a:moveTo>
                  <a:lnTo>
                    <a:pt x="39" y="38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3" name="Google Shape;843;p16"/>
            <p:cNvSpPr/>
            <p:nvPr/>
          </p:nvSpPr>
          <p:spPr>
            <a:xfrm rot="10800000" flipH="1">
              <a:off x="6210169" y="4586294"/>
              <a:ext cx="2888" cy="3251"/>
            </a:xfrm>
            <a:custGeom>
              <a:avLst/>
              <a:gdLst/>
              <a:ahLst/>
              <a:cxnLst/>
              <a:rect l="l" t="t" r="r" b="b"/>
              <a:pathLst>
                <a:path w="38" h="38" extrusionOk="0">
                  <a:moveTo>
                    <a:pt x="38" y="38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4" name="Google Shape;844;p16"/>
            <p:cNvSpPr/>
            <p:nvPr/>
          </p:nvSpPr>
          <p:spPr>
            <a:xfrm rot="10800000" flipH="1">
              <a:off x="5723467" y="4294107"/>
              <a:ext cx="243472" cy="287054"/>
            </a:xfrm>
            <a:custGeom>
              <a:avLst/>
              <a:gdLst/>
              <a:ahLst/>
              <a:cxnLst/>
              <a:rect l="l" t="t" r="r" b="b"/>
              <a:pathLst>
                <a:path w="3204" h="3355" extrusionOk="0">
                  <a:moveTo>
                    <a:pt x="24" y="1"/>
                  </a:moveTo>
                  <a:cubicBezTo>
                    <a:pt x="15" y="138"/>
                    <a:pt x="6" y="275"/>
                    <a:pt x="1" y="412"/>
                  </a:cubicBezTo>
                  <a:lnTo>
                    <a:pt x="2949" y="3354"/>
                  </a:lnTo>
                  <a:lnTo>
                    <a:pt x="3165" y="3137"/>
                  </a:lnTo>
                  <a:lnTo>
                    <a:pt x="3204" y="3174"/>
                  </a:lnTo>
                  <a:lnTo>
                    <a:pt x="2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5" name="Google Shape;845;p16"/>
            <p:cNvSpPr/>
            <p:nvPr/>
          </p:nvSpPr>
          <p:spPr>
            <a:xfrm rot="10800000" flipH="1">
              <a:off x="5947479" y="4290943"/>
              <a:ext cx="19453" cy="21903"/>
            </a:xfrm>
            <a:custGeom>
              <a:avLst/>
              <a:gdLst/>
              <a:ahLst/>
              <a:cxnLst/>
              <a:rect l="l" t="t" r="r" b="b"/>
              <a:pathLst>
                <a:path w="256" h="256" extrusionOk="0">
                  <a:moveTo>
                    <a:pt x="217" y="1"/>
                  </a:moveTo>
                  <a:lnTo>
                    <a:pt x="1" y="218"/>
                  </a:lnTo>
                  <a:lnTo>
                    <a:pt x="38" y="256"/>
                  </a:lnTo>
                  <a:lnTo>
                    <a:pt x="256" y="38"/>
                  </a:lnTo>
                  <a:lnTo>
                    <a:pt x="21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6" name="Google Shape;846;p16"/>
            <p:cNvSpPr/>
            <p:nvPr/>
          </p:nvSpPr>
          <p:spPr>
            <a:xfrm rot="10800000" flipH="1">
              <a:off x="5786613" y="4479000"/>
              <a:ext cx="344463" cy="391009"/>
            </a:xfrm>
            <a:custGeom>
              <a:avLst/>
              <a:gdLst/>
              <a:ahLst/>
              <a:cxnLst/>
              <a:rect l="l" t="t" r="r" b="b"/>
              <a:pathLst>
                <a:path w="4533" h="4570" extrusionOk="0">
                  <a:moveTo>
                    <a:pt x="142" y="1"/>
                  </a:moveTo>
                  <a:cubicBezTo>
                    <a:pt x="94" y="99"/>
                    <a:pt x="42" y="194"/>
                    <a:pt x="0" y="293"/>
                  </a:cubicBezTo>
                  <a:lnTo>
                    <a:pt x="4277" y="4570"/>
                  </a:lnTo>
                  <a:lnTo>
                    <a:pt x="4495" y="4358"/>
                  </a:lnTo>
                  <a:lnTo>
                    <a:pt x="4532" y="4391"/>
                  </a:lnTo>
                  <a:lnTo>
                    <a:pt x="14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7" name="Google Shape;847;p16"/>
            <p:cNvSpPr/>
            <p:nvPr/>
          </p:nvSpPr>
          <p:spPr>
            <a:xfrm rot="10800000" flipH="1">
              <a:off x="6111613" y="4475666"/>
              <a:ext cx="19453" cy="21476"/>
            </a:xfrm>
            <a:custGeom>
              <a:avLst/>
              <a:gdLst/>
              <a:ahLst/>
              <a:cxnLst/>
              <a:rect l="l" t="t" r="r" b="b"/>
              <a:pathLst>
                <a:path w="256" h="251" extrusionOk="0">
                  <a:moveTo>
                    <a:pt x="218" y="0"/>
                  </a:moveTo>
                  <a:lnTo>
                    <a:pt x="0" y="212"/>
                  </a:lnTo>
                  <a:lnTo>
                    <a:pt x="38" y="250"/>
                  </a:lnTo>
                  <a:lnTo>
                    <a:pt x="255" y="33"/>
                  </a:lnTo>
                  <a:lnTo>
                    <a:pt x="21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8" name="Google Shape;848;p16"/>
            <p:cNvSpPr/>
            <p:nvPr/>
          </p:nvSpPr>
          <p:spPr>
            <a:xfrm rot="10800000" flipH="1">
              <a:off x="5736385" y="4201704"/>
              <a:ext cx="145597" cy="182072"/>
            </a:xfrm>
            <a:custGeom>
              <a:avLst/>
              <a:gdLst/>
              <a:ahLst/>
              <a:cxnLst/>
              <a:rect l="l" t="t" r="r" b="b"/>
              <a:pathLst>
                <a:path w="1916" h="2128" extrusionOk="0">
                  <a:moveTo>
                    <a:pt x="0" y="0"/>
                  </a:moveTo>
                  <a:lnTo>
                    <a:pt x="6" y="6"/>
                  </a:lnTo>
                  <a:lnTo>
                    <a:pt x="6" y="6"/>
                  </a:lnTo>
                  <a:cubicBezTo>
                    <a:pt x="6" y="6"/>
                    <a:pt x="6" y="5"/>
                    <a:pt x="6" y="5"/>
                  </a:cubicBezTo>
                  <a:cubicBezTo>
                    <a:pt x="6" y="5"/>
                    <a:pt x="6" y="0"/>
                    <a:pt x="0" y="0"/>
                  </a:cubicBezTo>
                  <a:close/>
                  <a:moveTo>
                    <a:pt x="6" y="6"/>
                  </a:moveTo>
                  <a:cubicBezTo>
                    <a:pt x="48" y="204"/>
                    <a:pt x="100" y="397"/>
                    <a:pt x="157" y="584"/>
                  </a:cubicBezTo>
                  <a:lnTo>
                    <a:pt x="1698" y="2127"/>
                  </a:lnTo>
                  <a:lnTo>
                    <a:pt x="1915" y="1910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9" name="Google Shape;849;p16"/>
            <p:cNvSpPr/>
            <p:nvPr/>
          </p:nvSpPr>
          <p:spPr>
            <a:xfrm rot="10800000" flipH="1">
              <a:off x="5865412" y="4198539"/>
              <a:ext cx="19377" cy="21903"/>
            </a:xfrm>
            <a:custGeom>
              <a:avLst/>
              <a:gdLst/>
              <a:ahLst/>
              <a:cxnLst/>
              <a:rect l="l" t="t" r="r" b="b"/>
              <a:pathLst>
                <a:path w="255" h="256" extrusionOk="0">
                  <a:moveTo>
                    <a:pt x="217" y="1"/>
                  </a:moveTo>
                  <a:lnTo>
                    <a:pt x="0" y="218"/>
                  </a:lnTo>
                  <a:lnTo>
                    <a:pt x="39" y="255"/>
                  </a:lnTo>
                  <a:lnTo>
                    <a:pt x="255" y="39"/>
                  </a:lnTo>
                  <a:lnTo>
                    <a:pt x="21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0" name="Google Shape;850;p16"/>
            <p:cNvSpPr/>
            <p:nvPr/>
          </p:nvSpPr>
          <p:spPr>
            <a:xfrm rot="10800000" flipH="1">
              <a:off x="5744288" y="4386510"/>
              <a:ext cx="301756" cy="350710"/>
            </a:xfrm>
            <a:custGeom>
              <a:avLst/>
              <a:gdLst/>
              <a:ahLst/>
              <a:cxnLst/>
              <a:rect l="l" t="t" r="r" b="b"/>
              <a:pathLst>
                <a:path w="3971" h="4099" extrusionOk="0">
                  <a:moveTo>
                    <a:pt x="90" y="0"/>
                  </a:moveTo>
                  <a:cubicBezTo>
                    <a:pt x="57" y="113"/>
                    <a:pt x="29" y="231"/>
                    <a:pt x="1" y="344"/>
                  </a:cubicBezTo>
                  <a:lnTo>
                    <a:pt x="3755" y="4099"/>
                  </a:lnTo>
                  <a:lnTo>
                    <a:pt x="3971" y="3881"/>
                  </a:lnTo>
                  <a:lnTo>
                    <a:pt x="9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1" name="Google Shape;851;p16"/>
            <p:cNvSpPr/>
            <p:nvPr/>
          </p:nvSpPr>
          <p:spPr>
            <a:xfrm rot="10800000" flipH="1">
              <a:off x="6029546" y="4383347"/>
              <a:ext cx="19453" cy="21818"/>
            </a:xfrm>
            <a:custGeom>
              <a:avLst/>
              <a:gdLst/>
              <a:ahLst/>
              <a:cxnLst/>
              <a:rect l="l" t="t" r="r" b="b"/>
              <a:pathLst>
                <a:path w="256" h="255" extrusionOk="0">
                  <a:moveTo>
                    <a:pt x="217" y="0"/>
                  </a:moveTo>
                  <a:lnTo>
                    <a:pt x="1" y="218"/>
                  </a:lnTo>
                  <a:lnTo>
                    <a:pt x="38" y="255"/>
                  </a:lnTo>
                  <a:lnTo>
                    <a:pt x="255" y="38"/>
                  </a:lnTo>
                  <a:lnTo>
                    <a:pt x="21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2" name="Google Shape;852;p16"/>
            <p:cNvSpPr/>
            <p:nvPr/>
          </p:nvSpPr>
          <p:spPr>
            <a:xfrm rot="10800000" flipH="1">
              <a:off x="5843908" y="4568066"/>
              <a:ext cx="366348" cy="419415"/>
            </a:xfrm>
            <a:custGeom>
              <a:avLst/>
              <a:gdLst/>
              <a:ahLst/>
              <a:cxnLst/>
              <a:rect l="l" t="t" r="r" b="b"/>
              <a:pathLst>
                <a:path w="4821" h="4902" extrusionOk="0">
                  <a:moveTo>
                    <a:pt x="176" y="1"/>
                  </a:moveTo>
                  <a:cubicBezTo>
                    <a:pt x="113" y="91"/>
                    <a:pt x="57" y="176"/>
                    <a:pt x="0" y="266"/>
                  </a:cubicBezTo>
                  <a:lnTo>
                    <a:pt x="4641" y="4901"/>
                  </a:lnTo>
                  <a:lnTo>
                    <a:pt x="4603" y="4863"/>
                  </a:lnTo>
                  <a:lnTo>
                    <a:pt x="4820" y="4651"/>
                  </a:lnTo>
                  <a:lnTo>
                    <a:pt x="17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3" name="Google Shape;853;p16"/>
            <p:cNvSpPr/>
            <p:nvPr/>
          </p:nvSpPr>
          <p:spPr>
            <a:xfrm rot="10800000" flipH="1">
              <a:off x="6193680" y="4568070"/>
              <a:ext cx="19377" cy="21476"/>
            </a:xfrm>
            <a:custGeom>
              <a:avLst/>
              <a:gdLst/>
              <a:ahLst/>
              <a:cxnLst/>
              <a:rect l="l" t="t" r="r" b="b"/>
              <a:pathLst>
                <a:path w="255" h="251" extrusionOk="0">
                  <a:moveTo>
                    <a:pt x="217" y="0"/>
                  </a:moveTo>
                  <a:lnTo>
                    <a:pt x="0" y="212"/>
                  </a:lnTo>
                  <a:lnTo>
                    <a:pt x="38" y="250"/>
                  </a:lnTo>
                  <a:lnTo>
                    <a:pt x="255" y="38"/>
                  </a:lnTo>
                  <a:lnTo>
                    <a:pt x="21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s">
  <p:cSld name="TITLE_1">
    <p:bg>
      <p:bgPr>
        <a:pattFill prst="pct90">
          <a:fgClr>
            <a:srgbClr val="FFFFFF"/>
          </a:fgClr>
          <a:bgClr>
            <a:schemeClr val="bg1"/>
          </a:bgClr>
        </a:pattFill>
        <a:effectLst/>
      </p:bgPr>
    </p:bg>
    <p:spTree>
      <p:nvGrpSpPr>
        <p:cNvPr id="1" name="Shape 1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2" name="Google Shape;1322;p25"/>
          <p:cNvSpPr txBox="1">
            <a:spLocks noGrp="1"/>
          </p:cNvSpPr>
          <p:nvPr>
            <p:ph type="ctrTitle"/>
          </p:nvPr>
        </p:nvSpPr>
        <p:spPr>
          <a:xfrm>
            <a:off x="914400" y="1126912"/>
            <a:ext cx="3651600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5200"/>
              <a:buFont typeface="Staatliches"/>
              <a:buNone/>
              <a:defRPr sz="4800">
                <a:solidFill>
                  <a:srgbClr val="FFFFFF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323" name="Google Shape;1323;p25"/>
          <p:cNvSpPr txBox="1">
            <a:spLocks noGrp="1"/>
          </p:cNvSpPr>
          <p:nvPr>
            <p:ph type="subTitle" idx="1"/>
          </p:nvPr>
        </p:nvSpPr>
        <p:spPr>
          <a:xfrm>
            <a:off x="914400" y="2608180"/>
            <a:ext cx="3651600" cy="1219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Roboto Condensed Light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Roboto Condensed Light"/>
              <a:buNone/>
              <a:defRPr sz="2800"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Roboto Condensed Light"/>
              <a:buNone/>
              <a:defRPr sz="2800"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Roboto Condensed Light"/>
              <a:buNone/>
              <a:defRPr sz="2800"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Roboto Condensed Light"/>
              <a:buNone/>
              <a:defRPr sz="2800"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Roboto Condensed Light"/>
              <a:buNone/>
              <a:defRPr sz="2800"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Roboto Condensed Light"/>
              <a:buNone/>
              <a:defRPr sz="2800"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Roboto Condensed Light"/>
              <a:buNone/>
              <a:defRPr sz="2800"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Roboto Condensed Light"/>
              <a:buNone/>
              <a:defRPr sz="2800"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9pPr>
          </a:lstStyle>
          <a:p>
            <a:endParaRPr/>
          </a:p>
        </p:txBody>
      </p:sp>
      <p:sp>
        <p:nvSpPr>
          <p:cNvPr id="1326" name="Google Shape;1326;p25"/>
          <p:cNvSpPr/>
          <p:nvPr/>
        </p:nvSpPr>
        <p:spPr>
          <a:xfrm rot="10800000" flipH="1">
            <a:off x="7274104" y="4299023"/>
            <a:ext cx="2068144" cy="844477"/>
          </a:xfrm>
          <a:custGeom>
            <a:avLst/>
            <a:gdLst/>
            <a:ahLst/>
            <a:cxnLst/>
            <a:rect l="l" t="t" r="r" b="b"/>
            <a:pathLst>
              <a:path w="27216" h="9870" extrusionOk="0">
                <a:moveTo>
                  <a:pt x="501" y="1"/>
                </a:moveTo>
                <a:cubicBezTo>
                  <a:pt x="1" y="2713"/>
                  <a:pt x="44" y="5500"/>
                  <a:pt x="571" y="8202"/>
                </a:cubicBezTo>
                <a:cubicBezTo>
                  <a:pt x="2179" y="8014"/>
                  <a:pt x="3726" y="7481"/>
                  <a:pt x="5065" y="6523"/>
                </a:cubicBezTo>
                <a:cubicBezTo>
                  <a:pt x="7127" y="5052"/>
                  <a:pt x="8871" y="2608"/>
                  <a:pt x="11387" y="2608"/>
                </a:cubicBezTo>
                <a:cubicBezTo>
                  <a:pt x="11421" y="2608"/>
                  <a:pt x="11454" y="2609"/>
                  <a:pt x="11488" y="2610"/>
                </a:cubicBezTo>
                <a:cubicBezTo>
                  <a:pt x="13516" y="2661"/>
                  <a:pt x="15082" y="4345"/>
                  <a:pt x="16313" y="5957"/>
                </a:cubicBezTo>
                <a:cubicBezTo>
                  <a:pt x="17548" y="7566"/>
                  <a:pt x="18888" y="9357"/>
                  <a:pt x="20869" y="9782"/>
                </a:cubicBezTo>
                <a:cubicBezTo>
                  <a:pt x="21144" y="9841"/>
                  <a:pt x="21419" y="9869"/>
                  <a:pt x="21690" y="9869"/>
                </a:cubicBezTo>
                <a:cubicBezTo>
                  <a:pt x="24152" y="9869"/>
                  <a:pt x="26358" y="7540"/>
                  <a:pt x="26872" y="5033"/>
                </a:cubicBezTo>
                <a:cubicBezTo>
                  <a:pt x="27216" y="3363"/>
                  <a:pt x="27022" y="1670"/>
                  <a:pt x="26622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29" name="Google Shape;1329;p25"/>
          <p:cNvSpPr/>
          <p:nvPr/>
        </p:nvSpPr>
        <p:spPr>
          <a:xfrm rot="10800000" flipH="1">
            <a:off x="-2937608" y="-238745"/>
            <a:ext cx="3958471" cy="1281175"/>
          </a:xfrm>
          <a:custGeom>
            <a:avLst/>
            <a:gdLst/>
            <a:ahLst/>
            <a:cxnLst/>
            <a:rect l="l" t="t" r="r" b="b"/>
            <a:pathLst>
              <a:path w="52092" h="14974" extrusionOk="0">
                <a:moveTo>
                  <a:pt x="10073" y="5769"/>
                </a:moveTo>
                <a:cubicBezTo>
                  <a:pt x="7479" y="5769"/>
                  <a:pt x="4891" y="6731"/>
                  <a:pt x="3028" y="8466"/>
                </a:cubicBezTo>
                <a:cubicBezTo>
                  <a:pt x="1213" y="10159"/>
                  <a:pt x="137" y="12540"/>
                  <a:pt x="0" y="14974"/>
                </a:cubicBezTo>
                <a:lnTo>
                  <a:pt x="11446" y="14974"/>
                </a:lnTo>
                <a:cubicBezTo>
                  <a:pt x="12158" y="12102"/>
                  <a:pt x="13582" y="9408"/>
                  <a:pt x="15534" y="7183"/>
                </a:cubicBezTo>
                <a:cubicBezTo>
                  <a:pt x="14502" y="6711"/>
                  <a:pt x="13450" y="6278"/>
                  <a:pt x="12337" y="6023"/>
                </a:cubicBezTo>
                <a:cubicBezTo>
                  <a:pt x="11597" y="5853"/>
                  <a:pt x="10833" y="5769"/>
                  <a:pt x="10073" y="5769"/>
                </a:cubicBezTo>
                <a:close/>
                <a:moveTo>
                  <a:pt x="45074" y="1"/>
                </a:moveTo>
                <a:cubicBezTo>
                  <a:pt x="43566" y="1"/>
                  <a:pt x="41995" y="486"/>
                  <a:pt x="40619" y="1128"/>
                </a:cubicBezTo>
                <a:cubicBezTo>
                  <a:pt x="37595" y="2533"/>
                  <a:pt x="34973" y="4604"/>
                  <a:pt x="32144" y="6344"/>
                </a:cubicBezTo>
                <a:cubicBezTo>
                  <a:pt x="32964" y="7452"/>
                  <a:pt x="33822" y="8509"/>
                  <a:pt x="35001" y="9182"/>
                </a:cubicBezTo>
                <a:cubicBezTo>
                  <a:pt x="37124" y="10394"/>
                  <a:pt x="39736" y="10065"/>
                  <a:pt x="42179" y="10168"/>
                </a:cubicBezTo>
                <a:cubicBezTo>
                  <a:pt x="44617" y="10272"/>
                  <a:pt x="47447" y="11215"/>
                  <a:pt x="48126" y="13563"/>
                </a:cubicBezTo>
                <a:cubicBezTo>
                  <a:pt x="48258" y="14021"/>
                  <a:pt x="48291" y="14497"/>
                  <a:pt x="48296" y="14974"/>
                </a:cubicBezTo>
                <a:lnTo>
                  <a:pt x="51884" y="14974"/>
                </a:lnTo>
                <a:cubicBezTo>
                  <a:pt x="52092" y="11470"/>
                  <a:pt x="51993" y="7956"/>
                  <a:pt x="50790" y="4670"/>
                </a:cubicBezTo>
                <a:cubicBezTo>
                  <a:pt x="50211" y="3085"/>
                  <a:pt x="49299" y="1505"/>
                  <a:pt x="47791" y="661"/>
                </a:cubicBezTo>
                <a:cubicBezTo>
                  <a:pt x="46951" y="194"/>
                  <a:pt x="46027" y="1"/>
                  <a:pt x="45074" y="1"/>
                </a:cubicBezTo>
                <a:close/>
              </a:path>
            </a:pathLst>
          </a:custGeom>
          <a:solidFill>
            <a:schemeClr val="lt2"/>
          </a:solidFill>
          <a:ln w="952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331" name="Google Shape;1331;p25"/>
          <p:cNvSpPr/>
          <p:nvPr/>
        </p:nvSpPr>
        <p:spPr>
          <a:xfrm rot="10800000" flipH="1">
            <a:off x="247498" y="4353848"/>
            <a:ext cx="1115229" cy="1401387"/>
          </a:xfrm>
          <a:custGeom>
            <a:avLst/>
            <a:gdLst/>
            <a:ahLst/>
            <a:cxnLst/>
            <a:rect l="l" t="t" r="r" b="b"/>
            <a:pathLst>
              <a:path w="14676" h="16379" extrusionOk="0">
                <a:moveTo>
                  <a:pt x="7560" y="1"/>
                </a:moveTo>
                <a:cubicBezTo>
                  <a:pt x="3283" y="1"/>
                  <a:pt x="0" y="8178"/>
                  <a:pt x="2476" y="12988"/>
                </a:cubicBezTo>
                <a:cubicBezTo>
                  <a:pt x="3703" y="15375"/>
                  <a:pt x="6008" y="16379"/>
                  <a:pt x="8201" y="16379"/>
                </a:cubicBezTo>
                <a:cubicBezTo>
                  <a:pt x="10559" y="16379"/>
                  <a:pt x="12790" y="15223"/>
                  <a:pt x="13430" y="13366"/>
                </a:cubicBezTo>
                <a:cubicBezTo>
                  <a:pt x="14675" y="9777"/>
                  <a:pt x="13214" y="571"/>
                  <a:pt x="7908" y="20"/>
                </a:cubicBezTo>
                <a:cubicBezTo>
                  <a:pt x="7791" y="5"/>
                  <a:pt x="7677" y="1"/>
                  <a:pt x="7560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">
  <p:cSld name="TITLE_ONLY_2_1">
    <p:bg>
      <p:bgPr>
        <a:solidFill>
          <a:srgbClr val="FFFFFF"/>
        </a:solidFill>
        <a:effectLst/>
      </p:bgPr>
    </p:bg>
    <p:spTree>
      <p:nvGrpSpPr>
        <p:cNvPr id="1" name="Shape 1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3" name="Google Shape;1403;p31"/>
          <p:cNvSpPr txBox="1">
            <a:spLocks noGrp="1"/>
          </p:cNvSpPr>
          <p:nvPr>
            <p:ph type="title"/>
          </p:nvPr>
        </p:nvSpPr>
        <p:spPr>
          <a:xfrm>
            <a:off x="914400" y="506399"/>
            <a:ext cx="7315200" cy="54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20124D"/>
              </a:buClr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1404" name="Google Shape;1404;p31"/>
          <p:cNvSpPr txBox="1">
            <a:spLocks noGrp="1"/>
          </p:cNvSpPr>
          <p:nvPr>
            <p:ph type="subTitle" idx="1"/>
          </p:nvPr>
        </p:nvSpPr>
        <p:spPr>
          <a:xfrm>
            <a:off x="2278575" y="2250767"/>
            <a:ext cx="976200" cy="325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1pPr>
            <a:lvl2pPr lvl="1" algn="ctr" rtl="0">
              <a:spcBef>
                <a:spcPts val="160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2pPr>
            <a:lvl3pPr lvl="2" algn="ctr" rtl="0">
              <a:spcBef>
                <a:spcPts val="160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3pPr>
            <a:lvl4pPr lvl="3" algn="ctr" rtl="0">
              <a:spcBef>
                <a:spcPts val="160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4pPr>
            <a:lvl5pPr lvl="4" algn="ctr" rtl="0">
              <a:spcBef>
                <a:spcPts val="160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5pPr>
            <a:lvl6pPr lvl="5" algn="ctr" rtl="0">
              <a:spcBef>
                <a:spcPts val="160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6pPr>
            <a:lvl7pPr lvl="6" algn="ctr" rtl="0">
              <a:spcBef>
                <a:spcPts val="160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7pPr>
            <a:lvl8pPr lvl="7" algn="ctr" rtl="0">
              <a:spcBef>
                <a:spcPts val="160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8pPr>
            <a:lvl9pPr lvl="8" algn="ctr" rtl="0">
              <a:spcBef>
                <a:spcPts val="1600"/>
              </a:spcBef>
              <a:spcAft>
                <a:spcPts val="1600"/>
              </a:spcAft>
              <a:buNone/>
              <a:defRPr sz="1800">
                <a:solidFill>
                  <a:schemeClr val="dk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9pPr>
          </a:lstStyle>
          <a:p>
            <a:endParaRPr/>
          </a:p>
        </p:txBody>
      </p:sp>
      <p:sp>
        <p:nvSpPr>
          <p:cNvPr id="1405" name="Google Shape;1405;p31"/>
          <p:cNvSpPr txBox="1">
            <a:spLocks noGrp="1"/>
          </p:cNvSpPr>
          <p:nvPr>
            <p:ph type="subTitle" idx="2"/>
          </p:nvPr>
        </p:nvSpPr>
        <p:spPr>
          <a:xfrm>
            <a:off x="4606500" y="2250767"/>
            <a:ext cx="984600" cy="325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1pPr>
            <a:lvl2pPr lvl="1" algn="ctr" rtl="0">
              <a:spcBef>
                <a:spcPts val="160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2pPr>
            <a:lvl3pPr lvl="2" algn="ctr" rtl="0">
              <a:spcBef>
                <a:spcPts val="160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3pPr>
            <a:lvl4pPr lvl="3" algn="ctr" rtl="0">
              <a:spcBef>
                <a:spcPts val="160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4pPr>
            <a:lvl5pPr lvl="4" algn="ctr" rtl="0">
              <a:spcBef>
                <a:spcPts val="160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5pPr>
            <a:lvl6pPr lvl="5" algn="ctr" rtl="0">
              <a:spcBef>
                <a:spcPts val="160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6pPr>
            <a:lvl7pPr lvl="6" algn="ctr" rtl="0">
              <a:spcBef>
                <a:spcPts val="160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7pPr>
            <a:lvl8pPr lvl="7" algn="ctr" rtl="0">
              <a:spcBef>
                <a:spcPts val="160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8pPr>
            <a:lvl9pPr lvl="8" algn="ctr" rtl="0">
              <a:spcBef>
                <a:spcPts val="1600"/>
              </a:spcBef>
              <a:spcAft>
                <a:spcPts val="1600"/>
              </a:spcAft>
              <a:buNone/>
              <a:defRPr sz="1800">
                <a:solidFill>
                  <a:schemeClr val="dk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9pPr>
          </a:lstStyle>
          <a:p>
            <a:endParaRPr/>
          </a:p>
        </p:txBody>
      </p:sp>
      <p:sp>
        <p:nvSpPr>
          <p:cNvPr id="1406" name="Google Shape;1406;p31"/>
          <p:cNvSpPr txBox="1">
            <a:spLocks noGrp="1"/>
          </p:cNvSpPr>
          <p:nvPr>
            <p:ph type="subTitle" idx="3"/>
          </p:nvPr>
        </p:nvSpPr>
        <p:spPr>
          <a:xfrm>
            <a:off x="7238755" y="2250767"/>
            <a:ext cx="984600" cy="325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1pPr>
            <a:lvl2pPr lvl="1" algn="ctr" rtl="0">
              <a:spcBef>
                <a:spcPts val="160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2pPr>
            <a:lvl3pPr lvl="2" algn="ctr" rtl="0">
              <a:spcBef>
                <a:spcPts val="160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3pPr>
            <a:lvl4pPr lvl="3" algn="ctr" rtl="0">
              <a:spcBef>
                <a:spcPts val="160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4pPr>
            <a:lvl5pPr lvl="4" algn="ctr" rtl="0">
              <a:spcBef>
                <a:spcPts val="160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5pPr>
            <a:lvl6pPr lvl="5" algn="ctr" rtl="0">
              <a:spcBef>
                <a:spcPts val="160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6pPr>
            <a:lvl7pPr lvl="6" algn="ctr" rtl="0">
              <a:spcBef>
                <a:spcPts val="160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7pPr>
            <a:lvl8pPr lvl="7" algn="ctr" rtl="0">
              <a:spcBef>
                <a:spcPts val="160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8pPr>
            <a:lvl9pPr lvl="8" algn="ctr" rtl="0">
              <a:spcBef>
                <a:spcPts val="1600"/>
              </a:spcBef>
              <a:spcAft>
                <a:spcPts val="1600"/>
              </a:spcAft>
              <a:buNone/>
              <a:defRPr sz="1800">
                <a:solidFill>
                  <a:schemeClr val="dk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9pPr>
          </a:lstStyle>
          <a:p>
            <a:endParaRPr/>
          </a:p>
        </p:txBody>
      </p:sp>
      <p:sp>
        <p:nvSpPr>
          <p:cNvPr id="1407" name="Google Shape;1407;p31"/>
          <p:cNvSpPr txBox="1">
            <a:spLocks noGrp="1"/>
          </p:cNvSpPr>
          <p:nvPr>
            <p:ph type="subTitle" idx="4"/>
          </p:nvPr>
        </p:nvSpPr>
        <p:spPr>
          <a:xfrm>
            <a:off x="1235357" y="2858255"/>
            <a:ext cx="1828800" cy="73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1pPr>
            <a:lvl2pPr lvl="1" algn="ctr" rtl="0">
              <a:spcBef>
                <a:spcPts val="160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2pPr>
            <a:lvl3pPr lvl="2" algn="ctr" rtl="0">
              <a:spcBef>
                <a:spcPts val="160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3pPr>
            <a:lvl4pPr lvl="3" algn="ctr" rtl="0">
              <a:spcBef>
                <a:spcPts val="160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4pPr>
            <a:lvl5pPr lvl="4" algn="ctr" rtl="0">
              <a:spcBef>
                <a:spcPts val="160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5pPr>
            <a:lvl6pPr lvl="5" algn="ctr" rtl="0">
              <a:spcBef>
                <a:spcPts val="160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6pPr>
            <a:lvl7pPr lvl="6" algn="ctr" rtl="0">
              <a:spcBef>
                <a:spcPts val="160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7pPr>
            <a:lvl8pPr lvl="7" algn="ctr" rtl="0">
              <a:spcBef>
                <a:spcPts val="160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8pPr>
            <a:lvl9pPr lvl="8" algn="ctr" rtl="0">
              <a:spcBef>
                <a:spcPts val="1600"/>
              </a:spcBef>
              <a:spcAft>
                <a:spcPts val="1600"/>
              </a:spcAft>
              <a:buNone/>
              <a:defRPr sz="1800">
                <a:solidFill>
                  <a:schemeClr val="dk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9pPr>
          </a:lstStyle>
          <a:p>
            <a:endParaRPr/>
          </a:p>
        </p:txBody>
      </p:sp>
      <p:sp>
        <p:nvSpPr>
          <p:cNvPr id="1408" name="Google Shape;1408;p31"/>
          <p:cNvSpPr txBox="1">
            <a:spLocks noGrp="1"/>
          </p:cNvSpPr>
          <p:nvPr>
            <p:ph type="subTitle" idx="5"/>
          </p:nvPr>
        </p:nvSpPr>
        <p:spPr>
          <a:xfrm>
            <a:off x="3661898" y="2858255"/>
            <a:ext cx="1828800" cy="73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latin typeface="Montserrat ExtraBold"/>
                <a:ea typeface="Montserrat ExtraBold"/>
                <a:cs typeface="Montserrat ExtraBold"/>
                <a:sym typeface="Montserrat ExtraBol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latin typeface="Montserrat ExtraBold"/>
                <a:ea typeface="Montserrat ExtraBold"/>
                <a:cs typeface="Montserrat ExtraBold"/>
                <a:sym typeface="Montserrat ExtraBold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latin typeface="Montserrat ExtraBold"/>
                <a:ea typeface="Montserrat ExtraBold"/>
                <a:cs typeface="Montserrat ExtraBold"/>
                <a:sym typeface="Montserrat ExtraBold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latin typeface="Montserrat ExtraBold"/>
                <a:ea typeface="Montserrat ExtraBold"/>
                <a:cs typeface="Montserrat ExtraBold"/>
                <a:sym typeface="Montserrat ExtraBold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latin typeface="Montserrat ExtraBold"/>
                <a:ea typeface="Montserrat ExtraBold"/>
                <a:cs typeface="Montserrat ExtraBold"/>
                <a:sym typeface="Montserrat ExtraBold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latin typeface="Montserrat ExtraBold"/>
                <a:ea typeface="Montserrat ExtraBold"/>
                <a:cs typeface="Montserrat ExtraBold"/>
                <a:sym typeface="Montserrat ExtraBold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latin typeface="Montserrat ExtraBold"/>
                <a:ea typeface="Montserrat ExtraBold"/>
                <a:cs typeface="Montserrat ExtraBold"/>
                <a:sym typeface="Montserrat ExtraBold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latin typeface="Montserrat ExtraBold"/>
                <a:ea typeface="Montserrat ExtraBold"/>
                <a:cs typeface="Montserrat ExtraBold"/>
                <a:sym typeface="Montserrat ExtraBold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latin typeface="Montserrat ExtraBold"/>
                <a:ea typeface="Montserrat ExtraBold"/>
                <a:cs typeface="Montserrat ExtraBold"/>
                <a:sym typeface="Montserrat ExtraBold"/>
              </a:defRPr>
            </a:lvl9pPr>
          </a:lstStyle>
          <a:p>
            <a:endParaRPr/>
          </a:p>
        </p:txBody>
      </p:sp>
      <p:sp>
        <p:nvSpPr>
          <p:cNvPr id="1409" name="Google Shape;1409;p31"/>
          <p:cNvSpPr txBox="1">
            <a:spLocks noGrp="1"/>
          </p:cNvSpPr>
          <p:nvPr>
            <p:ph type="subTitle" idx="6"/>
          </p:nvPr>
        </p:nvSpPr>
        <p:spPr>
          <a:xfrm>
            <a:off x="6088439" y="2858255"/>
            <a:ext cx="1828800" cy="73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9pPr>
          </a:lstStyle>
          <a:p>
            <a:endParaRPr/>
          </a:p>
        </p:txBody>
      </p:sp>
      <p:sp>
        <p:nvSpPr>
          <p:cNvPr id="1410" name="Google Shape;1410;p31"/>
          <p:cNvSpPr txBox="1">
            <a:spLocks noGrp="1"/>
          </p:cNvSpPr>
          <p:nvPr>
            <p:ph type="subTitle" idx="7"/>
          </p:nvPr>
        </p:nvSpPr>
        <p:spPr>
          <a:xfrm>
            <a:off x="1326857" y="3467290"/>
            <a:ext cx="1645800" cy="9144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411" name="Google Shape;1411;p31"/>
          <p:cNvSpPr txBox="1">
            <a:spLocks noGrp="1"/>
          </p:cNvSpPr>
          <p:nvPr>
            <p:ph type="subTitle" idx="8"/>
          </p:nvPr>
        </p:nvSpPr>
        <p:spPr>
          <a:xfrm>
            <a:off x="3753398" y="3467290"/>
            <a:ext cx="1645800" cy="9144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412" name="Google Shape;1412;p31"/>
          <p:cNvSpPr txBox="1">
            <a:spLocks noGrp="1"/>
          </p:cNvSpPr>
          <p:nvPr>
            <p:ph type="subTitle" idx="9"/>
          </p:nvPr>
        </p:nvSpPr>
        <p:spPr>
          <a:xfrm>
            <a:off x="6179939" y="3467290"/>
            <a:ext cx="1645800" cy="9144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grpSp>
        <p:nvGrpSpPr>
          <p:cNvPr id="1413" name="Google Shape;1413;p31"/>
          <p:cNvGrpSpPr/>
          <p:nvPr/>
        </p:nvGrpSpPr>
        <p:grpSpPr>
          <a:xfrm>
            <a:off x="7213429" y="-49176"/>
            <a:ext cx="2022672" cy="1080761"/>
            <a:chOff x="7213429" y="-49176"/>
            <a:chExt cx="2022672" cy="1080761"/>
          </a:xfrm>
        </p:grpSpPr>
        <p:sp>
          <p:nvSpPr>
            <p:cNvPr id="1416" name="Google Shape;1416;p31"/>
            <p:cNvSpPr/>
            <p:nvPr/>
          </p:nvSpPr>
          <p:spPr>
            <a:xfrm rot="16200000">
              <a:off x="7543505" y="461079"/>
              <a:ext cx="354927" cy="245742"/>
            </a:xfrm>
            <a:custGeom>
              <a:avLst/>
              <a:gdLst/>
              <a:ahLst/>
              <a:cxnLst/>
              <a:rect l="l" t="t" r="r" b="b"/>
              <a:pathLst>
                <a:path w="3768" h="2599" extrusionOk="0">
                  <a:moveTo>
                    <a:pt x="1869" y="1"/>
                  </a:moveTo>
                  <a:cubicBezTo>
                    <a:pt x="1535" y="1"/>
                    <a:pt x="1173" y="108"/>
                    <a:pt x="805" y="368"/>
                  </a:cubicBezTo>
                  <a:cubicBezTo>
                    <a:pt x="805" y="368"/>
                    <a:pt x="1" y="981"/>
                    <a:pt x="433" y="1918"/>
                  </a:cubicBezTo>
                  <a:cubicBezTo>
                    <a:pt x="645" y="2376"/>
                    <a:pt x="1278" y="2599"/>
                    <a:pt x="1916" y="2599"/>
                  </a:cubicBezTo>
                  <a:cubicBezTo>
                    <a:pt x="2582" y="2599"/>
                    <a:pt x="3253" y="2356"/>
                    <a:pt x="3459" y="1887"/>
                  </a:cubicBezTo>
                  <a:cubicBezTo>
                    <a:pt x="3768" y="1180"/>
                    <a:pt x="2974" y="1"/>
                    <a:pt x="186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7" name="Google Shape;1417;p31"/>
            <p:cNvSpPr/>
            <p:nvPr/>
          </p:nvSpPr>
          <p:spPr>
            <a:xfrm rot="-5400000" flipH="1">
              <a:off x="7684384" y="-520131"/>
              <a:ext cx="1080761" cy="2022672"/>
            </a:xfrm>
            <a:custGeom>
              <a:avLst/>
              <a:gdLst/>
              <a:ahLst/>
              <a:cxnLst/>
              <a:rect l="l" t="t" r="r" b="b"/>
              <a:pathLst>
                <a:path w="10796" h="20205" extrusionOk="0">
                  <a:moveTo>
                    <a:pt x="1011" y="0"/>
                  </a:moveTo>
                  <a:cubicBezTo>
                    <a:pt x="612" y="0"/>
                    <a:pt x="252" y="113"/>
                    <a:pt x="0" y="221"/>
                  </a:cubicBezTo>
                  <a:lnTo>
                    <a:pt x="0" y="20205"/>
                  </a:lnTo>
                  <a:lnTo>
                    <a:pt x="10557" y="20205"/>
                  </a:lnTo>
                  <a:cubicBezTo>
                    <a:pt x="10796" y="15023"/>
                    <a:pt x="5999" y="14475"/>
                    <a:pt x="4037" y="13947"/>
                  </a:cubicBezTo>
                  <a:cubicBezTo>
                    <a:pt x="1983" y="13398"/>
                    <a:pt x="1683" y="10993"/>
                    <a:pt x="2283" y="8537"/>
                  </a:cubicBezTo>
                  <a:cubicBezTo>
                    <a:pt x="2885" y="6085"/>
                    <a:pt x="4088" y="3478"/>
                    <a:pt x="2885" y="1267"/>
                  </a:cubicBezTo>
                  <a:cubicBezTo>
                    <a:pt x="2344" y="274"/>
                    <a:pt x="1632" y="0"/>
                    <a:pt x="101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420" name="Google Shape;1420;p31"/>
          <p:cNvGrpSpPr/>
          <p:nvPr/>
        </p:nvGrpSpPr>
        <p:grpSpPr>
          <a:xfrm rot="10800000">
            <a:off x="-146133" y="3463523"/>
            <a:ext cx="1807022" cy="1717916"/>
            <a:chOff x="4566375" y="4123125"/>
            <a:chExt cx="565525" cy="565625"/>
          </a:xfrm>
        </p:grpSpPr>
        <p:sp>
          <p:nvSpPr>
            <p:cNvPr id="1421" name="Google Shape;1421;p31"/>
            <p:cNvSpPr/>
            <p:nvPr/>
          </p:nvSpPr>
          <p:spPr>
            <a:xfrm>
              <a:off x="4566375" y="4123125"/>
              <a:ext cx="565525" cy="565625"/>
            </a:xfrm>
            <a:custGeom>
              <a:avLst/>
              <a:gdLst/>
              <a:ahLst/>
              <a:cxnLst/>
              <a:rect l="l" t="t" r="r" b="b"/>
              <a:pathLst>
                <a:path w="22621" h="22625" extrusionOk="0">
                  <a:moveTo>
                    <a:pt x="0" y="1"/>
                  </a:moveTo>
                  <a:lnTo>
                    <a:pt x="0" y="5911"/>
                  </a:lnTo>
                  <a:cubicBezTo>
                    <a:pt x="511" y="8092"/>
                    <a:pt x="1547" y="10275"/>
                    <a:pt x="3540" y="11314"/>
                  </a:cubicBezTo>
                  <a:cubicBezTo>
                    <a:pt x="6922" y="13074"/>
                    <a:pt x="8863" y="13333"/>
                    <a:pt x="10258" y="13333"/>
                  </a:cubicBezTo>
                  <a:cubicBezTo>
                    <a:pt x="10645" y="13333"/>
                    <a:pt x="10989" y="13313"/>
                    <a:pt x="11311" y="13300"/>
                  </a:cubicBezTo>
                  <a:cubicBezTo>
                    <a:pt x="11443" y="13295"/>
                    <a:pt x="11572" y="13292"/>
                    <a:pt x="11699" y="13292"/>
                  </a:cubicBezTo>
                  <a:cubicBezTo>
                    <a:pt x="19177" y="13292"/>
                    <a:pt x="18328" y="22209"/>
                    <a:pt x="21544" y="22625"/>
                  </a:cubicBezTo>
                  <a:lnTo>
                    <a:pt x="22621" y="22625"/>
                  </a:lnTo>
                  <a:lnTo>
                    <a:pt x="22621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2" name="Google Shape;1422;p31"/>
            <p:cNvSpPr/>
            <p:nvPr/>
          </p:nvSpPr>
          <p:spPr>
            <a:xfrm>
              <a:off x="4575400" y="4123125"/>
              <a:ext cx="556500" cy="428500"/>
            </a:xfrm>
            <a:custGeom>
              <a:avLst/>
              <a:gdLst/>
              <a:ahLst/>
              <a:cxnLst/>
              <a:rect l="l" t="t" r="r" b="b"/>
              <a:pathLst>
                <a:path w="22260" h="17140" extrusionOk="0">
                  <a:moveTo>
                    <a:pt x="982" y="1"/>
                  </a:moveTo>
                  <a:cubicBezTo>
                    <a:pt x="498" y="2099"/>
                    <a:pt x="1" y="6644"/>
                    <a:pt x="4004" y="8776"/>
                  </a:cubicBezTo>
                  <a:cubicBezTo>
                    <a:pt x="9307" y="11607"/>
                    <a:pt x="14728" y="9249"/>
                    <a:pt x="16376" y="12609"/>
                  </a:cubicBezTo>
                  <a:cubicBezTo>
                    <a:pt x="17722" y="15343"/>
                    <a:pt x="19573" y="17139"/>
                    <a:pt x="21583" y="17139"/>
                  </a:cubicBezTo>
                  <a:cubicBezTo>
                    <a:pt x="21807" y="17139"/>
                    <a:pt x="22033" y="17117"/>
                    <a:pt x="22260" y="17071"/>
                  </a:cubicBezTo>
                  <a:lnTo>
                    <a:pt x="2226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423" name="Google Shape;1423;p31"/>
            <p:cNvSpPr/>
            <p:nvPr/>
          </p:nvSpPr>
          <p:spPr>
            <a:xfrm>
              <a:off x="4932850" y="4123125"/>
              <a:ext cx="194025" cy="75100"/>
            </a:xfrm>
            <a:custGeom>
              <a:avLst/>
              <a:gdLst/>
              <a:ahLst/>
              <a:cxnLst/>
              <a:rect l="l" t="t" r="r" b="b"/>
              <a:pathLst>
                <a:path w="7761" h="3004" extrusionOk="0">
                  <a:moveTo>
                    <a:pt x="324" y="1"/>
                  </a:moveTo>
                  <a:cubicBezTo>
                    <a:pt x="151" y="300"/>
                    <a:pt x="1" y="798"/>
                    <a:pt x="239" y="1489"/>
                  </a:cubicBezTo>
                  <a:cubicBezTo>
                    <a:pt x="536" y="2352"/>
                    <a:pt x="1622" y="3004"/>
                    <a:pt x="2776" y="3004"/>
                  </a:cubicBezTo>
                  <a:cubicBezTo>
                    <a:pt x="3239" y="3004"/>
                    <a:pt x="3712" y="2899"/>
                    <a:pt x="4150" y="2661"/>
                  </a:cubicBezTo>
                  <a:cubicBezTo>
                    <a:pt x="5676" y="1826"/>
                    <a:pt x="6292" y="1210"/>
                    <a:pt x="6947" y="1012"/>
                  </a:cubicBezTo>
                  <a:cubicBezTo>
                    <a:pt x="7359" y="886"/>
                    <a:pt x="7761" y="402"/>
                    <a:pt x="741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4" name="Google Shape;1424;p31"/>
            <p:cNvSpPr/>
            <p:nvPr/>
          </p:nvSpPr>
          <p:spPr>
            <a:xfrm>
              <a:off x="4836025" y="4582925"/>
              <a:ext cx="124500" cy="87550"/>
            </a:xfrm>
            <a:custGeom>
              <a:avLst/>
              <a:gdLst/>
              <a:ahLst/>
              <a:cxnLst/>
              <a:rect l="l" t="t" r="r" b="b"/>
              <a:pathLst>
                <a:path w="4980" h="3502" extrusionOk="0">
                  <a:moveTo>
                    <a:pt x="2355" y="0"/>
                  </a:moveTo>
                  <a:cubicBezTo>
                    <a:pt x="1993" y="0"/>
                    <a:pt x="1597" y="92"/>
                    <a:pt x="1179" y="304"/>
                  </a:cubicBezTo>
                  <a:cubicBezTo>
                    <a:pt x="1179" y="304"/>
                    <a:pt x="0" y="965"/>
                    <a:pt x="395" y="2283"/>
                  </a:cubicBezTo>
                  <a:cubicBezTo>
                    <a:pt x="626" y="3060"/>
                    <a:pt x="1728" y="3502"/>
                    <a:pt x="2740" y="3502"/>
                  </a:cubicBezTo>
                  <a:cubicBezTo>
                    <a:pt x="3447" y="3502"/>
                    <a:pt x="4110" y="3286"/>
                    <a:pt x="4401" y="2818"/>
                  </a:cubicBezTo>
                  <a:cubicBezTo>
                    <a:pt x="4980" y="1883"/>
                    <a:pt x="4003" y="0"/>
                    <a:pt x="235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 2">
  <p:cSld name="CAPTION_ONLY_1">
    <p:bg>
      <p:bgPr>
        <a:noFill/>
        <a:effectLst/>
      </p:bgPr>
    </p:bg>
    <p:spTree>
      <p:nvGrpSpPr>
        <p:cNvPr id="1" name="Shape 1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5" name="Google Shape;1485;p35"/>
          <p:cNvSpPr/>
          <p:nvPr/>
        </p:nvSpPr>
        <p:spPr>
          <a:xfrm>
            <a:off x="0" y="-94075"/>
            <a:ext cx="5010300" cy="5284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86" name="Google Shape;1486;p35"/>
          <p:cNvSpPr txBox="1">
            <a:spLocks noGrp="1"/>
          </p:cNvSpPr>
          <p:nvPr>
            <p:ph type="title"/>
          </p:nvPr>
        </p:nvSpPr>
        <p:spPr>
          <a:xfrm>
            <a:off x="914400" y="989590"/>
            <a:ext cx="2743200" cy="1590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1487" name="Google Shape;1487;p35"/>
          <p:cNvSpPr txBox="1">
            <a:spLocks noGrp="1"/>
          </p:cNvSpPr>
          <p:nvPr>
            <p:ph type="subTitle" idx="1"/>
          </p:nvPr>
        </p:nvSpPr>
        <p:spPr>
          <a:xfrm>
            <a:off x="914400" y="2602412"/>
            <a:ext cx="3657600" cy="1861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1pPr>
            <a:lvl2pPr lvl="1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grpSp>
        <p:nvGrpSpPr>
          <p:cNvPr id="1488" name="Google Shape;1488;p35"/>
          <p:cNvGrpSpPr/>
          <p:nvPr/>
        </p:nvGrpSpPr>
        <p:grpSpPr>
          <a:xfrm>
            <a:off x="-665807" y="3431744"/>
            <a:ext cx="2280393" cy="2280580"/>
            <a:chOff x="-665807" y="3431744"/>
            <a:chExt cx="2280393" cy="2280580"/>
          </a:xfrm>
        </p:grpSpPr>
        <p:sp>
          <p:nvSpPr>
            <p:cNvPr id="1489" name="Google Shape;1489;p35"/>
            <p:cNvSpPr/>
            <p:nvPr/>
          </p:nvSpPr>
          <p:spPr>
            <a:xfrm rot="6847533" flipH="1">
              <a:off x="-356027" y="4216323"/>
              <a:ext cx="1115230" cy="1401371"/>
            </a:xfrm>
            <a:custGeom>
              <a:avLst/>
              <a:gdLst/>
              <a:ahLst/>
              <a:cxnLst/>
              <a:rect l="l" t="t" r="r" b="b"/>
              <a:pathLst>
                <a:path w="14676" h="16379" extrusionOk="0">
                  <a:moveTo>
                    <a:pt x="7560" y="1"/>
                  </a:moveTo>
                  <a:cubicBezTo>
                    <a:pt x="3283" y="1"/>
                    <a:pt x="0" y="8178"/>
                    <a:pt x="2476" y="12988"/>
                  </a:cubicBezTo>
                  <a:cubicBezTo>
                    <a:pt x="3703" y="15375"/>
                    <a:pt x="6008" y="16379"/>
                    <a:pt x="8201" y="16379"/>
                  </a:cubicBezTo>
                  <a:cubicBezTo>
                    <a:pt x="10559" y="16379"/>
                    <a:pt x="12790" y="15223"/>
                    <a:pt x="13430" y="13366"/>
                  </a:cubicBezTo>
                  <a:cubicBezTo>
                    <a:pt x="14675" y="9777"/>
                    <a:pt x="13214" y="571"/>
                    <a:pt x="7908" y="20"/>
                  </a:cubicBezTo>
                  <a:cubicBezTo>
                    <a:pt x="7791" y="5"/>
                    <a:pt x="7677" y="1"/>
                    <a:pt x="756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490" name="Google Shape;1490;p35"/>
            <p:cNvGrpSpPr/>
            <p:nvPr/>
          </p:nvGrpSpPr>
          <p:grpSpPr>
            <a:xfrm rot="-5400000">
              <a:off x="-171875" y="3453684"/>
              <a:ext cx="1808401" cy="1764522"/>
              <a:chOff x="2024475" y="4433550"/>
              <a:chExt cx="623350" cy="608225"/>
            </a:xfrm>
          </p:grpSpPr>
          <p:sp>
            <p:nvSpPr>
              <p:cNvPr id="1491" name="Google Shape;1491;p35"/>
              <p:cNvSpPr/>
              <p:nvPr/>
            </p:nvSpPr>
            <p:spPr>
              <a:xfrm>
                <a:off x="2637250" y="4451875"/>
                <a:ext cx="7875" cy="4200"/>
              </a:xfrm>
              <a:custGeom>
                <a:avLst/>
                <a:gdLst/>
                <a:ahLst/>
                <a:cxnLst/>
                <a:rect l="l" t="t" r="r" b="b"/>
                <a:pathLst>
                  <a:path w="315" h="168" extrusionOk="0">
                    <a:moveTo>
                      <a:pt x="0" y="1"/>
                    </a:moveTo>
                    <a:lnTo>
                      <a:pt x="0" y="1"/>
                    </a:lnTo>
                    <a:cubicBezTo>
                      <a:pt x="24" y="96"/>
                      <a:pt x="106" y="167"/>
                      <a:pt x="208" y="167"/>
                    </a:cubicBezTo>
                    <a:cubicBezTo>
                      <a:pt x="246" y="167"/>
                      <a:pt x="283" y="154"/>
                      <a:pt x="314" y="137"/>
                    </a:cubicBezTo>
                    <a:cubicBezTo>
                      <a:pt x="297" y="93"/>
                      <a:pt x="283" y="52"/>
                      <a:pt x="263" y="8"/>
                    </a:cubicBezTo>
                    <a:lnTo>
                      <a:pt x="208" y="8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92" name="Google Shape;1492;p35"/>
              <p:cNvSpPr/>
              <p:nvPr/>
            </p:nvSpPr>
            <p:spPr>
              <a:xfrm>
                <a:off x="2619025" y="4463300"/>
                <a:ext cx="10850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4" extrusionOk="0">
                    <a:moveTo>
                      <a:pt x="215" y="1"/>
                    </a:moveTo>
                    <a:cubicBezTo>
                      <a:pt x="96" y="1"/>
                      <a:pt x="1" y="99"/>
                      <a:pt x="1" y="218"/>
                    </a:cubicBezTo>
                    <a:cubicBezTo>
                      <a:pt x="1" y="337"/>
                      <a:pt x="96" y="433"/>
                      <a:pt x="215" y="433"/>
                    </a:cubicBezTo>
                    <a:cubicBezTo>
                      <a:pt x="334" y="433"/>
                      <a:pt x="433" y="337"/>
                      <a:pt x="433" y="218"/>
                    </a:cubicBezTo>
                    <a:cubicBezTo>
                      <a:pt x="433" y="99"/>
                      <a:pt x="334" y="1"/>
                      <a:pt x="215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93" name="Google Shape;1493;p35"/>
              <p:cNvSpPr/>
              <p:nvPr/>
            </p:nvSpPr>
            <p:spPr>
              <a:xfrm>
                <a:off x="2619025" y="4499325"/>
                <a:ext cx="10850" cy="10825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3" extrusionOk="0">
                    <a:moveTo>
                      <a:pt x="215" y="0"/>
                    </a:moveTo>
                    <a:cubicBezTo>
                      <a:pt x="96" y="0"/>
                      <a:pt x="1" y="99"/>
                      <a:pt x="1" y="218"/>
                    </a:cubicBezTo>
                    <a:cubicBezTo>
                      <a:pt x="1" y="338"/>
                      <a:pt x="96" y="433"/>
                      <a:pt x="215" y="433"/>
                    </a:cubicBezTo>
                    <a:cubicBezTo>
                      <a:pt x="334" y="433"/>
                      <a:pt x="433" y="338"/>
                      <a:pt x="433" y="218"/>
                    </a:cubicBezTo>
                    <a:cubicBezTo>
                      <a:pt x="433" y="99"/>
                      <a:pt x="334" y="0"/>
                      <a:pt x="21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94" name="Google Shape;1494;p35"/>
              <p:cNvSpPr/>
              <p:nvPr/>
            </p:nvSpPr>
            <p:spPr>
              <a:xfrm>
                <a:off x="2637000" y="4481350"/>
                <a:ext cx="10825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3" h="434" extrusionOk="0">
                    <a:moveTo>
                      <a:pt x="218" y="1"/>
                    </a:moveTo>
                    <a:cubicBezTo>
                      <a:pt x="99" y="1"/>
                      <a:pt x="0" y="96"/>
                      <a:pt x="0" y="215"/>
                    </a:cubicBezTo>
                    <a:cubicBezTo>
                      <a:pt x="0" y="334"/>
                      <a:pt x="99" y="433"/>
                      <a:pt x="218" y="433"/>
                    </a:cubicBezTo>
                    <a:cubicBezTo>
                      <a:pt x="337" y="433"/>
                      <a:pt x="433" y="334"/>
                      <a:pt x="433" y="215"/>
                    </a:cubicBezTo>
                    <a:cubicBezTo>
                      <a:pt x="433" y="96"/>
                      <a:pt x="337" y="1"/>
                      <a:pt x="218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95" name="Google Shape;1495;p35"/>
              <p:cNvSpPr/>
              <p:nvPr/>
            </p:nvSpPr>
            <p:spPr>
              <a:xfrm>
                <a:off x="2637000" y="4517375"/>
                <a:ext cx="10825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3" h="434" extrusionOk="0">
                    <a:moveTo>
                      <a:pt x="218" y="0"/>
                    </a:moveTo>
                    <a:cubicBezTo>
                      <a:pt x="99" y="0"/>
                      <a:pt x="0" y="96"/>
                      <a:pt x="0" y="215"/>
                    </a:cubicBezTo>
                    <a:cubicBezTo>
                      <a:pt x="0" y="335"/>
                      <a:pt x="99" y="433"/>
                      <a:pt x="218" y="433"/>
                    </a:cubicBezTo>
                    <a:cubicBezTo>
                      <a:pt x="337" y="433"/>
                      <a:pt x="433" y="335"/>
                      <a:pt x="433" y="215"/>
                    </a:cubicBezTo>
                    <a:cubicBezTo>
                      <a:pt x="433" y="96"/>
                      <a:pt x="337" y="0"/>
                      <a:pt x="21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96" name="Google Shape;1496;p35"/>
              <p:cNvSpPr/>
              <p:nvPr/>
            </p:nvSpPr>
            <p:spPr>
              <a:xfrm>
                <a:off x="2619025" y="4535350"/>
                <a:ext cx="10850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4" extrusionOk="0">
                    <a:moveTo>
                      <a:pt x="215" y="1"/>
                    </a:moveTo>
                    <a:cubicBezTo>
                      <a:pt x="96" y="1"/>
                      <a:pt x="1" y="99"/>
                      <a:pt x="1" y="218"/>
                    </a:cubicBezTo>
                    <a:cubicBezTo>
                      <a:pt x="1" y="337"/>
                      <a:pt x="96" y="433"/>
                      <a:pt x="215" y="433"/>
                    </a:cubicBezTo>
                    <a:cubicBezTo>
                      <a:pt x="334" y="433"/>
                      <a:pt x="433" y="337"/>
                      <a:pt x="433" y="218"/>
                    </a:cubicBezTo>
                    <a:cubicBezTo>
                      <a:pt x="433" y="99"/>
                      <a:pt x="334" y="1"/>
                      <a:pt x="215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97" name="Google Shape;1497;p35"/>
              <p:cNvSpPr/>
              <p:nvPr/>
            </p:nvSpPr>
            <p:spPr>
              <a:xfrm>
                <a:off x="2619025" y="4571375"/>
                <a:ext cx="7425" cy="8450"/>
              </a:xfrm>
              <a:custGeom>
                <a:avLst/>
                <a:gdLst/>
                <a:ahLst/>
                <a:cxnLst/>
                <a:rect l="l" t="t" r="r" b="b"/>
                <a:pathLst>
                  <a:path w="297" h="338" extrusionOk="0">
                    <a:moveTo>
                      <a:pt x="215" y="0"/>
                    </a:moveTo>
                    <a:cubicBezTo>
                      <a:pt x="96" y="0"/>
                      <a:pt x="1" y="99"/>
                      <a:pt x="1" y="219"/>
                    </a:cubicBezTo>
                    <a:cubicBezTo>
                      <a:pt x="1" y="263"/>
                      <a:pt x="17" y="304"/>
                      <a:pt x="42" y="338"/>
                    </a:cubicBezTo>
                    <a:cubicBezTo>
                      <a:pt x="130" y="236"/>
                      <a:pt x="215" y="126"/>
                      <a:pt x="297" y="17"/>
                    </a:cubicBezTo>
                    <a:cubicBezTo>
                      <a:pt x="273" y="7"/>
                      <a:pt x="246" y="0"/>
                      <a:pt x="21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98" name="Google Shape;1498;p35"/>
              <p:cNvSpPr/>
              <p:nvPr/>
            </p:nvSpPr>
            <p:spPr>
              <a:xfrm>
                <a:off x="2600975" y="4450775"/>
                <a:ext cx="10750" cy="5300"/>
              </a:xfrm>
              <a:custGeom>
                <a:avLst/>
                <a:gdLst/>
                <a:ahLst/>
                <a:cxnLst/>
                <a:rect l="l" t="t" r="r" b="b"/>
                <a:pathLst>
                  <a:path w="430" h="212" extrusionOk="0">
                    <a:moveTo>
                      <a:pt x="0" y="0"/>
                    </a:moveTo>
                    <a:lnTo>
                      <a:pt x="0" y="0"/>
                    </a:lnTo>
                    <a:cubicBezTo>
                      <a:pt x="3" y="120"/>
                      <a:pt x="99" y="211"/>
                      <a:pt x="218" y="211"/>
                    </a:cubicBezTo>
                    <a:cubicBezTo>
                      <a:pt x="330" y="211"/>
                      <a:pt x="419" y="123"/>
                      <a:pt x="429" y="14"/>
                    </a:cubicBezTo>
                    <a:lnTo>
                      <a:pt x="218" y="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99" name="Google Shape;1499;p35"/>
              <p:cNvSpPr/>
              <p:nvPr/>
            </p:nvSpPr>
            <p:spPr>
              <a:xfrm>
                <a:off x="2583000" y="4463300"/>
                <a:ext cx="10750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0" h="434" extrusionOk="0">
                    <a:moveTo>
                      <a:pt x="215" y="1"/>
                    </a:moveTo>
                    <a:cubicBezTo>
                      <a:pt x="96" y="1"/>
                      <a:pt x="0" y="99"/>
                      <a:pt x="0" y="218"/>
                    </a:cubicBezTo>
                    <a:cubicBezTo>
                      <a:pt x="0" y="337"/>
                      <a:pt x="96" y="433"/>
                      <a:pt x="215" y="433"/>
                    </a:cubicBezTo>
                    <a:cubicBezTo>
                      <a:pt x="334" y="433"/>
                      <a:pt x="430" y="337"/>
                      <a:pt x="430" y="218"/>
                    </a:cubicBezTo>
                    <a:cubicBezTo>
                      <a:pt x="430" y="99"/>
                      <a:pt x="334" y="1"/>
                      <a:pt x="215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00" name="Google Shape;1500;p35"/>
              <p:cNvSpPr/>
              <p:nvPr/>
            </p:nvSpPr>
            <p:spPr>
              <a:xfrm>
                <a:off x="2600975" y="4481350"/>
                <a:ext cx="10825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3" h="434" extrusionOk="0">
                    <a:moveTo>
                      <a:pt x="218" y="1"/>
                    </a:moveTo>
                    <a:cubicBezTo>
                      <a:pt x="96" y="1"/>
                      <a:pt x="0" y="96"/>
                      <a:pt x="0" y="215"/>
                    </a:cubicBezTo>
                    <a:cubicBezTo>
                      <a:pt x="0" y="334"/>
                      <a:pt x="96" y="433"/>
                      <a:pt x="218" y="433"/>
                    </a:cubicBezTo>
                    <a:cubicBezTo>
                      <a:pt x="338" y="433"/>
                      <a:pt x="433" y="334"/>
                      <a:pt x="433" y="215"/>
                    </a:cubicBezTo>
                    <a:cubicBezTo>
                      <a:pt x="433" y="96"/>
                      <a:pt x="338" y="1"/>
                      <a:pt x="218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01" name="Google Shape;1501;p35"/>
              <p:cNvSpPr/>
              <p:nvPr/>
            </p:nvSpPr>
            <p:spPr>
              <a:xfrm>
                <a:off x="2583000" y="4499325"/>
                <a:ext cx="10750" cy="10825"/>
              </a:xfrm>
              <a:custGeom>
                <a:avLst/>
                <a:gdLst/>
                <a:ahLst/>
                <a:cxnLst/>
                <a:rect l="l" t="t" r="r" b="b"/>
                <a:pathLst>
                  <a:path w="430" h="433" extrusionOk="0">
                    <a:moveTo>
                      <a:pt x="215" y="0"/>
                    </a:moveTo>
                    <a:cubicBezTo>
                      <a:pt x="96" y="0"/>
                      <a:pt x="0" y="99"/>
                      <a:pt x="0" y="218"/>
                    </a:cubicBezTo>
                    <a:cubicBezTo>
                      <a:pt x="0" y="338"/>
                      <a:pt x="96" y="433"/>
                      <a:pt x="215" y="433"/>
                    </a:cubicBezTo>
                    <a:cubicBezTo>
                      <a:pt x="334" y="433"/>
                      <a:pt x="430" y="338"/>
                      <a:pt x="430" y="218"/>
                    </a:cubicBezTo>
                    <a:cubicBezTo>
                      <a:pt x="430" y="99"/>
                      <a:pt x="334" y="0"/>
                      <a:pt x="21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02" name="Google Shape;1502;p35"/>
              <p:cNvSpPr/>
              <p:nvPr/>
            </p:nvSpPr>
            <p:spPr>
              <a:xfrm>
                <a:off x="2583000" y="4535350"/>
                <a:ext cx="10750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0" h="434" extrusionOk="0">
                    <a:moveTo>
                      <a:pt x="215" y="1"/>
                    </a:moveTo>
                    <a:cubicBezTo>
                      <a:pt x="96" y="1"/>
                      <a:pt x="0" y="99"/>
                      <a:pt x="0" y="218"/>
                    </a:cubicBezTo>
                    <a:cubicBezTo>
                      <a:pt x="0" y="337"/>
                      <a:pt x="96" y="433"/>
                      <a:pt x="215" y="433"/>
                    </a:cubicBezTo>
                    <a:cubicBezTo>
                      <a:pt x="334" y="433"/>
                      <a:pt x="430" y="337"/>
                      <a:pt x="430" y="218"/>
                    </a:cubicBezTo>
                    <a:cubicBezTo>
                      <a:pt x="430" y="99"/>
                      <a:pt x="334" y="1"/>
                      <a:pt x="215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03" name="Google Shape;1503;p35"/>
              <p:cNvSpPr/>
              <p:nvPr/>
            </p:nvSpPr>
            <p:spPr>
              <a:xfrm>
                <a:off x="2600975" y="4517375"/>
                <a:ext cx="10825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3" h="434" extrusionOk="0">
                    <a:moveTo>
                      <a:pt x="218" y="0"/>
                    </a:moveTo>
                    <a:cubicBezTo>
                      <a:pt x="96" y="0"/>
                      <a:pt x="0" y="96"/>
                      <a:pt x="0" y="215"/>
                    </a:cubicBezTo>
                    <a:cubicBezTo>
                      <a:pt x="0" y="335"/>
                      <a:pt x="96" y="433"/>
                      <a:pt x="218" y="433"/>
                    </a:cubicBezTo>
                    <a:cubicBezTo>
                      <a:pt x="338" y="433"/>
                      <a:pt x="433" y="335"/>
                      <a:pt x="433" y="215"/>
                    </a:cubicBezTo>
                    <a:cubicBezTo>
                      <a:pt x="433" y="96"/>
                      <a:pt x="338" y="0"/>
                      <a:pt x="21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04" name="Google Shape;1504;p35"/>
              <p:cNvSpPr/>
              <p:nvPr/>
            </p:nvSpPr>
            <p:spPr>
              <a:xfrm>
                <a:off x="2600975" y="4553400"/>
                <a:ext cx="10825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3" h="434" extrusionOk="0">
                    <a:moveTo>
                      <a:pt x="218" y="1"/>
                    </a:moveTo>
                    <a:cubicBezTo>
                      <a:pt x="96" y="1"/>
                      <a:pt x="0" y="96"/>
                      <a:pt x="0" y="215"/>
                    </a:cubicBezTo>
                    <a:cubicBezTo>
                      <a:pt x="0" y="334"/>
                      <a:pt x="96" y="433"/>
                      <a:pt x="218" y="433"/>
                    </a:cubicBezTo>
                    <a:cubicBezTo>
                      <a:pt x="338" y="433"/>
                      <a:pt x="433" y="334"/>
                      <a:pt x="433" y="215"/>
                    </a:cubicBezTo>
                    <a:cubicBezTo>
                      <a:pt x="433" y="96"/>
                      <a:pt x="338" y="1"/>
                      <a:pt x="218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05" name="Google Shape;1505;p35"/>
              <p:cNvSpPr/>
              <p:nvPr/>
            </p:nvSpPr>
            <p:spPr>
              <a:xfrm>
                <a:off x="2583000" y="4571375"/>
                <a:ext cx="10750" cy="10825"/>
              </a:xfrm>
              <a:custGeom>
                <a:avLst/>
                <a:gdLst/>
                <a:ahLst/>
                <a:cxnLst/>
                <a:rect l="l" t="t" r="r" b="b"/>
                <a:pathLst>
                  <a:path w="430" h="433" extrusionOk="0">
                    <a:moveTo>
                      <a:pt x="215" y="0"/>
                    </a:moveTo>
                    <a:cubicBezTo>
                      <a:pt x="96" y="0"/>
                      <a:pt x="0" y="99"/>
                      <a:pt x="0" y="219"/>
                    </a:cubicBezTo>
                    <a:cubicBezTo>
                      <a:pt x="0" y="338"/>
                      <a:pt x="96" y="433"/>
                      <a:pt x="215" y="433"/>
                    </a:cubicBezTo>
                    <a:cubicBezTo>
                      <a:pt x="334" y="433"/>
                      <a:pt x="430" y="338"/>
                      <a:pt x="430" y="219"/>
                    </a:cubicBezTo>
                    <a:cubicBezTo>
                      <a:pt x="430" y="99"/>
                      <a:pt x="334" y="0"/>
                      <a:pt x="21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06" name="Google Shape;1506;p35"/>
              <p:cNvSpPr/>
              <p:nvPr/>
            </p:nvSpPr>
            <p:spPr>
              <a:xfrm>
                <a:off x="2600975" y="4589425"/>
                <a:ext cx="8525" cy="7875"/>
              </a:xfrm>
              <a:custGeom>
                <a:avLst/>
                <a:gdLst/>
                <a:ahLst/>
                <a:cxnLst/>
                <a:rect l="l" t="t" r="r" b="b"/>
                <a:pathLst>
                  <a:path w="341" h="315" extrusionOk="0">
                    <a:moveTo>
                      <a:pt x="218" y="0"/>
                    </a:moveTo>
                    <a:cubicBezTo>
                      <a:pt x="96" y="0"/>
                      <a:pt x="0" y="96"/>
                      <a:pt x="0" y="215"/>
                    </a:cubicBezTo>
                    <a:cubicBezTo>
                      <a:pt x="0" y="253"/>
                      <a:pt x="11" y="283"/>
                      <a:pt x="28" y="314"/>
                    </a:cubicBezTo>
                    <a:cubicBezTo>
                      <a:pt x="65" y="283"/>
                      <a:pt x="102" y="250"/>
                      <a:pt x="140" y="215"/>
                    </a:cubicBezTo>
                    <a:cubicBezTo>
                      <a:pt x="167" y="195"/>
                      <a:pt x="191" y="174"/>
                      <a:pt x="218" y="151"/>
                    </a:cubicBezTo>
                    <a:cubicBezTo>
                      <a:pt x="259" y="116"/>
                      <a:pt x="300" y="82"/>
                      <a:pt x="341" y="45"/>
                    </a:cubicBezTo>
                    <a:cubicBezTo>
                      <a:pt x="307" y="17"/>
                      <a:pt x="262" y="0"/>
                      <a:pt x="21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07" name="Google Shape;1507;p35"/>
              <p:cNvSpPr/>
              <p:nvPr/>
            </p:nvSpPr>
            <p:spPr>
              <a:xfrm>
                <a:off x="2584275" y="4607650"/>
                <a:ext cx="3000" cy="1825"/>
              </a:xfrm>
              <a:custGeom>
                <a:avLst/>
                <a:gdLst/>
                <a:ahLst/>
                <a:cxnLst/>
                <a:rect l="l" t="t" r="r" b="b"/>
                <a:pathLst>
                  <a:path w="120" h="73" extrusionOk="0">
                    <a:moveTo>
                      <a:pt x="119" y="1"/>
                    </a:moveTo>
                    <a:lnTo>
                      <a:pt x="119" y="1"/>
                    </a:lnTo>
                    <a:cubicBezTo>
                      <a:pt x="72" y="11"/>
                      <a:pt x="31" y="35"/>
                      <a:pt x="1" y="72"/>
                    </a:cubicBezTo>
                    <a:cubicBezTo>
                      <a:pt x="38" y="48"/>
                      <a:pt x="83" y="24"/>
                      <a:pt x="119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08" name="Google Shape;1508;p35"/>
              <p:cNvSpPr/>
              <p:nvPr/>
            </p:nvSpPr>
            <p:spPr>
              <a:xfrm>
                <a:off x="2546875" y="4463300"/>
                <a:ext cx="10850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4" extrusionOk="0">
                    <a:moveTo>
                      <a:pt x="219" y="1"/>
                    </a:moveTo>
                    <a:cubicBezTo>
                      <a:pt x="100" y="1"/>
                      <a:pt x="1" y="99"/>
                      <a:pt x="1" y="218"/>
                    </a:cubicBezTo>
                    <a:cubicBezTo>
                      <a:pt x="1" y="337"/>
                      <a:pt x="100" y="433"/>
                      <a:pt x="219" y="433"/>
                    </a:cubicBezTo>
                    <a:cubicBezTo>
                      <a:pt x="338" y="433"/>
                      <a:pt x="434" y="337"/>
                      <a:pt x="434" y="218"/>
                    </a:cubicBezTo>
                    <a:cubicBezTo>
                      <a:pt x="434" y="99"/>
                      <a:pt x="338" y="1"/>
                      <a:pt x="219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09" name="Google Shape;1509;p35"/>
              <p:cNvSpPr/>
              <p:nvPr/>
            </p:nvSpPr>
            <p:spPr>
              <a:xfrm>
                <a:off x="2564950" y="4449675"/>
                <a:ext cx="10825" cy="6400"/>
              </a:xfrm>
              <a:custGeom>
                <a:avLst/>
                <a:gdLst/>
                <a:ahLst/>
                <a:cxnLst/>
                <a:rect l="l" t="t" r="r" b="b"/>
                <a:pathLst>
                  <a:path w="433" h="256" extrusionOk="0">
                    <a:moveTo>
                      <a:pt x="7" y="0"/>
                    </a:moveTo>
                    <a:cubicBezTo>
                      <a:pt x="7" y="14"/>
                      <a:pt x="0" y="27"/>
                      <a:pt x="0" y="41"/>
                    </a:cubicBezTo>
                    <a:cubicBezTo>
                      <a:pt x="0" y="160"/>
                      <a:pt x="95" y="255"/>
                      <a:pt x="215" y="255"/>
                    </a:cubicBezTo>
                    <a:cubicBezTo>
                      <a:pt x="334" y="255"/>
                      <a:pt x="433" y="160"/>
                      <a:pt x="433" y="41"/>
                    </a:cubicBezTo>
                    <a:cubicBezTo>
                      <a:pt x="433" y="30"/>
                      <a:pt x="430" y="24"/>
                      <a:pt x="426" y="14"/>
                    </a:cubicBezTo>
                    <a:lnTo>
                      <a:pt x="215" y="7"/>
                    </a:lnTo>
                    <a:lnTo>
                      <a:pt x="7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10" name="Google Shape;1510;p35"/>
              <p:cNvSpPr/>
              <p:nvPr/>
            </p:nvSpPr>
            <p:spPr>
              <a:xfrm>
                <a:off x="2546875" y="4499325"/>
                <a:ext cx="10850" cy="10825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3" extrusionOk="0">
                    <a:moveTo>
                      <a:pt x="219" y="0"/>
                    </a:moveTo>
                    <a:cubicBezTo>
                      <a:pt x="100" y="0"/>
                      <a:pt x="1" y="99"/>
                      <a:pt x="1" y="218"/>
                    </a:cubicBezTo>
                    <a:cubicBezTo>
                      <a:pt x="1" y="338"/>
                      <a:pt x="100" y="433"/>
                      <a:pt x="219" y="433"/>
                    </a:cubicBezTo>
                    <a:cubicBezTo>
                      <a:pt x="338" y="433"/>
                      <a:pt x="434" y="338"/>
                      <a:pt x="434" y="218"/>
                    </a:cubicBezTo>
                    <a:cubicBezTo>
                      <a:pt x="434" y="99"/>
                      <a:pt x="338" y="0"/>
                      <a:pt x="219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11" name="Google Shape;1511;p35"/>
              <p:cNvSpPr/>
              <p:nvPr/>
            </p:nvSpPr>
            <p:spPr>
              <a:xfrm>
                <a:off x="2564950" y="4481350"/>
                <a:ext cx="10825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3" h="434" extrusionOk="0">
                    <a:moveTo>
                      <a:pt x="215" y="1"/>
                    </a:moveTo>
                    <a:cubicBezTo>
                      <a:pt x="95" y="1"/>
                      <a:pt x="0" y="96"/>
                      <a:pt x="0" y="215"/>
                    </a:cubicBezTo>
                    <a:cubicBezTo>
                      <a:pt x="0" y="334"/>
                      <a:pt x="95" y="433"/>
                      <a:pt x="215" y="433"/>
                    </a:cubicBezTo>
                    <a:cubicBezTo>
                      <a:pt x="334" y="433"/>
                      <a:pt x="433" y="334"/>
                      <a:pt x="433" y="215"/>
                    </a:cubicBezTo>
                    <a:cubicBezTo>
                      <a:pt x="433" y="96"/>
                      <a:pt x="334" y="1"/>
                      <a:pt x="215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12" name="Google Shape;1512;p35"/>
              <p:cNvSpPr/>
              <p:nvPr/>
            </p:nvSpPr>
            <p:spPr>
              <a:xfrm>
                <a:off x="2546875" y="4535350"/>
                <a:ext cx="10850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4" extrusionOk="0">
                    <a:moveTo>
                      <a:pt x="219" y="1"/>
                    </a:moveTo>
                    <a:cubicBezTo>
                      <a:pt x="100" y="1"/>
                      <a:pt x="1" y="99"/>
                      <a:pt x="1" y="218"/>
                    </a:cubicBezTo>
                    <a:cubicBezTo>
                      <a:pt x="1" y="337"/>
                      <a:pt x="100" y="433"/>
                      <a:pt x="219" y="433"/>
                    </a:cubicBezTo>
                    <a:cubicBezTo>
                      <a:pt x="338" y="433"/>
                      <a:pt x="434" y="337"/>
                      <a:pt x="434" y="218"/>
                    </a:cubicBezTo>
                    <a:cubicBezTo>
                      <a:pt x="434" y="99"/>
                      <a:pt x="338" y="1"/>
                      <a:pt x="219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13" name="Google Shape;1513;p35"/>
              <p:cNvSpPr/>
              <p:nvPr/>
            </p:nvSpPr>
            <p:spPr>
              <a:xfrm>
                <a:off x="2564950" y="4517375"/>
                <a:ext cx="10825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3" h="434" extrusionOk="0">
                    <a:moveTo>
                      <a:pt x="215" y="0"/>
                    </a:moveTo>
                    <a:cubicBezTo>
                      <a:pt x="95" y="0"/>
                      <a:pt x="0" y="96"/>
                      <a:pt x="0" y="215"/>
                    </a:cubicBezTo>
                    <a:cubicBezTo>
                      <a:pt x="0" y="335"/>
                      <a:pt x="95" y="433"/>
                      <a:pt x="215" y="433"/>
                    </a:cubicBezTo>
                    <a:cubicBezTo>
                      <a:pt x="334" y="433"/>
                      <a:pt x="433" y="335"/>
                      <a:pt x="433" y="215"/>
                    </a:cubicBezTo>
                    <a:cubicBezTo>
                      <a:pt x="433" y="96"/>
                      <a:pt x="334" y="0"/>
                      <a:pt x="21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14" name="Google Shape;1514;p35"/>
              <p:cNvSpPr/>
              <p:nvPr/>
            </p:nvSpPr>
            <p:spPr>
              <a:xfrm>
                <a:off x="2564950" y="4553400"/>
                <a:ext cx="10825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3" h="434" extrusionOk="0">
                    <a:moveTo>
                      <a:pt x="215" y="1"/>
                    </a:moveTo>
                    <a:cubicBezTo>
                      <a:pt x="95" y="1"/>
                      <a:pt x="0" y="96"/>
                      <a:pt x="0" y="215"/>
                    </a:cubicBezTo>
                    <a:cubicBezTo>
                      <a:pt x="0" y="334"/>
                      <a:pt x="95" y="433"/>
                      <a:pt x="215" y="433"/>
                    </a:cubicBezTo>
                    <a:cubicBezTo>
                      <a:pt x="334" y="433"/>
                      <a:pt x="433" y="334"/>
                      <a:pt x="433" y="215"/>
                    </a:cubicBezTo>
                    <a:cubicBezTo>
                      <a:pt x="433" y="96"/>
                      <a:pt x="334" y="1"/>
                      <a:pt x="215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15" name="Google Shape;1515;p35"/>
              <p:cNvSpPr/>
              <p:nvPr/>
            </p:nvSpPr>
            <p:spPr>
              <a:xfrm>
                <a:off x="2546875" y="4571375"/>
                <a:ext cx="10850" cy="10825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3" extrusionOk="0">
                    <a:moveTo>
                      <a:pt x="219" y="0"/>
                    </a:moveTo>
                    <a:cubicBezTo>
                      <a:pt x="100" y="0"/>
                      <a:pt x="1" y="99"/>
                      <a:pt x="1" y="219"/>
                    </a:cubicBezTo>
                    <a:cubicBezTo>
                      <a:pt x="1" y="338"/>
                      <a:pt x="100" y="433"/>
                      <a:pt x="219" y="433"/>
                    </a:cubicBezTo>
                    <a:cubicBezTo>
                      <a:pt x="338" y="433"/>
                      <a:pt x="434" y="338"/>
                      <a:pt x="434" y="219"/>
                    </a:cubicBezTo>
                    <a:cubicBezTo>
                      <a:pt x="434" y="99"/>
                      <a:pt x="338" y="0"/>
                      <a:pt x="219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16" name="Google Shape;1516;p35"/>
              <p:cNvSpPr/>
              <p:nvPr/>
            </p:nvSpPr>
            <p:spPr>
              <a:xfrm>
                <a:off x="2546875" y="4607400"/>
                <a:ext cx="10850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4" extrusionOk="0">
                    <a:moveTo>
                      <a:pt x="219" y="1"/>
                    </a:moveTo>
                    <a:cubicBezTo>
                      <a:pt x="100" y="1"/>
                      <a:pt x="1" y="99"/>
                      <a:pt x="1" y="218"/>
                    </a:cubicBezTo>
                    <a:cubicBezTo>
                      <a:pt x="1" y="338"/>
                      <a:pt x="100" y="433"/>
                      <a:pt x="219" y="433"/>
                    </a:cubicBezTo>
                    <a:cubicBezTo>
                      <a:pt x="338" y="433"/>
                      <a:pt x="434" y="338"/>
                      <a:pt x="434" y="218"/>
                    </a:cubicBezTo>
                    <a:cubicBezTo>
                      <a:pt x="434" y="99"/>
                      <a:pt x="338" y="1"/>
                      <a:pt x="219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17" name="Google Shape;1517;p35"/>
              <p:cNvSpPr/>
              <p:nvPr/>
            </p:nvSpPr>
            <p:spPr>
              <a:xfrm>
                <a:off x="2564950" y="4589425"/>
                <a:ext cx="10825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3" h="434" extrusionOk="0">
                    <a:moveTo>
                      <a:pt x="215" y="0"/>
                    </a:moveTo>
                    <a:cubicBezTo>
                      <a:pt x="95" y="0"/>
                      <a:pt x="0" y="96"/>
                      <a:pt x="0" y="215"/>
                    </a:cubicBezTo>
                    <a:cubicBezTo>
                      <a:pt x="0" y="335"/>
                      <a:pt x="95" y="434"/>
                      <a:pt x="215" y="434"/>
                    </a:cubicBezTo>
                    <a:cubicBezTo>
                      <a:pt x="334" y="434"/>
                      <a:pt x="433" y="335"/>
                      <a:pt x="433" y="215"/>
                    </a:cubicBezTo>
                    <a:cubicBezTo>
                      <a:pt x="433" y="96"/>
                      <a:pt x="334" y="0"/>
                      <a:pt x="21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18" name="Google Shape;1518;p35"/>
              <p:cNvSpPr/>
              <p:nvPr/>
            </p:nvSpPr>
            <p:spPr>
              <a:xfrm>
                <a:off x="2528900" y="4448575"/>
                <a:ext cx="10850" cy="750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300" extrusionOk="0">
                    <a:moveTo>
                      <a:pt x="18" y="0"/>
                    </a:moveTo>
                    <a:cubicBezTo>
                      <a:pt x="8" y="27"/>
                      <a:pt x="1" y="54"/>
                      <a:pt x="1" y="85"/>
                    </a:cubicBezTo>
                    <a:cubicBezTo>
                      <a:pt x="1" y="204"/>
                      <a:pt x="97" y="299"/>
                      <a:pt x="216" y="299"/>
                    </a:cubicBezTo>
                    <a:cubicBezTo>
                      <a:pt x="335" y="299"/>
                      <a:pt x="433" y="204"/>
                      <a:pt x="433" y="85"/>
                    </a:cubicBezTo>
                    <a:cubicBezTo>
                      <a:pt x="433" y="58"/>
                      <a:pt x="427" y="34"/>
                      <a:pt x="420" y="13"/>
                    </a:cubicBezTo>
                    <a:lnTo>
                      <a:pt x="216" y="7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19" name="Google Shape;1519;p35"/>
              <p:cNvSpPr/>
              <p:nvPr/>
            </p:nvSpPr>
            <p:spPr>
              <a:xfrm>
                <a:off x="2510875" y="4463300"/>
                <a:ext cx="10825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3" h="434" extrusionOk="0">
                    <a:moveTo>
                      <a:pt x="218" y="1"/>
                    </a:moveTo>
                    <a:cubicBezTo>
                      <a:pt x="99" y="1"/>
                      <a:pt x="0" y="99"/>
                      <a:pt x="0" y="218"/>
                    </a:cubicBezTo>
                    <a:cubicBezTo>
                      <a:pt x="0" y="337"/>
                      <a:pt x="99" y="433"/>
                      <a:pt x="218" y="433"/>
                    </a:cubicBezTo>
                    <a:cubicBezTo>
                      <a:pt x="337" y="433"/>
                      <a:pt x="433" y="337"/>
                      <a:pt x="433" y="218"/>
                    </a:cubicBezTo>
                    <a:cubicBezTo>
                      <a:pt x="433" y="99"/>
                      <a:pt x="337" y="1"/>
                      <a:pt x="218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20" name="Google Shape;1520;p35"/>
              <p:cNvSpPr/>
              <p:nvPr/>
            </p:nvSpPr>
            <p:spPr>
              <a:xfrm>
                <a:off x="2528900" y="4481350"/>
                <a:ext cx="10850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4" extrusionOk="0">
                    <a:moveTo>
                      <a:pt x="216" y="1"/>
                    </a:moveTo>
                    <a:cubicBezTo>
                      <a:pt x="97" y="1"/>
                      <a:pt x="1" y="96"/>
                      <a:pt x="1" y="215"/>
                    </a:cubicBezTo>
                    <a:cubicBezTo>
                      <a:pt x="1" y="334"/>
                      <a:pt x="97" y="433"/>
                      <a:pt x="216" y="433"/>
                    </a:cubicBezTo>
                    <a:cubicBezTo>
                      <a:pt x="335" y="433"/>
                      <a:pt x="433" y="334"/>
                      <a:pt x="433" y="215"/>
                    </a:cubicBezTo>
                    <a:cubicBezTo>
                      <a:pt x="433" y="96"/>
                      <a:pt x="335" y="1"/>
                      <a:pt x="216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21" name="Google Shape;1521;p35"/>
              <p:cNvSpPr/>
              <p:nvPr/>
            </p:nvSpPr>
            <p:spPr>
              <a:xfrm>
                <a:off x="2510875" y="4499325"/>
                <a:ext cx="10825" cy="10825"/>
              </a:xfrm>
              <a:custGeom>
                <a:avLst/>
                <a:gdLst/>
                <a:ahLst/>
                <a:cxnLst/>
                <a:rect l="l" t="t" r="r" b="b"/>
                <a:pathLst>
                  <a:path w="433" h="433" extrusionOk="0">
                    <a:moveTo>
                      <a:pt x="218" y="0"/>
                    </a:moveTo>
                    <a:cubicBezTo>
                      <a:pt x="99" y="0"/>
                      <a:pt x="0" y="99"/>
                      <a:pt x="0" y="218"/>
                    </a:cubicBezTo>
                    <a:cubicBezTo>
                      <a:pt x="0" y="338"/>
                      <a:pt x="99" y="433"/>
                      <a:pt x="218" y="433"/>
                    </a:cubicBezTo>
                    <a:cubicBezTo>
                      <a:pt x="337" y="433"/>
                      <a:pt x="433" y="338"/>
                      <a:pt x="433" y="218"/>
                    </a:cubicBezTo>
                    <a:cubicBezTo>
                      <a:pt x="433" y="99"/>
                      <a:pt x="337" y="0"/>
                      <a:pt x="21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22" name="Google Shape;1522;p35"/>
              <p:cNvSpPr/>
              <p:nvPr/>
            </p:nvSpPr>
            <p:spPr>
              <a:xfrm>
                <a:off x="2528900" y="4517375"/>
                <a:ext cx="10850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4" extrusionOk="0">
                    <a:moveTo>
                      <a:pt x="216" y="0"/>
                    </a:moveTo>
                    <a:cubicBezTo>
                      <a:pt x="97" y="0"/>
                      <a:pt x="1" y="96"/>
                      <a:pt x="1" y="215"/>
                    </a:cubicBezTo>
                    <a:cubicBezTo>
                      <a:pt x="1" y="335"/>
                      <a:pt x="97" y="433"/>
                      <a:pt x="216" y="433"/>
                    </a:cubicBezTo>
                    <a:cubicBezTo>
                      <a:pt x="335" y="433"/>
                      <a:pt x="433" y="335"/>
                      <a:pt x="433" y="215"/>
                    </a:cubicBezTo>
                    <a:cubicBezTo>
                      <a:pt x="433" y="96"/>
                      <a:pt x="335" y="0"/>
                      <a:pt x="216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23" name="Google Shape;1523;p35"/>
              <p:cNvSpPr/>
              <p:nvPr/>
            </p:nvSpPr>
            <p:spPr>
              <a:xfrm>
                <a:off x="2510875" y="4535350"/>
                <a:ext cx="10825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3" h="434" extrusionOk="0">
                    <a:moveTo>
                      <a:pt x="218" y="1"/>
                    </a:moveTo>
                    <a:cubicBezTo>
                      <a:pt x="99" y="1"/>
                      <a:pt x="0" y="99"/>
                      <a:pt x="0" y="218"/>
                    </a:cubicBezTo>
                    <a:cubicBezTo>
                      <a:pt x="0" y="337"/>
                      <a:pt x="99" y="433"/>
                      <a:pt x="218" y="433"/>
                    </a:cubicBezTo>
                    <a:cubicBezTo>
                      <a:pt x="337" y="433"/>
                      <a:pt x="433" y="337"/>
                      <a:pt x="433" y="218"/>
                    </a:cubicBezTo>
                    <a:cubicBezTo>
                      <a:pt x="433" y="99"/>
                      <a:pt x="337" y="1"/>
                      <a:pt x="218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24" name="Google Shape;1524;p35"/>
              <p:cNvSpPr/>
              <p:nvPr/>
            </p:nvSpPr>
            <p:spPr>
              <a:xfrm>
                <a:off x="2510875" y="4571375"/>
                <a:ext cx="10825" cy="10825"/>
              </a:xfrm>
              <a:custGeom>
                <a:avLst/>
                <a:gdLst/>
                <a:ahLst/>
                <a:cxnLst/>
                <a:rect l="l" t="t" r="r" b="b"/>
                <a:pathLst>
                  <a:path w="433" h="433" extrusionOk="0">
                    <a:moveTo>
                      <a:pt x="218" y="0"/>
                    </a:moveTo>
                    <a:cubicBezTo>
                      <a:pt x="99" y="0"/>
                      <a:pt x="0" y="99"/>
                      <a:pt x="0" y="219"/>
                    </a:cubicBezTo>
                    <a:cubicBezTo>
                      <a:pt x="0" y="338"/>
                      <a:pt x="99" y="433"/>
                      <a:pt x="218" y="433"/>
                    </a:cubicBezTo>
                    <a:cubicBezTo>
                      <a:pt x="337" y="433"/>
                      <a:pt x="433" y="338"/>
                      <a:pt x="433" y="219"/>
                    </a:cubicBezTo>
                    <a:cubicBezTo>
                      <a:pt x="433" y="99"/>
                      <a:pt x="337" y="0"/>
                      <a:pt x="21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25" name="Google Shape;1525;p35"/>
              <p:cNvSpPr/>
              <p:nvPr/>
            </p:nvSpPr>
            <p:spPr>
              <a:xfrm>
                <a:off x="2528900" y="4553400"/>
                <a:ext cx="10850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4" extrusionOk="0">
                    <a:moveTo>
                      <a:pt x="216" y="1"/>
                    </a:moveTo>
                    <a:cubicBezTo>
                      <a:pt x="97" y="1"/>
                      <a:pt x="1" y="96"/>
                      <a:pt x="1" y="215"/>
                    </a:cubicBezTo>
                    <a:cubicBezTo>
                      <a:pt x="1" y="334"/>
                      <a:pt x="97" y="433"/>
                      <a:pt x="216" y="433"/>
                    </a:cubicBezTo>
                    <a:cubicBezTo>
                      <a:pt x="335" y="433"/>
                      <a:pt x="433" y="334"/>
                      <a:pt x="433" y="215"/>
                    </a:cubicBezTo>
                    <a:cubicBezTo>
                      <a:pt x="433" y="96"/>
                      <a:pt x="335" y="1"/>
                      <a:pt x="216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26" name="Google Shape;1526;p35"/>
              <p:cNvSpPr/>
              <p:nvPr/>
            </p:nvSpPr>
            <p:spPr>
              <a:xfrm>
                <a:off x="2528900" y="4589425"/>
                <a:ext cx="10850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4" extrusionOk="0">
                    <a:moveTo>
                      <a:pt x="216" y="0"/>
                    </a:moveTo>
                    <a:cubicBezTo>
                      <a:pt x="97" y="0"/>
                      <a:pt x="1" y="96"/>
                      <a:pt x="1" y="215"/>
                    </a:cubicBezTo>
                    <a:cubicBezTo>
                      <a:pt x="1" y="335"/>
                      <a:pt x="97" y="434"/>
                      <a:pt x="216" y="434"/>
                    </a:cubicBezTo>
                    <a:cubicBezTo>
                      <a:pt x="335" y="434"/>
                      <a:pt x="433" y="335"/>
                      <a:pt x="433" y="215"/>
                    </a:cubicBezTo>
                    <a:cubicBezTo>
                      <a:pt x="433" y="96"/>
                      <a:pt x="335" y="0"/>
                      <a:pt x="216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27" name="Google Shape;1527;p35"/>
              <p:cNvSpPr/>
              <p:nvPr/>
            </p:nvSpPr>
            <p:spPr>
              <a:xfrm>
                <a:off x="2510875" y="4607400"/>
                <a:ext cx="10825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3" h="434" extrusionOk="0">
                    <a:moveTo>
                      <a:pt x="218" y="1"/>
                    </a:moveTo>
                    <a:cubicBezTo>
                      <a:pt x="99" y="1"/>
                      <a:pt x="0" y="99"/>
                      <a:pt x="0" y="218"/>
                    </a:cubicBezTo>
                    <a:cubicBezTo>
                      <a:pt x="0" y="338"/>
                      <a:pt x="99" y="433"/>
                      <a:pt x="218" y="433"/>
                    </a:cubicBezTo>
                    <a:cubicBezTo>
                      <a:pt x="337" y="433"/>
                      <a:pt x="433" y="338"/>
                      <a:pt x="433" y="218"/>
                    </a:cubicBezTo>
                    <a:cubicBezTo>
                      <a:pt x="433" y="99"/>
                      <a:pt x="337" y="1"/>
                      <a:pt x="218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28" name="Google Shape;1528;p35"/>
              <p:cNvSpPr/>
              <p:nvPr/>
            </p:nvSpPr>
            <p:spPr>
              <a:xfrm>
                <a:off x="2528900" y="4625450"/>
                <a:ext cx="10525" cy="6500"/>
              </a:xfrm>
              <a:custGeom>
                <a:avLst/>
                <a:gdLst/>
                <a:ahLst/>
                <a:cxnLst/>
                <a:rect l="l" t="t" r="r" b="b"/>
                <a:pathLst>
                  <a:path w="421" h="260" extrusionOk="0">
                    <a:moveTo>
                      <a:pt x="216" y="1"/>
                    </a:moveTo>
                    <a:cubicBezTo>
                      <a:pt x="97" y="1"/>
                      <a:pt x="1" y="96"/>
                      <a:pt x="1" y="215"/>
                    </a:cubicBezTo>
                    <a:cubicBezTo>
                      <a:pt x="1" y="232"/>
                      <a:pt x="8" y="246"/>
                      <a:pt x="8" y="260"/>
                    </a:cubicBezTo>
                    <a:cubicBezTo>
                      <a:pt x="39" y="252"/>
                      <a:pt x="70" y="249"/>
                      <a:pt x="100" y="239"/>
                    </a:cubicBezTo>
                    <a:cubicBezTo>
                      <a:pt x="127" y="232"/>
                      <a:pt x="155" y="225"/>
                      <a:pt x="182" y="215"/>
                    </a:cubicBezTo>
                    <a:cubicBezTo>
                      <a:pt x="192" y="215"/>
                      <a:pt x="205" y="208"/>
                      <a:pt x="216" y="205"/>
                    </a:cubicBezTo>
                    <a:cubicBezTo>
                      <a:pt x="284" y="188"/>
                      <a:pt x="352" y="167"/>
                      <a:pt x="420" y="147"/>
                    </a:cubicBezTo>
                    <a:cubicBezTo>
                      <a:pt x="389" y="62"/>
                      <a:pt x="311" y="1"/>
                      <a:pt x="216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29" name="Google Shape;1529;p35"/>
              <p:cNvSpPr/>
              <p:nvPr/>
            </p:nvSpPr>
            <p:spPr>
              <a:xfrm>
                <a:off x="2474825" y="4463300"/>
                <a:ext cx="10850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4" extrusionOk="0">
                    <a:moveTo>
                      <a:pt x="219" y="1"/>
                    </a:moveTo>
                    <a:cubicBezTo>
                      <a:pt x="100" y="1"/>
                      <a:pt x="1" y="99"/>
                      <a:pt x="1" y="218"/>
                    </a:cubicBezTo>
                    <a:cubicBezTo>
                      <a:pt x="1" y="337"/>
                      <a:pt x="100" y="433"/>
                      <a:pt x="219" y="433"/>
                    </a:cubicBezTo>
                    <a:cubicBezTo>
                      <a:pt x="338" y="433"/>
                      <a:pt x="434" y="337"/>
                      <a:pt x="434" y="218"/>
                    </a:cubicBezTo>
                    <a:cubicBezTo>
                      <a:pt x="434" y="99"/>
                      <a:pt x="338" y="1"/>
                      <a:pt x="219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30" name="Google Shape;1530;p35"/>
              <p:cNvSpPr/>
              <p:nvPr/>
            </p:nvSpPr>
            <p:spPr>
              <a:xfrm>
                <a:off x="2492900" y="4447450"/>
                <a:ext cx="10825" cy="8625"/>
              </a:xfrm>
              <a:custGeom>
                <a:avLst/>
                <a:gdLst/>
                <a:ahLst/>
                <a:cxnLst/>
                <a:rect l="l" t="t" r="r" b="b"/>
                <a:pathLst>
                  <a:path w="433" h="345" extrusionOk="0">
                    <a:moveTo>
                      <a:pt x="48" y="1"/>
                    </a:moveTo>
                    <a:cubicBezTo>
                      <a:pt x="18" y="38"/>
                      <a:pt x="0" y="83"/>
                      <a:pt x="0" y="130"/>
                    </a:cubicBezTo>
                    <a:cubicBezTo>
                      <a:pt x="0" y="249"/>
                      <a:pt x="95" y="344"/>
                      <a:pt x="215" y="344"/>
                    </a:cubicBezTo>
                    <a:cubicBezTo>
                      <a:pt x="334" y="344"/>
                      <a:pt x="433" y="249"/>
                      <a:pt x="433" y="130"/>
                    </a:cubicBezTo>
                    <a:cubicBezTo>
                      <a:pt x="433" y="86"/>
                      <a:pt x="416" y="45"/>
                      <a:pt x="392" y="11"/>
                    </a:cubicBezTo>
                    <a:lnTo>
                      <a:pt x="215" y="7"/>
                    </a:lnTo>
                    <a:lnTo>
                      <a:pt x="48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31" name="Google Shape;1531;p35"/>
              <p:cNvSpPr/>
              <p:nvPr/>
            </p:nvSpPr>
            <p:spPr>
              <a:xfrm>
                <a:off x="2492900" y="4481350"/>
                <a:ext cx="10825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3" h="434" extrusionOk="0">
                    <a:moveTo>
                      <a:pt x="215" y="1"/>
                    </a:moveTo>
                    <a:cubicBezTo>
                      <a:pt x="95" y="1"/>
                      <a:pt x="0" y="96"/>
                      <a:pt x="0" y="215"/>
                    </a:cubicBezTo>
                    <a:cubicBezTo>
                      <a:pt x="0" y="334"/>
                      <a:pt x="95" y="433"/>
                      <a:pt x="215" y="433"/>
                    </a:cubicBezTo>
                    <a:cubicBezTo>
                      <a:pt x="334" y="433"/>
                      <a:pt x="433" y="334"/>
                      <a:pt x="433" y="215"/>
                    </a:cubicBezTo>
                    <a:cubicBezTo>
                      <a:pt x="433" y="96"/>
                      <a:pt x="334" y="1"/>
                      <a:pt x="215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32" name="Google Shape;1532;p35"/>
              <p:cNvSpPr/>
              <p:nvPr/>
            </p:nvSpPr>
            <p:spPr>
              <a:xfrm>
                <a:off x="2474825" y="4499325"/>
                <a:ext cx="10850" cy="10825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3" extrusionOk="0">
                    <a:moveTo>
                      <a:pt x="219" y="0"/>
                    </a:moveTo>
                    <a:cubicBezTo>
                      <a:pt x="100" y="0"/>
                      <a:pt x="1" y="99"/>
                      <a:pt x="1" y="218"/>
                    </a:cubicBezTo>
                    <a:cubicBezTo>
                      <a:pt x="1" y="338"/>
                      <a:pt x="100" y="433"/>
                      <a:pt x="219" y="433"/>
                    </a:cubicBezTo>
                    <a:cubicBezTo>
                      <a:pt x="338" y="433"/>
                      <a:pt x="434" y="338"/>
                      <a:pt x="434" y="218"/>
                    </a:cubicBezTo>
                    <a:cubicBezTo>
                      <a:pt x="434" y="99"/>
                      <a:pt x="338" y="0"/>
                      <a:pt x="219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33" name="Google Shape;1533;p35"/>
              <p:cNvSpPr/>
              <p:nvPr/>
            </p:nvSpPr>
            <p:spPr>
              <a:xfrm>
                <a:off x="2474825" y="4535350"/>
                <a:ext cx="10850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4" extrusionOk="0">
                    <a:moveTo>
                      <a:pt x="219" y="1"/>
                    </a:moveTo>
                    <a:cubicBezTo>
                      <a:pt x="100" y="1"/>
                      <a:pt x="1" y="99"/>
                      <a:pt x="1" y="218"/>
                    </a:cubicBezTo>
                    <a:cubicBezTo>
                      <a:pt x="1" y="337"/>
                      <a:pt x="100" y="433"/>
                      <a:pt x="219" y="433"/>
                    </a:cubicBezTo>
                    <a:cubicBezTo>
                      <a:pt x="338" y="433"/>
                      <a:pt x="434" y="337"/>
                      <a:pt x="434" y="218"/>
                    </a:cubicBezTo>
                    <a:cubicBezTo>
                      <a:pt x="434" y="99"/>
                      <a:pt x="338" y="1"/>
                      <a:pt x="219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34" name="Google Shape;1534;p35"/>
              <p:cNvSpPr/>
              <p:nvPr/>
            </p:nvSpPr>
            <p:spPr>
              <a:xfrm>
                <a:off x="2492900" y="4517375"/>
                <a:ext cx="10825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3" h="434" extrusionOk="0">
                    <a:moveTo>
                      <a:pt x="215" y="0"/>
                    </a:moveTo>
                    <a:cubicBezTo>
                      <a:pt x="95" y="0"/>
                      <a:pt x="0" y="96"/>
                      <a:pt x="0" y="215"/>
                    </a:cubicBezTo>
                    <a:cubicBezTo>
                      <a:pt x="0" y="335"/>
                      <a:pt x="95" y="433"/>
                      <a:pt x="215" y="433"/>
                    </a:cubicBezTo>
                    <a:cubicBezTo>
                      <a:pt x="334" y="433"/>
                      <a:pt x="433" y="335"/>
                      <a:pt x="433" y="215"/>
                    </a:cubicBezTo>
                    <a:cubicBezTo>
                      <a:pt x="433" y="96"/>
                      <a:pt x="334" y="0"/>
                      <a:pt x="21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35" name="Google Shape;1535;p35"/>
              <p:cNvSpPr/>
              <p:nvPr/>
            </p:nvSpPr>
            <p:spPr>
              <a:xfrm>
                <a:off x="2474825" y="4571375"/>
                <a:ext cx="10850" cy="10825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3" extrusionOk="0">
                    <a:moveTo>
                      <a:pt x="219" y="0"/>
                    </a:moveTo>
                    <a:cubicBezTo>
                      <a:pt x="100" y="0"/>
                      <a:pt x="1" y="99"/>
                      <a:pt x="1" y="219"/>
                    </a:cubicBezTo>
                    <a:cubicBezTo>
                      <a:pt x="1" y="338"/>
                      <a:pt x="100" y="433"/>
                      <a:pt x="219" y="433"/>
                    </a:cubicBezTo>
                    <a:cubicBezTo>
                      <a:pt x="338" y="433"/>
                      <a:pt x="434" y="338"/>
                      <a:pt x="434" y="219"/>
                    </a:cubicBezTo>
                    <a:cubicBezTo>
                      <a:pt x="434" y="99"/>
                      <a:pt x="338" y="0"/>
                      <a:pt x="219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36" name="Google Shape;1536;p35"/>
              <p:cNvSpPr/>
              <p:nvPr/>
            </p:nvSpPr>
            <p:spPr>
              <a:xfrm>
                <a:off x="2492900" y="4553400"/>
                <a:ext cx="10825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3" h="434" extrusionOk="0">
                    <a:moveTo>
                      <a:pt x="215" y="1"/>
                    </a:moveTo>
                    <a:cubicBezTo>
                      <a:pt x="95" y="1"/>
                      <a:pt x="0" y="96"/>
                      <a:pt x="0" y="215"/>
                    </a:cubicBezTo>
                    <a:cubicBezTo>
                      <a:pt x="0" y="334"/>
                      <a:pt x="95" y="433"/>
                      <a:pt x="215" y="433"/>
                    </a:cubicBezTo>
                    <a:cubicBezTo>
                      <a:pt x="334" y="433"/>
                      <a:pt x="433" y="334"/>
                      <a:pt x="433" y="215"/>
                    </a:cubicBezTo>
                    <a:cubicBezTo>
                      <a:pt x="433" y="96"/>
                      <a:pt x="334" y="1"/>
                      <a:pt x="215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37" name="Google Shape;1537;p35"/>
              <p:cNvSpPr/>
              <p:nvPr/>
            </p:nvSpPr>
            <p:spPr>
              <a:xfrm>
                <a:off x="2474825" y="4607400"/>
                <a:ext cx="10850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4" extrusionOk="0">
                    <a:moveTo>
                      <a:pt x="219" y="1"/>
                    </a:moveTo>
                    <a:cubicBezTo>
                      <a:pt x="100" y="1"/>
                      <a:pt x="1" y="99"/>
                      <a:pt x="1" y="218"/>
                    </a:cubicBezTo>
                    <a:cubicBezTo>
                      <a:pt x="1" y="338"/>
                      <a:pt x="100" y="433"/>
                      <a:pt x="219" y="433"/>
                    </a:cubicBezTo>
                    <a:cubicBezTo>
                      <a:pt x="338" y="433"/>
                      <a:pt x="434" y="338"/>
                      <a:pt x="434" y="218"/>
                    </a:cubicBezTo>
                    <a:cubicBezTo>
                      <a:pt x="434" y="99"/>
                      <a:pt x="338" y="1"/>
                      <a:pt x="219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38" name="Google Shape;1538;p35"/>
              <p:cNvSpPr/>
              <p:nvPr/>
            </p:nvSpPr>
            <p:spPr>
              <a:xfrm>
                <a:off x="2492900" y="4589425"/>
                <a:ext cx="10825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3" h="434" extrusionOk="0">
                    <a:moveTo>
                      <a:pt x="215" y="0"/>
                    </a:moveTo>
                    <a:cubicBezTo>
                      <a:pt x="95" y="0"/>
                      <a:pt x="0" y="96"/>
                      <a:pt x="0" y="215"/>
                    </a:cubicBezTo>
                    <a:cubicBezTo>
                      <a:pt x="0" y="335"/>
                      <a:pt x="95" y="434"/>
                      <a:pt x="215" y="434"/>
                    </a:cubicBezTo>
                    <a:cubicBezTo>
                      <a:pt x="334" y="434"/>
                      <a:pt x="433" y="335"/>
                      <a:pt x="433" y="215"/>
                    </a:cubicBezTo>
                    <a:cubicBezTo>
                      <a:pt x="433" y="96"/>
                      <a:pt x="334" y="0"/>
                      <a:pt x="21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39" name="Google Shape;1539;p35"/>
              <p:cNvSpPr/>
              <p:nvPr/>
            </p:nvSpPr>
            <p:spPr>
              <a:xfrm>
                <a:off x="2492900" y="4625450"/>
                <a:ext cx="10825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3" h="434" extrusionOk="0">
                    <a:moveTo>
                      <a:pt x="215" y="1"/>
                    </a:moveTo>
                    <a:cubicBezTo>
                      <a:pt x="95" y="1"/>
                      <a:pt x="0" y="96"/>
                      <a:pt x="0" y="215"/>
                    </a:cubicBezTo>
                    <a:cubicBezTo>
                      <a:pt x="0" y="338"/>
                      <a:pt x="95" y="433"/>
                      <a:pt x="215" y="433"/>
                    </a:cubicBezTo>
                    <a:cubicBezTo>
                      <a:pt x="334" y="433"/>
                      <a:pt x="433" y="338"/>
                      <a:pt x="433" y="215"/>
                    </a:cubicBezTo>
                    <a:cubicBezTo>
                      <a:pt x="433" y="96"/>
                      <a:pt x="334" y="1"/>
                      <a:pt x="215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40" name="Google Shape;1540;p35"/>
              <p:cNvSpPr/>
              <p:nvPr/>
            </p:nvSpPr>
            <p:spPr>
              <a:xfrm>
                <a:off x="2456850" y="4446450"/>
                <a:ext cx="10850" cy="9625"/>
              </a:xfrm>
              <a:custGeom>
                <a:avLst/>
                <a:gdLst/>
                <a:ahLst/>
                <a:cxnLst/>
                <a:rect l="l" t="t" r="r" b="b"/>
                <a:pathLst>
                  <a:path w="434" h="385" extrusionOk="0">
                    <a:moveTo>
                      <a:pt x="90" y="0"/>
                    </a:moveTo>
                    <a:cubicBezTo>
                      <a:pt x="39" y="37"/>
                      <a:pt x="1" y="98"/>
                      <a:pt x="1" y="170"/>
                    </a:cubicBezTo>
                    <a:cubicBezTo>
                      <a:pt x="1" y="289"/>
                      <a:pt x="97" y="384"/>
                      <a:pt x="216" y="384"/>
                    </a:cubicBezTo>
                    <a:cubicBezTo>
                      <a:pt x="335" y="384"/>
                      <a:pt x="433" y="289"/>
                      <a:pt x="433" y="170"/>
                    </a:cubicBezTo>
                    <a:cubicBezTo>
                      <a:pt x="433" y="102"/>
                      <a:pt x="400" y="47"/>
                      <a:pt x="352" y="7"/>
                    </a:cubicBezTo>
                    <a:lnTo>
                      <a:pt x="216" y="3"/>
                    </a:lnTo>
                    <a:lnTo>
                      <a:pt x="9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41" name="Google Shape;1541;p35"/>
              <p:cNvSpPr/>
              <p:nvPr/>
            </p:nvSpPr>
            <p:spPr>
              <a:xfrm>
                <a:off x="2438800" y="4463300"/>
                <a:ext cx="10850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4" extrusionOk="0">
                    <a:moveTo>
                      <a:pt x="219" y="1"/>
                    </a:moveTo>
                    <a:cubicBezTo>
                      <a:pt x="100" y="1"/>
                      <a:pt x="1" y="99"/>
                      <a:pt x="1" y="218"/>
                    </a:cubicBezTo>
                    <a:cubicBezTo>
                      <a:pt x="1" y="337"/>
                      <a:pt x="100" y="433"/>
                      <a:pt x="219" y="433"/>
                    </a:cubicBezTo>
                    <a:cubicBezTo>
                      <a:pt x="338" y="433"/>
                      <a:pt x="433" y="337"/>
                      <a:pt x="433" y="218"/>
                    </a:cubicBezTo>
                    <a:cubicBezTo>
                      <a:pt x="433" y="99"/>
                      <a:pt x="338" y="1"/>
                      <a:pt x="219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42" name="Google Shape;1542;p35"/>
              <p:cNvSpPr/>
              <p:nvPr/>
            </p:nvSpPr>
            <p:spPr>
              <a:xfrm>
                <a:off x="2438800" y="4499325"/>
                <a:ext cx="10850" cy="10825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3" extrusionOk="0">
                    <a:moveTo>
                      <a:pt x="219" y="0"/>
                    </a:moveTo>
                    <a:cubicBezTo>
                      <a:pt x="100" y="0"/>
                      <a:pt x="1" y="99"/>
                      <a:pt x="1" y="218"/>
                    </a:cubicBezTo>
                    <a:cubicBezTo>
                      <a:pt x="1" y="338"/>
                      <a:pt x="100" y="433"/>
                      <a:pt x="219" y="433"/>
                    </a:cubicBezTo>
                    <a:cubicBezTo>
                      <a:pt x="338" y="433"/>
                      <a:pt x="433" y="338"/>
                      <a:pt x="433" y="218"/>
                    </a:cubicBezTo>
                    <a:cubicBezTo>
                      <a:pt x="433" y="99"/>
                      <a:pt x="338" y="0"/>
                      <a:pt x="219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43" name="Google Shape;1543;p35"/>
              <p:cNvSpPr/>
              <p:nvPr/>
            </p:nvSpPr>
            <p:spPr>
              <a:xfrm>
                <a:off x="2456850" y="4481350"/>
                <a:ext cx="10850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4" extrusionOk="0">
                    <a:moveTo>
                      <a:pt x="216" y="1"/>
                    </a:moveTo>
                    <a:cubicBezTo>
                      <a:pt x="97" y="1"/>
                      <a:pt x="1" y="96"/>
                      <a:pt x="1" y="215"/>
                    </a:cubicBezTo>
                    <a:cubicBezTo>
                      <a:pt x="1" y="334"/>
                      <a:pt x="97" y="433"/>
                      <a:pt x="216" y="433"/>
                    </a:cubicBezTo>
                    <a:cubicBezTo>
                      <a:pt x="335" y="433"/>
                      <a:pt x="433" y="334"/>
                      <a:pt x="433" y="215"/>
                    </a:cubicBezTo>
                    <a:cubicBezTo>
                      <a:pt x="433" y="96"/>
                      <a:pt x="335" y="1"/>
                      <a:pt x="216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44" name="Google Shape;1544;p35"/>
              <p:cNvSpPr/>
              <p:nvPr/>
            </p:nvSpPr>
            <p:spPr>
              <a:xfrm>
                <a:off x="2438800" y="4535350"/>
                <a:ext cx="10850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4" extrusionOk="0">
                    <a:moveTo>
                      <a:pt x="219" y="1"/>
                    </a:moveTo>
                    <a:cubicBezTo>
                      <a:pt x="100" y="1"/>
                      <a:pt x="1" y="99"/>
                      <a:pt x="1" y="218"/>
                    </a:cubicBezTo>
                    <a:cubicBezTo>
                      <a:pt x="1" y="337"/>
                      <a:pt x="100" y="433"/>
                      <a:pt x="219" y="433"/>
                    </a:cubicBezTo>
                    <a:cubicBezTo>
                      <a:pt x="338" y="433"/>
                      <a:pt x="433" y="337"/>
                      <a:pt x="433" y="218"/>
                    </a:cubicBezTo>
                    <a:cubicBezTo>
                      <a:pt x="433" y="99"/>
                      <a:pt x="338" y="1"/>
                      <a:pt x="219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45" name="Google Shape;1545;p35"/>
              <p:cNvSpPr/>
              <p:nvPr/>
            </p:nvSpPr>
            <p:spPr>
              <a:xfrm>
                <a:off x="2456850" y="4517375"/>
                <a:ext cx="10850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4" extrusionOk="0">
                    <a:moveTo>
                      <a:pt x="216" y="0"/>
                    </a:moveTo>
                    <a:cubicBezTo>
                      <a:pt x="97" y="0"/>
                      <a:pt x="1" y="96"/>
                      <a:pt x="1" y="215"/>
                    </a:cubicBezTo>
                    <a:cubicBezTo>
                      <a:pt x="1" y="335"/>
                      <a:pt x="97" y="433"/>
                      <a:pt x="216" y="433"/>
                    </a:cubicBezTo>
                    <a:cubicBezTo>
                      <a:pt x="335" y="433"/>
                      <a:pt x="433" y="335"/>
                      <a:pt x="433" y="215"/>
                    </a:cubicBezTo>
                    <a:cubicBezTo>
                      <a:pt x="433" y="96"/>
                      <a:pt x="335" y="0"/>
                      <a:pt x="216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46" name="Google Shape;1546;p35"/>
              <p:cNvSpPr/>
              <p:nvPr/>
            </p:nvSpPr>
            <p:spPr>
              <a:xfrm>
                <a:off x="2456850" y="4553400"/>
                <a:ext cx="10850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4" extrusionOk="0">
                    <a:moveTo>
                      <a:pt x="216" y="1"/>
                    </a:moveTo>
                    <a:cubicBezTo>
                      <a:pt x="97" y="1"/>
                      <a:pt x="1" y="96"/>
                      <a:pt x="1" y="215"/>
                    </a:cubicBezTo>
                    <a:cubicBezTo>
                      <a:pt x="1" y="334"/>
                      <a:pt x="97" y="433"/>
                      <a:pt x="216" y="433"/>
                    </a:cubicBezTo>
                    <a:cubicBezTo>
                      <a:pt x="335" y="433"/>
                      <a:pt x="433" y="334"/>
                      <a:pt x="433" y="215"/>
                    </a:cubicBezTo>
                    <a:cubicBezTo>
                      <a:pt x="433" y="96"/>
                      <a:pt x="335" y="1"/>
                      <a:pt x="216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47" name="Google Shape;1547;p35"/>
              <p:cNvSpPr/>
              <p:nvPr/>
            </p:nvSpPr>
            <p:spPr>
              <a:xfrm>
                <a:off x="2438800" y="4571375"/>
                <a:ext cx="10850" cy="10825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3" extrusionOk="0">
                    <a:moveTo>
                      <a:pt x="219" y="0"/>
                    </a:moveTo>
                    <a:cubicBezTo>
                      <a:pt x="100" y="0"/>
                      <a:pt x="1" y="99"/>
                      <a:pt x="1" y="219"/>
                    </a:cubicBezTo>
                    <a:cubicBezTo>
                      <a:pt x="1" y="338"/>
                      <a:pt x="100" y="433"/>
                      <a:pt x="219" y="433"/>
                    </a:cubicBezTo>
                    <a:cubicBezTo>
                      <a:pt x="338" y="433"/>
                      <a:pt x="433" y="338"/>
                      <a:pt x="433" y="219"/>
                    </a:cubicBezTo>
                    <a:cubicBezTo>
                      <a:pt x="433" y="99"/>
                      <a:pt x="338" y="0"/>
                      <a:pt x="219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48" name="Google Shape;1548;p35"/>
              <p:cNvSpPr/>
              <p:nvPr/>
            </p:nvSpPr>
            <p:spPr>
              <a:xfrm>
                <a:off x="2456850" y="4589425"/>
                <a:ext cx="10850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4" extrusionOk="0">
                    <a:moveTo>
                      <a:pt x="216" y="0"/>
                    </a:moveTo>
                    <a:cubicBezTo>
                      <a:pt x="97" y="0"/>
                      <a:pt x="1" y="96"/>
                      <a:pt x="1" y="215"/>
                    </a:cubicBezTo>
                    <a:cubicBezTo>
                      <a:pt x="1" y="335"/>
                      <a:pt x="97" y="434"/>
                      <a:pt x="216" y="434"/>
                    </a:cubicBezTo>
                    <a:cubicBezTo>
                      <a:pt x="335" y="434"/>
                      <a:pt x="433" y="335"/>
                      <a:pt x="433" y="215"/>
                    </a:cubicBezTo>
                    <a:cubicBezTo>
                      <a:pt x="433" y="96"/>
                      <a:pt x="335" y="0"/>
                      <a:pt x="216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49" name="Google Shape;1549;p35"/>
              <p:cNvSpPr/>
              <p:nvPr/>
            </p:nvSpPr>
            <p:spPr>
              <a:xfrm>
                <a:off x="2438800" y="4607400"/>
                <a:ext cx="10850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4" extrusionOk="0">
                    <a:moveTo>
                      <a:pt x="219" y="1"/>
                    </a:moveTo>
                    <a:cubicBezTo>
                      <a:pt x="100" y="1"/>
                      <a:pt x="1" y="99"/>
                      <a:pt x="1" y="218"/>
                    </a:cubicBezTo>
                    <a:cubicBezTo>
                      <a:pt x="1" y="338"/>
                      <a:pt x="100" y="433"/>
                      <a:pt x="219" y="433"/>
                    </a:cubicBezTo>
                    <a:cubicBezTo>
                      <a:pt x="338" y="433"/>
                      <a:pt x="433" y="338"/>
                      <a:pt x="433" y="218"/>
                    </a:cubicBezTo>
                    <a:cubicBezTo>
                      <a:pt x="433" y="99"/>
                      <a:pt x="338" y="1"/>
                      <a:pt x="219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50" name="Google Shape;1550;p35"/>
              <p:cNvSpPr/>
              <p:nvPr/>
            </p:nvSpPr>
            <p:spPr>
              <a:xfrm>
                <a:off x="2456850" y="4625450"/>
                <a:ext cx="10850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4" extrusionOk="0">
                    <a:moveTo>
                      <a:pt x="216" y="1"/>
                    </a:moveTo>
                    <a:cubicBezTo>
                      <a:pt x="97" y="1"/>
                      <a:pt x="1" y="96"/>
                      <a:pt x="1" y="215"/>
                    </a:cubicBezTo>
                    <a:cubicBezTo>
                      <a:pt x="1" y="338"/>
                      <a:pt x="97" y="433"/>
                      <a:pt x="216" y="433"/>
                    </a:cubicBezTo>
                    <a:cubicBezTo>
                      <a:pt x="335" y="433"/>
                      <a:pt x="433" y="338"/>
                      <a:pt x="433" y="215"/>
                    </a:cubicBezTo>
                    <a:cubicBezTo>
                      <a:pt x="433" y="96"/>
                      <a:pt x="335" y="1"/>
                      <a:pt x="216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51" name="Google Shape;1551;p35"/>
              <p:cNvSpPr/>
              <p:nvPr/>
            </p:nvSpPr>
            <p:spPr>
              <a:xfrm>
                <a:off x="2420850" y="4445425"/>
                <a:ext cx="10825" cy="10650"/>
              </a:xfrm>
              <a:custGeom>
                <a:avLst/>
                <a:gdLst/>
                <a:ahLst/>
                <a:cxnLst/>
                <a:rect l="l" t="t" r="r" b="b"/>
                <a:pathLst>
                  <a:path w="433" h="426" extrusionOk="0">
                    <a:moveTo>
                      <a:pt x="197" y="0"/>
                    </a:moveTo>
                    <a:cubicBezTo>
                      <a:pt x="85" y="7"/>
                      <a:pt x="0" y="98"/>
                      <a:pt x="0" y="211"/>
                    </a:cubicBezTo>
                    <a:cubicBezTo>
                      <a:pt x="0" y="330"/>
                      <a:pt x="95" y="425"/>
                      <a:pt x="214" y="425"/>
                    </a:cubicBezTo>
                    <a:cubicBezTo>
                      <a:pt x="334" y="425"/>
                      <a:pt x="433" y="330"/>
                      <a:pt x="433" y="211"/>
                    </a:cubicBezTo>
                    <a:cubicBezTo>
                      <a:pt x="433" y="98"/>
                      <a:pt x="348" y="13"/>
                      <a:pt x="23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52" name="Google Shape;1552;p35"/>
              <p:cNvSpPr/>
              <p:nvPr/>
            </p:nvSpPr>
            <p:spPr>
              <a:xfrm>
                <a:off x="2402775" y="4463300"/>
                <a:ext cx="10850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4" extrusionOk="0">
                    <a:moveTo>
                      <a:pt x="219" y="1"/>
                    </a:moveTo>
                    <a:cubicBezTo>
                      <a:pt x="99" y="1"/>
                      <a:pt x="1" y="99"/>
                      <a:pt x="1" y="218"/>
                    </a:cubicBezTo>
                    <a:cubicBezTo>
                      <a:pt x="1" y="337"/>
                      <a:pt x="99" y="433"/>
                      <a:pt x="219" y="433"/>
                    </a:cubicBezTo>
                    <a:cubicBezTo>
                      <a:pt x="338" y="433"/>
                      <a:pt x="434" y="337"/>
                      <a:pt x="434" y="218"/>
                    </a:cubicBezTo>
                    <a:cubicBezTo>
                      <a:pt x="434" y="99"/>
                      <a:pt x="338" y="1"/>
                      <a:pt x="219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53" name="Google Shape;1553;p35"/>
              <p:cNvSpPr/>
              <p:nvPr/>
            </p:nvSpPr>
            <p:spPr>
              <a:xfrm>
                <a:off x="2420850" y="4481350"/>
                <a:ext cx="10825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3" h="434" extrusionOk="0">
                    <a:moveTo>
                      <a:pt x="214" y="1"/>
                    </a:moveTo>
                    <a:cubicBezTo>
                      <a:pt x="95" y="1"/>
                      <a:pt x="0" y="96"/>
                      <a:pt x="0" y="215"/>
                    </a:cubicBezTo>
                    <a:cubicBezTo>
                      <a:pt x="0" y="334"/>
                      <a:pt x="95" y="433"/>
                      <a:pt x="214" y="433"/>
                    </a:cubicBezTo>
                    <a:cubicBezTo>
                      <a:pt x="334" y="433"/>
                      <a:pt x="433" y="334"/>
                      <a:pt x="433" y="215"/>
                    </a:cubicBezTo>
                    <a:cubicBezTo>
                      <a:pt x="433" y="96"/>
                      <a:pt x="334" y="1"/>
                      <a:pt x="214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54" name="Google Shape;1554;p35"/>
              <p:cNvSpPr/>
              <p:nvPr/>
            </p:nvSpPr>
            <p:spPr>
              <a:xfrm>
                <a:off x="2402775" y="4499325"/>
                <a:ext cx="10850" cy="10825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3" extrusionOk="0">
                    <a:moveTo>
                      <a:pt x="219" y="0"/>
                    </a:moveTo>
                    <a:cubicBezTo>
                      <a:pt x="99" y="0"/>
                      <a:pt x="1" y="99"/>
                      <a:pt x="1" y="218"/>
                    </a:cubicBezTo>
                    <a:cubicBezTo>
                      <a:pt x="1" y="338"/>
                      <a:pt x="99" y="433"/>
                      <a:pt x="219" y="433"/>
                    </a:cubicBezTo>
                    <a:cubicBezTo>
                      <a:pt x="338" y="433"/>
                      <a:pt x="434" y="338"/>
                      <a:pt x="434" y="218"/>
                    </a:cubicBezTo>
                    <a:cubicBezTo>
                      <a:pt x="434" y="99"/>
                      <a:pt x="338" y="0"/>
                      <a:pt x="219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55" name="Google Shape;1555;p35"/>
              <p:cNvSpPr/>
              <p:nvPr/>
            </p:nvSpPr>
            <p:spPr>
              <a:xfrm>
                <a:off x="2402775" y="4535350"/>
                <a:ext cx="10850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4" extrusionOk="0">
                    <a:moveTo>
                      <a:pt x="219" y="1"/>
                    </a:moveTo>
                    <a:cubicBezTo>
                      <a:pt x="99" y="1"/>
                      <a:pt x="1" y="99"/>
                      <a:pt x="1" y="218"/>
                    </a:cubicBezTo>
                    <a:cubicBezTo>
                      <a:pt x="1" y="337"/>
                      <a:pt x="99" y="433"/>
                      <a:pt x="219" y="433"/>
                    </a:cubicBezTo>
                    <a:cubicBezTo>
                      <a:pt x="338" y="433"/>
                      <a:pt x="434" y="337"/>
                      <a:pt x="434" y="218"/>
                    </a:cubicBezTo>
                    <a:cubicBezTo>
                      <a:pt x="434" y="99"/>
                      <a:pt x="338" y="1"/>
                      <a:pt x="219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56" name="Google Shape;1556;p35"/>
              <p:cNvSpPr/>
              <p:nvPr/>
            </p:nvSpPr>
            <p:spPr>
              <a:xfrm>
                <a:off x="2420850" y="4517375"/>
                <a:ext cx="10825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3" h="434" extrusionOk="0">
                    <a:moveTo>
                      <a:pt x="214" y="0"/>
                    </a:moveTo>
                    <a:cubicBezTo>
                      <a:pt x="95" y="0"/>
                      <a:pt x="0" y="96"/>
                      <a:pt x="0" y="215"/>
                    </a:cubicBezTo>
                    <a:cubicBezTo>
                      <a:pt x="0" y="335"/>
                      <a:pt x="95" y="433"/>
                      <a:pt x="214" y="433"/>
                    </a:cubicBezTo>
                    <a:cubicBezTo>
                      <a:pt x="334" y="433"/>
                      <a:pt x="433" y="335"/>
                      <a:pt x="433" y="215"/>
                    </a:cubicBezTo>
                    <a:cubicBezTo>
                      <a:pt x="433" y="96"/>
                      <a:pt x="334" y="0"/>
                      <a:pt x="21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57" name="Google Shape;1557;p35"/>
              <p:cNvSpPr/>
              <p:nvPr/>
            </p:nvSpPr>
            <p:spPr>
              <a:xfrm>
                <a:off x="2420850" y="4553400"/>
                <a:ext cx="10825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3" h="434" extrusionOk="0">
                    <a:moveTo>
                      <a:pt x="214" y="1"/>
                    </a:moveTo>
                    <a:cubicBezTo>
                      <a:pt x="95" y="1"/>
                      <a:pt x="0" y="96"/>
                      <a:pt x="0" y="215"/>
                    </a:cubicBezTo>
                    <a:cubicBezTo>
                      <a:pt x="0" y="334"/>
                      <a:pt x="95" y="433"/>
                      <a:pt x="214" y="433"/>
                    </a:cubicBezTo>
                    <a:cubicBezTo>
                      <a:pt x="334" y="433"/>
                      <a:pt x="433" y="334"/>
                      <a:pt x="433" y="215"/>
                    </a:cubicBezTo>
                    <a:cubicBezTo>
                      <a:pt x="433" y="96"/>
                      <a:pt x="334" y="1"/>
                      <a:pt x="214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58" name="Google Shape;1558;p35"/>
              <p:cNvSpPr/>
              <p:nvPr/>
            </p:nvSpPr>
            <p:spPr>
              <a:xfrm>
                <a:off x="2402775" y="4571375"/>
                <a:ext cx="10850" cy="10825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3" extrusionOk="0">
                    <a:moveTo>
                      <a:pt x="219" y="0"/>
                    </a:moveTo>
                    <a:cubicBezTo>
                      <a:pt x="99" y="0"/>
                      <a:pt x="1" y="99"/>
                      <a:pt x="1" y="219"/>
                    </a:cubicBezTo>
                    <a:cubicBezTo>
                      <a:pt x="1" y="338"/>
                      <a:pt x="99" y="433"/>
                      <a:pt x="219" y="433"/>
                    </a:cubicBezTo>
                    <a:cubicBezTo>
                      <a:pt x="338" y="433"/>
                      <a:pt x="434" y="338"/>
                      <a:pt x="434" y="219"/>
                    </a:cubicBezTo>
                    <a:cubicBezTo>
                      <a:pt x="434" y="99"/>
                      <a:pt x="338" y="0"/>
                      <a:pt x="219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59" name="Google Shape;1559;p35"/>
              <p:cNvSpPr/>
              <p:nvPr/>
            </p:nvSpPr>
            <p:spPr>
              <a:xfrm>
                <a:off x="2420850" y="4589425"/>
                <a:ext cx="10825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3" h="434" extrusionOk="0">
                    <a:moveTo>
                      <a:pt x="214" y="0"/>
                    </a:moveTo>
                    <a:cubicBezTo>
                      <a:pt x="95" y="0"/>
                      <a:pt x="0" y="96"/>
                      <a:pt x="0" y="215"/>
                    </a:cubicBezTo>
                    <a:cubicBezTo>
                      <a:pt x="0" y="335"/>
                      <a:pt x="95" y="434"/>
                      <a:pt x="214" y="434"/>
                    </a:cubicBezTo>
                    <a:cubicBezTo>
                      <a:pt x="334" y="434"/>
                      <a:pt x="433" y="335"/>
                      <a:pt x="433" y="215"/>
                    </a:cubicBezTo>
                    <a:cubicBezTo>
                      <a:pt x="433" y="96"/>
                      <a:pt x="334" y="0"/>
                      <a:pt x="21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60" name="Google Shape;1560;p35"/>
              <p:cNvSpPr/>
              <p:nvPr/>
            </p:nvSpPr>
            <p:spPr>
              <a:xfrm>
                <a:off x="2386025" y="4625450"/>
                <a:ext cx="9300" cy="4125"/>
              </a:xfrm>
              <a:custGeom>
                <a:avLst/>
                <a:gdLst/>
                <a:ahLst/>
                <a:cxnLst/>
                <a:rect l="l" t="t" r="r" b="b"/>
                <a:pathLst>
                  <a:path w="372" h="165" extrusionOk="0">
                    <a:moveTo>
                      <a:pt x="167" y="1"/>
                    </a:moveTo>
                    <a:cubicBezTo>
                      <a:pt x="98" y="1"/>
                      <a:pt x="37" y="35"/>
                      <a:pt x="0" y="86"/>
                    </a:cubicBezTo>
                    <a:cubicBezTo>
                      <a:pt x="54" y="100"/>
                      <a:pt x="112" y="109"/>
                      <a:pt x="167" y="120"/>
                    </a:cubicBezTo>
                    <a:cubicBezTo>
                      <a:pt x="235" y="137"/>
                      <a:pt x="303" y="150"/>
                      <a:pt x="371" y="164"/>
                    </a:cubicBezTo>
                    <a:cubicBezTo>
                      <a:pt x="348" y="69"/>
                      <a:pt x="266" y="1"/>
                      <a:pt x="167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61" name="Google Shape;1561;p35"/>
              <p:cNvSpPr/>
              <p:nvPr/>
            </p:nvSpPr>
            <p:spPr>
              <a:xfrm>
                <a:off x="2402775" y="4607400"/>
                <a:ext cx="10850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4" extrusionOk="0">
                    <a:moveTo>
                      <a:pt x="219" y="1"/>
                    </a:moveTo>
                    <a:cubicBezTo>
                      <a:pt x="99" y="1"/>
                      <a:pt x="1" y="99"/>
                      <a:pt x="1" y="218"/>
                    </a:cubicBezTo>
                    <a:cubicBezTo>
                      <a:pt x="1" y="338"/>
                      <a:pt x="99" y="433"/>
                      <a:pt x="219" y="433"/>
                    </a:cubicBezTo>
                    <a:cubicBezTo>
                      <a:pt x="338" y="433"/>
                      <a:pt x="434" y="338"/>
                      <a:pt x="434" y="218"/>
                    </a:cubicBezTo>
                    <a:cubicBezTo>
                      <a:pt x="434" y="99"/>
                      <a:pt x="338" y="1"/>
                      <a:pt x="219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62" name="Google Shape;1562;p35"/>
              <p:cNvSpPr/>
              <p:nvPr/>
            </p:nvSpPr>
            <p:spPr>
              <a:xfrm>
                <a:off x="2420850" y="4625450"/>
                <a:ext cx="10825" cy="9825"/>
              </a:xfrm>
              <a:custGeom>
                <a:avLst/>
                <a:gdLst/>
                <a:ahLst/>
                <a:cxnLst/>
                <a:rect l="l" t="t" r="r" b="b"/>
                <a:pathLst>
                  <a:path w="433" h="393" extrusionOk="0">
                    <a:moveTo>
                      <a:pt x="214" y="1"/>
                    </a:moveTo>
                    <a:cubicBezTo>
                      <a:pt x="95" y="1"/>
                      <a:pt x="0" y="96"/>
                      <a:pt x="0" y="215"/>
                    </a:cubicBezTo>
                    <a:cubicBezTo>
                      <a:pt x="0" y="270"/>
                      <a:pt x="21" y="314"/>
                      <a:pt x="51" y="351"/>
                    </a:cubicBezTo>
                    <a:cubicBezTo>
                      <a:pt x="106" y="362"/>
                      <a:pt x="161" y="372"/>
                      <a:pt x="214" y="378"/>
                    </a:cubicBezTo>
                    <a:cubicBezTo>
                      <a:pt x="255" y="386"/>
                      <a:pt x="293" y="389"/>
                      <a:pt x="334" y="392"/>
                    </a:cubicBezTo>
                    <a:cubicBezTo>
                      <a:pt x="392" y="355"/>
                      <a:pt x="433" y="290"/>
                      <a:pt x="433" y="215"/>
                    </a:cubicBezTo>
                    <a:cubicBezTo>
                      <a:pt x="433" y="96"/>
                      <a:pt x="334" y="1"/>
                      <a:pt x="214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63" name="Google Shape;1563;p35"/>
              <p:cNvSpPr/>
              <p:nvPr/>
            </p:nvSpPr>
            <p:spPr>
              <a:xfrm>
                <a:off x="2384800" y="4445325"/>
                <a:ext cx="10775" cy="10750"/>
              </a:xfrm>
              <a:custGeom>
                <a:avLst/>
                <a:gdLst/>
                <a:ahLst/>
                <a:cxnLst/>
                <a:rect l="l" t="t" r="r" b="b"/>
                <a:pathLst>
                  <a:path w="431" h="430" extrusionOk="0">
                    <a:moveTo>
                      <a:pt x="216" y="0"/>
                    </a:moveTo>
                    <a:cubicBezTo>
                      <a:pt x="96" y="0"/>
                      <a:pt x="1" y="96"/>
                      <a:pt x="1" y="215"/>
                    </a:cubicBezTo>
                    <a:cubicBezTo>
                      <a:pt x="1" y="334"/>
                      <a:pt x="96" y="429"/>
                      <a:pt x="216" y="429"/>
                    </a:cubicBezTo>
                    <a:cubicBezTo>
                      <a:pt x="335" y="429"/>
                      <a:pt x="430" y="334"/>
                      <a:pt x="430" y="215"/>
                    </a:cubicBezTo>
                    <a:cubicBezTo>
                      <a:pt x="430" y="96"/>
                      <a:pt x="335" y="0"/>
                      <a:pt x="216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64" name="Google Shape;1564;p35"/>
              <p:cNvSpPr/>
              <p:nvPr/>
            </p:nvSpPr>
            <p:spPr>
              <a:xfrm>
                <a:off x="2366750" y="4463300"/>
                <a:ext cx="10850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4" extrusionOk="0">
                    <a:moveTo>
                      <a:pt x="215" y="1"/>
                    </a:moveTo>
                    <a:cubicBezTo>
                      <a:pt x="97" y="1"/>
                      <a:pt x="1" y="99"/>
                      <a:pt x="1" y="218"/>
                    </a:cubicBezTo>
                    <a:cubicBezTo>
                      <a:pt x="1" y="337"/>
                      <a:pt x="97" y="433"/>
                      <a:pt x="215" y="433"/>
                    </a:cubicBezTo>
                    <a:cubicBezTo>
                      <a:pt x="338" y="433"/>
                      <a:pt x="433" y="337"/>
                      <a:pt x="433" y="218"/>
                    </a:cubicBezTo>
                    <a:cubicBezTo>
                      <a:pt x="433" y="99"/>
                      <a:pt x="338" y="1"/>
                      <a:pt x="215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65" name="Google Shape;1565;p35"/>
              <p:cNvSpPr/>
              <p:nvPr/>
            </p:nvSpPr>
            <p:spPr>
              <a:xfrm>
                <a:off x="2384800" y="4481350"/>
                <a:ext cx="10775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1" h="434" extrusionOk="0">
                    <a:moveTo>
                      <a:pt x="216" y="1"/>
                    </a:moveTo>
                    <a:cubicBezTo>
                      <a:pt x="96" y="1"/>
                      <a:pt x="1" y="96"/>
                      <a:pt x="1" y="215"/>
                    </a:cubicBezTo>
                    <a:cubicBezTo>
                      <a:pt x="1" y="334"/>
                      <a:pt x="96" y="433"/>
                      <a:pt x="216" y="433"/>
                    </a:cubicBezTo>
                    <a:cubicBezTo>
                      <a:pt x="335" y="433"/>
                      <a:pt x="430" y="334"/>
                      <a:pt x="430" y="215"/>
                    </a:cubicBezTo>
                    <a:cubicBezTo>
                      <a:pt x="430" y="96"/>
                      <a:pt x="335" y="1"/>
                      <a:pt x="216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66" name="Google Shape;1566;p35"/>
              <p:cNvSpPr/>
              <p:nvPr/>
            </p:nvSpPr>
            <p:spPr>
              <a:xfrm>
                <a:off x="2366750" y="4499325"/>
                <a:ext cx="10850" cy="10825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3" extrusionOk="0">
                    <a:moveTo>
                      <a:pt x="215" y="0"/>
                    </a:moveTo>
                    <a:cubicBezTo>
                      <a:pt x="97" y="0"/>
                      <a:pt x="1" y="99"/>
                      <a:pt x="1" y="218"/>
                    </a:cubicBezTo>
                    <a:cubicBezTo>
                      <a:pt x="1" y="338"/>
                      <a:pt x="97" y="433"/>
                      <a:pt x="215" y="433"/>
                    </a:cubicBezTo>
                    <a:cubicBezTo>
                      <a:pt x="338" y="433"/>
                      <a:pt x="433" y="338"/>
                      <a:pt x="433" y="218"/>
                    </a:cubicBezTo>
                    <a:cubicBezTo>
                      <a:pt x="433" y="99"/>
                      <a:pt x="338" y="0"/>
                      <a:pt x="21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67" name="Google Shape;1567;p35"/>
              <p:cNvSpPr/>
              <p:nvPr/>
            </p:nvSpPr>
            <p:spPr>
              <a:xfrm>
                <a:off x="2384800" y="4517375"/>
                <a:ext cx="10775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1" h="434" extrusionOk="0">
                    <a:moveTo>
                      <a:pt x="216" y="0"/>
                    </a:moveTo>
                    <a:cubicBezTo>
                      <a:pt x="96" y="0"/>
                      <a:pt x="1" y="96"/>
                      <a:pt x="1" y="215"/>
                    </a:cubicBezTo>
                    <a:cubicBezTo>
                      <a:pt x="1" y="335"/>
                      <a:pt x="96" y="433"/>
                      <a:pt x="216" y="433"/>
                    </a:cubicBezTo>
                    <a:cubicBezTo>
                      <a:pt x="335" y="433"/>
                      <a:pt x="430" y="335"/>
                      <a:pt x="430" y="215"/>
                    </a:cubicBezTo>
                    <a:cubicBezTo>
                      <a:pt x="430" y="96"/>
                      <a:pt x="335" y="0"/>
                      <a:pt x="216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68" name="Google Shape;1568;p35"/>
              <p:cNvSpPr/>
              <p:nvPr/>
            </p:nvSpPr>
            <p:spPr>
              <a:xfrm>
                <a:off x="2366750" y="4535350"/>
                <a:ext cx="10850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4" extrusionOk="0">
                    <a:moveTo>
                      <a:pt x="215" y="1"/>
                    </a:moveTo>
                    <a:cubicBezTo>
                      <a:pt x="97" y="1"/>
                      <a:pt x="1" y="99"/>
                      <a:pt x="1" y="218"/>
                    </a:cubicBezTo>
                    <a:cubicBezTo>
                      <a:pt x="1" y="337"/>
                      <a:pt x="97" y="433"/>
                      <a:pt x="215" y="433"/>
                    </a:cubicBezTo>
                    <a:cubicBezTo>
                      <a:pt x="338" y="433"/>
                      <a:pt x="433" y="337"/>
                      <a:pt x="433" y="218"/>
                    </a:cubicBezTo>
                    <a:cubicBezTo>
                      <a:pt x="433" y="99"/>
                      <a:pt x="338" y="1"/>
                      <a:pt x="215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69" name="Google Shape;1569;p35"/>
              <p:cNvSpPr/>
              <p:nvPr/>
            </p:nvSpPr>
            <p:spPr>
              <a:xfrm>
                <a:off x="2384800" y="4553400"/>
                <a:ext cx="10775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1" h="434" extrusionOk="0">
                    <a:moveTo>
                      <a:pt x="216" y="1"/>
                    </a:moveTo>
                    <a:cubicBezTo>
                      <a:pt x="96" y="1"/>
                      <a:pt x="1" y="96"/>
                      <a:pt x="1" y="215"/>
                    </a:cubicBezTo>
                    <a:cubicBezTo>
                      <a:pt x="1" y="334"/>
                      <a:pt x="96" y="433"/>
                      <a:pt x="216" y="433"/>
                    </a:cubicBezTo>
                    <a:cubicBezTo>
                      <a:pt x="335" y="433"/>
                      <a:pt x="430" y="334"/>
                      <a:pt x="430" y="215"/>
                    </a:cubicBezTo>
                    <a:cubicBezTo>
                      <a:pt x="430" y="96"/>
                      <a:pt x="335" y="1"/>
                      <a:pt x="216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70" name="Google Shape;1570;p35"/>
              <p:cNvSpPr/>
              <p:nvPr/>
            </p:nvSpPr>
            <p:spPr>
              <a:xfrm>
                <a:off x="2366750" y="4571375"/>
                <a:ext cx="10850" cy="10825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3" extrusionOk="0">
                    <a:moveTo>
                      <a:pt x="215" y="0"/>
                    </a:moveTo>
                    <a:cubicBezTo>
                      <a:pt x="97" y="0"/>
                      <a:pt x="1" y="99"/>
                      <a:pt x="1" y="219"/>
                    </a:cubicBezTo>
                    <a:cubicBezTo>
                      <a:pt x="1" y="338"/>
                      <a:pt x="97" y="433"/>
                      <a:pt x="215" y="433"/>
                    </a:cubicBezTo>
                    <a:cubicBezTo>
                      <a:pt x="338" y="433"/>
                      <a:pt x="433" y="338"/>
                      <a:pt x="433" y="219"/>
                    </a:cubicBezTo>
                    <a:cubicBezTo>
                      <a:pt x="433" y="99"/>
                      <a:pt x="338" y="0"/>
                      <a:pt x="21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71" name="Google Shape;1571;p35"/>
              <p:cNvSpPr/>
              <p:nvPr/>
            </p:nvSpPr>
            <p:spPr>
              <a:xfrm>
                <a:off x="2366750" y="4607400"/>
                <a:ext cx="10850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4" extrusionOk="0">
                    <a:moveTo>
                      <a:pt x="215" y="1"/>
                    </a:moveTo>
                    <a:cubicBezTo>
                      <a:pt x="97" y="1"/>
                      <a:pt x="1" y="99"/>
                      <a:pt x="1" y="218"/>
                    </a:cubicBezTo>
                    <a:cubicBezTo>
                      <a:pt x="1" y="338"/>
                      <a:pt x="97" y="433"/>
                      <a:pt x="215" y="433"/>
                    </a:cubicBezTo>
                    <a:cubicBezTo>
                      <a:pt x="338" y="433"/>
                      <a:pt x="433" y="338"/>
                      <a:pt x="433" y="218"/>
                    </a:cubicBezTo>
                    <a:cubicBezTo>
                      <a:pt x="433" y="99"/>
                      <a:pt x="338" y="1"/>
                      <a:pt x="215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72" name="Google Shape;1572;p35"/>
              <p:cNvSpPr/>
              <p:nvPr/>
            </p:nvSpPr>
            <p:spPr>
              <a:xfrm>
                <a:off x="2384800" y="4589425"/>
                <a:ext cx="10775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1" h="434" extrusionOk="0">
                    <a:moveTo>
                      <a:pt x="216" y="0"/>
                    </a:moveTo>
                    <a:cubicBezTo>
                      <a:pt x="96" y="0"/>
                      <a:pt x="1" y="96"/>
                      <a:pt x="1" y="215"/>
                    </a:cubicBezTo>
                    <a:cubicBezTo>
                      <a:pt x="1" y="335"/>
                      <a:pt x="96" y="434"/>
                      <a:pt x="216" y="434"/>
                    </a:cubicBezTo>
                    <a:cubicBezTo>
                      <a:pt x="335" y="434"/>
                      <a:pt x="430" y="335"/>
                      <a:pt x="430" y="215"/>
                    </a:cubicBezTo>
                    <a:cubicBezTo>
                      <a:pt x="430" y="96"/>
                      <a:pt x="335" y="0"/>
                      <a:pt x="216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73" name="Google Shape;1573;p35"/>
              <p:cNvSpPr/>
              <p:nvPr/>
            </p:nvSpPr>
            <p:spPr>
              <a:xfrm>
                <a:off x="2348700" y="4445325"/>
                <a:ext cx="10850" cy="1075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0" extrusionOk="0">
                    <a:moveTo>
                      <a:pt x="218" y="0"/>
                    </a:moveTo>
                    <a:cubicBezTo>
                      <a:pt x="99" y="0"/>
                      <a:pt x="1" y="96"/>
                      <a:pt x="1" y="215"/>
                    </a:cubicBezTo>
                    <a:cubicBezTo>
                      <a:pt x="1" y="334"/>
                      <a:pt x="99" y="429"/>
                      <a:pt x="218" y="429"/>
                    </a:cubicBezTo>
                    <a:cubicBezTo>
                      <a:pt x="338" y="429"/>
                      <a:pt x="433" y="334"/>
                      <a:pt x="433" y="215"/>
                    </a:cubicBezTo>
                    <a:cubicBezTo>
                      <a:pt x="433" y="96"/>
                      <a:pt x="338" y="0"/>
                      <a:pt x="21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74" name="Google Shape;1574;p35"/>
              <p:cNvSpPr/>
              <p:nvPr/>
            </p:nvSpPr>
            <p:spPr>
              <a:xfrm>
                <a:off x="2330725" y="4463300"/>
                <a:ext cx="10850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4" extrusionOk="0">
                    <a:moveTo>
                      <a:pt x="215" y="1"/>
                    </a:moveTo>
                    <a:cubicBezTo>
                      <a:pt x="96" y="1"/>
                      <a:pt x="0" y="99"/>
                      <a:pt x="0" y="218"/>
                    </a:cubicBezTo>
                    <a:cubicBezTo>
                      <a:pt x="0" y="337"/>
                      <a:pt x="96" y="433"/>
                      <a:pt x="215" y="433"/>
                    </a:cubicBezTo>
                    <a:cubicBezTo>
                      <a:pt x="335" y="433"/>
                      <a:pt x="434" y="337"/>
                      <a:pt x="434" y="218"/>
                    </a:cubicBezTo>
                    <a:cubicBezTo>
                      <a:pt x="434" y="99"/>
                      <a:pt x="335" y="1"/>
                      <a:pt x="215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75" name="Google Shape;1575;p35"/>
              <p:cNvSpPr/>
              <p:nvPr/>
            </p:nvSpPr>
            <p:spPr>
              <a:xfrm>
                <a:off x="2330725" y="4499325"/>
                <a:ext cx="10850" cy="10825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3" extrusionOk="0">
                    <a:moveTo>
                      <a:pt x="215" y="0"/>
                    </a:moveTo>
                    <a:cubicBezTo>
                      <a:pt x="96" y="0"/>
                      <a:pt x="0" y="99"/>
                      <a:pt x="0" y="218"/>
                    </a:cubicBezTo>
                    <a:cubicBezTo>
                      <a:pt x="0" y="338"/>
                      <a:pt x="96" y="433"/>
                      <a:pt x="215" y="433"/>
                    </a:cubicBezTo>
                    <a:cubicBezTo>
                      <a:pt x="335" y="433"/>
                      <a:pt x="434" y="338"/>
                      <a:pt x="434" y="218"/>
                    </a:cubicBezTo>
                    <a:cubicBezTo>
                      <a:pt x="434" y="99"/>
                      <a:pt x="335" y="0"/>
                      <a:pt x="21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76" name="Google Shape;1576;p35"/>
              <p:cNvSpPr/>
              <p:nvPr/>
            </p:nvSpPr>
            <p:spPr>
              <a:xfrm>
                <a:off x="2348700" y="4481350"/>
                <a:ext cx="10850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4" extrusionOk="0">
                    <a:moveTo>
                      <a:pt x="218" y="1"/>
                    </a:moveTo>
                    <a:cubicBezTo>
                      <a:pt x="99" y="1"/>
                      <a:pt x="1" y="96"/>
                      <a:pt x="1" y="215"/>
                    </a:cubicBezTo>
                    <a:cubicBezTo>
                      <a:pt x="1" y="334"/>
                      <a:pt x="99" y="433"/>
                      <a:pt x="218" y="433"/>
                    </a:cubicBezTo>
                    <a:cubicBezTo>
                      <a:pt x="338" y="433"/>
                      <a:pt x="433" y="334"/>
                      <a:pt x="433" y="215"/>
                    </a:cubicBezTo>
                    <a:cubicBezTo>
                      <a:pt x="433" y="96"/>
                      <a:pt x="338" y="1"/>
                      <a:pt x="218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77" name="Google Shape;1577;p35"/>
              <p:cNvSpPr/>
              <p:nvPr/>
            </p:nvSpPr>
            <p:spPr>
              <a:xfrm>
                <a:off x="2348700" y="4517375"/>
                <a:ext cx="10850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4" extrusionOk="0">
                    <a:moveTo>
                      <a:pt x="218" y="0"/>
                    </a:moveTo>
                    <a:cubicBezTo>
                      <a:pt x="99" y="0"/>
                      <a:pt x="1" y="96"/>
                      <a:pt x="1" y="215"/>
                    </a:cubicBezTo>
                    <a:cubicBezTo>
                      <a:pt x="1" y="335"/>
                      <a:pt x="99" y="433"/>
                      <a:pt x="218" y="433"/>
                    </a:cubicBezTo>
                    <a:cubicBezTo>
                      <a:pt x="338" y="433"/>
                      <a:pt x="433" y="335"/>
                      <a:pt x="433" y="215"/>
                    </a:cubicBezTo>
                    <a:cubicBezTo>
                      <a:pt x="433" y="96"/>
                      <a:pt x="338" y="0"/>
                      <a:pt x="21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78" name="Google Shape;1578;p35"/>
              <p:cNvSpPr/>
              <p:nvPr/>
            </p:nvSpPr>
            <p:spPr>
              <a:xfrm>
                <a:off x="2330725" y="4535350"/>
                <a:ext cx="10850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4" extrusionOk="0">
                    <a:moveTo>
                      <a:pt x="215" y="1"/>
                    </a:moveTo>
                    <a:cubicBezTo>
                      <a:pt x="96" y="1"/>
                      <a:pt x="0" y="99"/>
                      <a:pt x="0" y="218"/>
                    </a:cubicBezTo>
                    <a:cubicBezTo>
                      <a:pt x="0" y="337"/>
                      <a:pt x="96" y="433"/>
                      <a:pt x="215" y="433"/>
                    </a:cubicBezTo>
                    <a:cubicBezTo>
                      <a:pt x="335" y="433"/>
                      <a:pt x="434" y="337"/>
                      <a:pt x="434" y="218"/>
                    </a:cubicBezTo>
                    <a:cubicBezTo>
                      <a:pt x="434" y="99"/>
                      <a:pt x="335" y="1"/>
                      <a:pt x="215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79" name="Google Shape;1579;p35"/>
              <p:cNvSpPr/>
              <p:nvPr/>
            </p:nvSpPr>
            <p:spPr>
              <a:xfrm>
                <a:off x="2330725" y="4571375"/>
                <a:ext cx="10850" cy="10825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3" extrusionOk="0">
                    <a:moveTo>
                      <a:pt x="215" y="0"/>
                    </a:moveTo>
                    <a:cubicBezTo>
                      <a:pt x="96" y="0"/>
                      <a:pt x="0" y="99"/>
                      <a:pt x="0" y="219"/>
                    </a:cubicBezTo>
                    <a:cubicBezTo>
                      <a:pt x="0" y="338"/>
                      <a:pt x="96" y="433"/>
                      <a:pt x="215" y="433"/>
                    </a:cubicBezTo>
                    <a:cubicBezTo>
                      <a:pt x="335" y="433"/>
                      <a:pt x="434" y="338"/>
                      <a:pt x="434" y="219"/>
                    </a:cubicBezTo>
                    <a:cubicBezTo>
                      <a:pt x="434" y="99"/>
                      <a:pt x="335" y="0"/>
                      <a:pt x="21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80" name="Google Shape;1580;p35"/>
              <p:cNvSpPr/>
              <p:nvPr/>
            </p:nvSpPr>
            <p:spPr>
              <a:xfrm>
                <a:off x="2348700" y="4553400"/>
                <a:ext cx="10850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4" extrusionOk="0">
                    <a:moveTo>
                      <a:pt x="218" y="1"/>
                    </a:moveTo>
                    <a:cubicBezTo>
                      <a:pt x="99" y="1"/>
                      <a:pt x="1" y="96"/>
                      <a:pt x="1" y="215"/>
                    </a:cubicBezTo>
                    <a:cubicBezTo>
                      <a:pt x="1" y="334"/>
                      <a:pt x="99" y="433"/>
                      <a:pt x="218" y="433"/>
                    </a:cubicBezTo>
                    <a:cubicBezTo>
                      <a:pt x="338" y="433"/>
                      <a:pt x="433" y="334"/>
                      <a:pt x="433" y="215"/>
                    </a:cubicBezTo>
                    <a:cubicBezTo>
                      <a:pt x="433" y="96"/>
                      <a:pt x="338" y="1"/>
                      <a:pt x="218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81" name="Google Shape;1581;p35"/>
              <p:cNvSpPr/>
              <p:nvPr/>
            </p:nvSpPr>
            <p:spPr>
              <a:xfrm>
                <a:off x="2348700" y="4589425"/>
                <a:ext cx="10850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4" extrusionOk="0">
                    <a:moveTo>
                      <a:pt x="218" y="0"/>
                    </a:moveTo>
                    <a:cubicBezTo>
                      <a:pt x="99" y="0"/>
                      <a:pt x="1" y="96"/>
                      <a:pt x="1" y="215"/>
                    </a:cubicBezTo>
                    <a:cubicBezTo>
                      <a:pt x="1" y="335"/>
                      <a:pt x="99" y="434"/>
                      <a:pt x="218" y="434"/>
                    </a:cubicBezTo>
                    <a:cubicBezTo>
                      <a:pt x="338" y="434"/>
                      <a:pt x="433" y="335"/>
                      <a:pt x="433" y="215"/>
                    </a:cubicBezTo>
                    <a:cubicBezTo>
                      <a:pt x="433" y="96"/>
                      <a:pt x="338" y="0"/>
                      <a:pt x="21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82" name="Google Shape;1582;p35"/>
              <p:cNvSpPr/>
              <p:nvPr/>
            </p:nvSpPr>
            <p:spPr>
              <a:xfrm>
                <a:off x="2330725" y="4607400"/>
                <a:ext cx="10850" cy="1050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20" extrusionOk="0">
                    <a:moveTo>
                      <a:pt x="215" y="1"/>
                    </a:moveTo>
                    <a:cubicBezTo>
                      <a:pt x="96" y="1"/>
                      <a:pt x="0" y="99"/>
                      <a:pt x="0" y="218"/>
                    </a:cubicBezTo>
                    <a:cubicBezTo>
                      <a:pt x="0" y="290"/>
                      <a:pt x="38" y="351"/>
                      <a:pt x="90" y="389"/>
                    </a:cubicBezTo>
                    <a:cubicBezTo>
                      <a:pt x="154" y="399"/>
                      <a:pt x="219" y="410"/>
                      <a:pt x="283" y="419"/>
                    </a:cubicBezTo>
                    <a:cubicBezTo>
                      <a:pt x="368" y="392"/>
                      <a:pt x="434" y="314"/>
                      <a:pt x="434" y="218"/>
                    </a:cubicBezTo>
                    <a:cubicBezTo>
                      <a:pt x="434" y="99"/>
                      <a:pt x="335" y="1"/>
                      <a:pt x="215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83" name="Google Shape;1583;p35"/>
              <p:cNvSpPr/>
              <p:nvPr/>
            </p:nvSpPr>
            <p:spPr>
              <a:xfrm>
                <a:off x="2312675" y="4445325"/>
                <a:ext cx="10825" cy="10750"/>
              </a:xfrm>
              <a:custGeom>
                <a:avLst/>
                <a:gdLst/>
                <a:ahLst/>
                <a:cxnLst/>
                <a:rect l="l" t="t" r="r" b="b"/>
                <a:pathLst>
                  <a:path w="433" h="430" extrusionOk="0">
                    <a:moveTo>
                      <a:pt x="219" y="0"/>
                    </a:moveTo>
                    <a:cubicBezTo>
                      <a:pt x="99" y="0"/>
                      <a:pt x="0" y="96"/>
                      <a:pt x="0" y="215"/>
                    </a:cubicBezTo>
                    <a:cubicBezTo>
                      <a:pt x="0" y="334"/>
                      <a:pt x="99" y="429"/>
                      <a:pt x="219" y="429"/>
                    </a:cubicBezTo>
                    <a:cubicBezTo>
                      <a:pt x="338" y="429"/>
                      <a:pt x="433" y="334"/>
                      <a:pt x="433" y="215"/>
                    </a:cubicBezTo>
                    <a:cubicBezTo>
                      <a:pt x="433" y="96"/>
                      <a:pt x="338" y="0"/>
                      <a:pt x="219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84" name="Google Shape;1584;p35"/>
              <p:cNvSpPr/>
              <p:nvPr/>
            </p:nvSpPr>
            <p:spPr>
              <a:xfrm>
                <a:off x="2294700" y="4463300"/>
                <a:ext cx="10850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4" extrusionOk="0">
                    <a:moveTo>
                      <a:pt x="215" y="1"/>
                    </a:moveTo>
                    <a:cubicBezTo>
                      <a:pt x="96" y="1"/>
                      <a:pt x="1" y="99"/>
                      <a:pt x="1" y="218"/>
                    </a:cubicBezTo>
                    <a:cubicBezTo>
                      <a:pt x="1" y="337"/>
                      <a:pt x="96" y="433"/>
                      <a:pt x="215" y="433"/>
                    </a:cubicBezTo>
                    <a:cubicBezTo>
                      <a:pt x="334" y="433"/>
                      <a:pt x="433" y="337"/>
                      <a:pt x="433" y="218"/>
                    </a:cubicBezTo>
                    <a:cubicBezTo>
                      <a:pt x="433" y="99"/>
                      <a:pt x="334" y="1"/>
                      <a:pt x="215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85" name="Google Shape;1585;p35"/>
              <p:cNvSpPr/>
              <p:nvPr/>
            </p:nvSpPr>
            <p:spPr>
              <a:xfrm>
                <a:off x="2312675" y="4481350"/>
                <a:ext cx="10825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3" h="434" extrusionOk="0">
                    <a:moveTo>
                      <a:pt x="219" y="1"/>
                    </a:moveTo>
                    <a:cubicBezTo>
                      <a:pt x="99" y="1"/>
                      <a:pt x="0" y="96"/>
                      <a:pt x="0" y="215"/>
                    </a:cubicBezTo>
                    <a:cubicBezTo>
                      <a:pt x="0" y="334"/>
                      <a:pt x="99" y="433"/>
                      <a:pt x="219" y="433"/>
                    </a:cubicBezTo>
                    <a:cubicBezTo>
                      <a:pt x="338" y="433"/>
                      <a:pt x="433" y="334"/>
                      <a:pt x="433" y="215"/>
                    </a:cubicBezTo>
                    <a:cubicBezTo>
                      <a:pt x="433" y="96"/>
                      <a:pt x="338" y="1"/>
                      <a:pt x="219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86" name="Google Shape;1586;p35"/>
              <p:cNvSpPr/>
              <p:nvPr/>
            </p:nvSpPr>
            <p:spPr>
              <a:xfrm>
                <a:off x="2294700" y="4499325"/>
                <a:ext cx="10850" cy="10825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3" extrusionOk="0">
                    <a:moveTo>
                      <a:pt x="215" y="0"/>
                    </a:moveTo>
                    <a:cubicBezTo>
                      <a:pt x="96" y="0"/>
                      <a:pt x="1" y="99"/>
                      <a:pt x="1" y="218"/>
                    </a:cubicBezTo>
                    <a:cubicBezTo>
                      <a:pt x="1" y="338"/>
                      <a:pt x="96" y="433"/>
                      <a:pt x="215" y="433"/>
                    </a:cubicBezTo>
                    <a:cubicBezTo>
                      <a:pt x="334" y="433"/>
                      <a:pt x="433" y="338"/>
                      <a:pt x="433" y="218"/>
                    </a:cubicBezTo>
                    <a:cubicBezTo>
                      <a:pt x="433" y="99"/>
                      <a:pt x="334" y="0"/>
                      <a:pt x="21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87" name="Google Shape;1587;p35"/>
              <p:cNvSpPr/>
              <p:nvPr/>
            </p:nvSpPr>
            <p:spPr>
              <a:xfrm>
                <a:off x="2312675" y="4517375"/>
                <a:ext cx="10825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3" h="434" extrusionOk="0">
                    <a:moveTo>
                      <a:pt x="219" y="0"/>
                    </a:moveTo>
                    <a:cubicBezTo>
                      <a:pt x="99" y="0"/>
                      <a:pt x="0" y="96"/>
                      <a:pt x="0" y="215"/>
                    </a:cubicBezTo>
                    <a:cubicBezTo>
                      <a:pt x="0" y="335"/>
                      <a:pt x="99" y="433"/>
                      <a:pt x="219" y="433"/>
                    </a:cubicBezTo>
                    <a:cubicBezTo>
                      <a:pt x="338" y="433"/>
                      <a:pt x="433" y="335"/>
                      <a:pt x="433" y="215"/>
                    </a:cubicBezTo>
                    <a:cubicBezTo>
                      <a:pt x="433" y="96"/>
                      <a:pt x="338" y="0"/>
                      <a:pt x="219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88" name="Google Shape;1588;p35"/>
              <p:cNvSpPr/>
              <p:nvPr/>
            </p:nvSpPr>
            <p:spPr>
              <a:xfrm>
                <a:off x="2294700" y="4535350"/>
                <a:ext cx="10850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4" extrusionOk="0">
                    <a:moveTo>
                      <a:pt x="215" y="1"/>
                    </a:moveTo>
                    <a:cubicBezTo>
                      <a:pt x="96" y="1"/>
                      <a:pt x="1" y="99"/>
                      <a:pt x="1" y="218"/>
                    </a:cubicBezTo>
                    <a:cubicBezTo>
                      <a:pt x="1" y="337"/>
                      <a:pt x="96" y="433"/>
                      <a:pt x="215" y="433"/>
                    </a:cubicBezTo>
                    <a:cubicBezTo>
                      <a:pt x="334" y="433"/>
                      <a:pt x="433" y="337"/>
                      <a:pt x="433" y="218"/>
                    </a:cubicBezTo>
                    <a:cubicBezTo>
                      <a:pt x="433" y="99"/>
                      <a:pt x="334" y="1"/>
                      <a:pt x="215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89" name="Google Shape;1589;p35"/>
              <p:cNvSpPr/>
              <p:nvPr/>
            </p:nvSpPr>
            <p:spPr>
              <a:xfrm>
                <a:off x="2312675" y="4553400"/>
                <a:ext cx="10825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3" h="434" extrusionOk="0">
                    <a:moveTo>
                      <a:pt x="219" y="1"/>
                    </a:moveTo>
                    <a:cubicBezTo>
                      <a:pt x="99" y="1"/>
                      <a:pt x="0" y="96"/>
                      <a:pt x="0" y="215"/>
                    </a:cubicBezTo>
                    <a:cubicBezTo>
                      <a:pt x="0" y="334"/>
                      <a:pt x="99" y="433"/>
                      <a:pt x="219" y="433"/>
                    </a:cubicBezTo>
                    <a:cubicBezTo>
                      <a:pt x="338" y="433"/>
                      <a:pt x="433" y="334"/>
                      <a:pt x="433" y="215"/>
                    </a:cubicBezTo>
                    <a:cubicBezTo>
                      <a:pt x="433" y="96"/>
                      <a:pt x="338" y="1"/>
                      <a:pt x="219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90" name="Google Shape;1590;p35"/>
              <p:cNvSpPr/>
              <p:nvPr/>
            </p:nvSpPr>
            <p:spPr>
              <a:xfrm>
                <a:off x="2294700" y="4571375"/>
                <a:ext cx="10850" cy="10825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3" extrusionOk="0">
                    <a:moveTo>
                      <a:pt x="215" y="0"/>
                    </a:moveTo>
                    <a:cubicBezTo>
                      <a:pt x="96" y="0"/>
                      <a:pt x="1" y="99"/>
                      <a:pt x="1" y="219"/>
                    </a:cubicBezTo>
                    <a:cubicBezTo>
                      <a:pt x="1" y="338"/>
                      <a:pt x="96" y="433"/>
                      <a:pt x="215" y="433"/>
                    </a:cubicBezTo>
                    <a:cubicBezTo>
                      <a:pt x="334" y="433"/>
                      <a:pt x="433" y="338"/>
                      <a:pt x="433" y="219"/>
                    </a:cubicBezTo>
                    <a:cubicBezTo>
                      <a:pt x="433" y="99"/>
                      <a:pt x="334" y="0"/>
                      <a:pt x="21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91" name="Google Shape;1591;p35"/>
              <p:cNvSpPr/>
              <p:nvPr/>
            </p:nvSpPr>
            <p:spPr>
              <a:xfrm>
                <a:off x="2294700" y="4607400"/>
                <a:ext cx="10850" cy="6675"/>
              </a:xfrm>
              <a:custGeom>
                <a:avLst/>
                <a:gdLst/>
                <a:ahLst/>
                <a:cxnLst/>
                <a:rect l="l" t="t" r="r" b="b"/>
                <a:pathLst>
                  <a:path w="434" h="267" extrusionOk="0">
                    <a:moveTo>
                      <a:pt x="215" y="1"/>
                    </a:moveTo>
                    <a:cubicBezTo>
                      <a:pt x="96" y="1"/>
                      <a:pt x="1" y="99"/>
                      <a:pt x="1" y="218"/>
                    </a:cubicBezTo>
                    <a:cubicBezTo>
                      <a:pt x="1" y="232"/>
                      <a:pt x="4" y="242"/>
                      <a:pt x="7" y="256"/>
                    </a:cubicBezTo>
                    <a:cubicBezTo>
                      <a:pt x="147" y="256"/>
                      <a:pt x="284" y="259"/>
                      <a:pt x="424" y="266"/>
                    </a:cubicBezTo>
                    <a:cubicBezTo>
                      <a:pt x="427" y="249"/>
                      <a:pt x="433" y="235"/>
                      <a:pt x="433" y="218"/>
                    </a:cubicBezTo>
                    <a:cubicBezTo>
                      <a:pt x="433" y="99"/>
                      <a:pt x="334" y="1"/>
                      <a:pt x="215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92" name="Google Shape;1592;p35"/>
              <p:cNvSpPr/>
              <p:nvPr/>
            </p:nvSpPr>
            <p:spPr>
              <a:xfrm>
                <a:off x="2312675" y="4589425"/>
                <a:ext cx="10825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3" h="434" extrusionOk="0">
                    <a:moveTo>
                      <a:pt x="219" y="0"/>
                    </a:moveTo>
                    <a:cubicBezTo>
                      <a:pt x="99" y="0"/>
                      <a:pt x="0" y="96"/>
                      <a:pt x="0" y="215"/>
                    </a:cubicBezTo>
                    <a:cubicBezTo>
                      <a:pt x="0" y="335"/>
                      <a:pt x="99" y="434"/>
                      <a:pt x="219" y="434"/>
                    </a:cubicBezTo>
                    <a:cubicBezTo>
                      <a:pt x="338" y="434"/>
                      <a:pt x="433" y="335"/>
                      <a:pt x="433" y="215"/>
                    </a:cubicBezTo>
                    <a:cubicBezTo>
                      <a:pt x="433" y="96"/>
                      <a:pt x="338" y="0"/>
                      <a:pt x="219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93" name="Google Shape;1593;p35"/>
              <p:cNvSpPr/>
              <p:nvPr/>
            </p:nvSpPr>
            <p:spPr>
              <a:xfrm>
                <a:off x="2276650" y="4445325"/>
                <a:ext cx="10850" cy="1075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0" extrusionOk="0">
                    <a:moveTo>
                      <a:pt x="218" y="0"/>
                    </a:moveTo>
                    <a:cubicBezTo>
                      <a:pt x="99" y="0"/>
                      <a:pt x="1" y="96"/>
                      <a:pt x="1" y="215"/>
                    </a:cubicBezTo>
                    <a:cubicBezTo>
                      <a:pt x="1" y="334"/>
                      <a:pt x="99" y="429"/>
                      <a:pt x="218" y="429"/>
                    </a:cubicBezTo>
                    <a:cubicBezTo>
                      <a:pt x="338" y="429"/>
                      <a:pt x="433" y="334"/>
                      <a:pt x="433" y="215"/>
                    </a:cubicBezTo>
                    <a:cubicBezTo>
                      <a:pt x="433" y="96"/>
                      <a:pt x="338" y="0"/>
                      <a:pt x="21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94" name="Google Shape;1594;p35"/>
              <p:cNvSpPr/>
              <p:nvPr/>
            </p:nvSpPr>
            <p:spPr>
              <a:xfrm>
                <a:off x="2258675" y="4463300"/>
                <a:ext cx="10850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4" extrusionOk="0">
                    <a:moveTo>
                      <a:pt x="215" y="1"/>
                    </a:moveTo>
                    <a:cubicBezTo>
                      <a:pt x="96" y="1"/>
                      <a:pt x="0" y="99"/>
                      <a:pt x="0" y="218"/>
                    </a:cubicBezTo>
                    <a:cubicBezTo>
                      <a:pt x="0" y="337"/>
                      <a:pt x="96" y="433"/>
                      <a:pt x="215" y="433"/>
                    </a:cubicBezTo>
                    <a:cubicBezTo>
                      <a:pt x="335" y="433"/>
                      <a:pt x="434" y="337"/>
                      <a:pt x="434" y="218"/>
                    </a:cubicBezTo>
                    <a:cubicBezTo>
                      <a:pt x="434" y="99"/>
                      <a:pt x="335" y="1"/>
                      <a:pt x="215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95" name="Google Shape;1595;p35"/>
              <p:cNvSpPr/>
              <p:nvPr/>
            </p:nvSpPr>
            <p:spPr>
              <a:xfrm>
                <a:off x="2258675" y="4499325"/>
                <a:ext cx="10850" cy="10825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3" extrusionOk="0">
                    <a:moveTo>
                      <a:pt x="215" y="0"/>
                    </a:moveTo>
                    <a:cubicBezTo>
                      <a:pt x="96" y="0"/>
                      <a:pt x="0" y="99"/>
                      <a:pt x="0" y="218"/>
                    </a:cubicBezTo>
                    <a:cubicBezTo>
                      <a:pt x="0" y="338"/>
                      <a:pt x="96" y="433"/>
                      <a:pt x="215" y="433"/>
                    </a:cubicBezTo>
                    <a:cubicBezTo>
                      <a:pt x="335" y="433"/>
                      <a:pt x="434" y="338"/>
                      <a:pt x="434" y="218"/>
                    </a:cubicBezTo>
                    <a:cubicBezTo>
                      <a:pt x="434" y="99"/>
                      <a:pt x="335" y="0"/>
                      <a:pt x="21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96" name="Google Shape;1596;p35"/>
              <p:cNvSpPr/>
              <p:nvPr/>
            </p:nvSpPr>
            <p:spPr>
              <a:xfrm>
                <a:off x="2276650" y="4481350"/>
                <a:ext cx="10850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4" extrusionOk="0">
                    <a:moveTo>
                      <a:pt x="218" y="1"/>
                    </a:moveTo>
                    <a:cubicBezTo>
                      <a:pt x="99" y="1"/>
                      <a:pt x="1" y="96"/>
                      <a:pt x="1" y="215"/>
                    </a:cubicBezTo>
                    <a:cubicBezTo>
                      <a:pt x="1" y="334"/>
                      <a:pt x="99" y="433"/>
                      <a:pt x="218" y="433"/>
                    </a:cubicBezTo>
                    <a:cubicBezTo>
                      <a:pt x="338" y="433"/>
                      <a:pt x="433" y="334"/>
                      <a:pt x="433" y="215"/>
                    </a:cubicBezTo>
                    <a:cubicBezTo>
                      <a:pt x="433" y="96"/>
                      <a:pt x="338" y="1"/>
                      <a:pt x="218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97" name="Google Shape;1597;p35"/>
              <p:cNvSpPr/>
              <p:nvPr/>
            </p:nvSpPr>
            <p:spPr>
              <a:xfrm>
                <a:off x="2258675" y="4535350"/>
                <a:ext cx="10850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4" extrusionOk="0">
                    <a:moveTo>
                      <a:pt x="215" y="1"/>
                    </a:moveTo>
                    <a:cubicBezTo>
                      <a:pt x="96" y="1"/>
                      <a:pt x="0" y="99"/>
                      <a:pt x="0" y="218"/>
                    </a:cubicBezTo>
                    <a:cubicBezTo>
                      <a:pt x="0" y="337"/>
                      <a:pt x="96" y="433"/>
                      <a:pt x="215" y="433"/>
                    </a:cubicBezTo>
                    <a:cubicBezTo>
                      <a:pt x="335" y="433"/>
                      <a:pt x="434" y="337"/>
                      <a:pt x="434" y="218"/>
                    </a:cubicBezTo>
                    <a:cubicBezTo>
                      <a:pt x="434" y="99"/>
                      <a:pt x="335" y="1"/>
                      <a:pt x="215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98" name="Google Shape;1598;p35"/>
              <p:cNvSpPr/>
              <p:nvPr/>
            </p:nvSpPr>
            <p:spPr>
              <a:xfrm>
                <a:off x="2276650" y="4517375"/>
                <a:ext cx="10850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4" extrusionOk="0">
                    <a:moveTo>
                      <a:pt x="218" y="0"/>
                    </a:moveTo>
                    <a:cubicBezTo>
                      <a:pt x="99" y="0"/>
                      <a:pt x="1" y="96"/>
                      <a:pt x="1" y="215"/>
                    </a:cubicBezTo>
                    <a:cubicBezTo>
                      <a:pt x="1" y="335"/>
                      <a:pt x="99" y="433"/>
                      <a:pt x="218" y="433"/>
                    </a:cubicBezTo>
                    <a:cubicBezTo>
                      <a:pt x="338" y="433"/>
                      <a:pt x="433" y="335"/>
                      <a:pt x="433" y="215"/>
                    </a:cubicBezTo>
                    <a:cubicBezTo>
                      <a:pt x="433" y="96"/>
                      <a:pt x="338" y="0"/>
                      <a:pt x="21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99" name="Google Shape;1599;p35"/>
              <p:cNvSpPr/>
              <p:nvPr/>
            </p:nvSpPr>
            <p:spPr>
              <a:xfrm>
                <a:off x="2258675" y="4571375"/>
                <a:ext cx="10850" cy="10825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3" extrusionOk="0">
                    <a:moveTo>
                      <a:pt x="215" y="0"/>
                    </a:moveTo>
                    <a:cubicBezTo>
                      <a:pt x="96" y="0"/>
                      <a:pt x="0" y="99"/>
                      <a:pt x="0" y="219"/>
                    </a:cubicBezTo>
                    <a:cubicBezTo>
                      <a:pt x="0" y="338"/>
                      <a:pt x="96" y="433"/>
                      <a:pt x="215" y="433"/>
                    </a:cubicBezTo>
                    <a:cubicBezTo>
                      <a:pt x="335" y="433"/>
                      <a:pt x="434" y="338"/>
                      <a:pt x="434" y="219"/>
                    </a:cubicBezTo>
                    <a:cubicBezTo>
                      <a:pt x="434" y="99"/>
                      <a:pt x="335" y="0"/>
                      <a:pt x="21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00" name="Google Shape;1600;p35"/>
              <p:cNvSpPr/>
              <p:nvPr/>
            </p:nvSpPr>
            <p:spPr>
              <a:xfrm>
                <a:off x="2276650" y="4553400"/>
                <a:ext cx="10850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4" extrusionOk="0">
                    <a:moveTo>
                      <a:pt x="218" y="1"/>
                    </a:moveTo>
                    <a:cubicBezTo>
                      <a:pt x="99" y="1"/>
                      <a:pt x="1" y="96"/>
                      <a:pt x="1" y="215"/>
                    </a:cubicBezTo>
                    <a:cubicBezTo>
                      <a:pt x="1" y="334"/>
                      <a:pt x="99" y="433"/>
                      <a:pt x="218" y="433"/>
                    </a:cubicBezTo>
                    <a:cubicBezTo>
                      <a:pt x="338" y="433"/>
                      <a:pt x="433" y="334"/>
                      <a:pt x="433" y="215"/>
                    </a:cubicBezTo>
                    <a:cubicBezTo>
                      <a:pt x="433" y="96"/>
                      <a:pt x="338" y="1"/>
                      <a:pt x="218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01" name="Google Shape;1601;p35"/>
              <p:cNvSpPr/>
              <p:nvPr/>
            </p:nvSpPr>
            <p:spPr>
              <a:xfrm>
                <a:off x="2276650" y="4589425"/>
                <a:ext cx="10850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4" extrusionOk="0">
                    <a:moveTo>
                      <a:pt x="218" y="0"/>
                    </a:moveTo>
                    <a:cubicBezTo>
                      <a:pt x="99" y="0"/>
                      <a:pt x="1" y="96"/>
                      <a:pt x="1" y="215"/>
                    </a:cubicBezTo>
                    <a:cubicBezTo>
                      <a:pt x="1" y="335"/>
                      <a:pt x="99" y="434"/>
                      <a:pt x="218" y="434"/>
                    </a:cubicBezTo>
                    <a:cubicBezTo>
                      <a:pt x="338" y="434"/>
                      <a:pt x="433" y="335"/>
                      <a:pt x="433" y="215"/>
                    </a:cubicBezTo>
                    <a:cubicBezTo>
                      <a:pt x="433" y="96"/>
                      <a:pt x="338" y="0"/>
                      <a:pt x="21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02" name="Google Shape;1602;p35"/>
              <p:cNvSpPr/>
              <p:nvPr/>
            </p:nvSpPr>
            <p:spPr>
              <a:xfrm>
                <a:off x="2258675" y="4607400"/>
                <a:ext cx="10850" cy="955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382" extrusionOk="0">
                    <a:moveTo>
                      <a:pt x="215" y="1"/>
                    </a:moveTo>
                    <a:cubicBezTo>
                      <a:pt x="96" y="1"/>
                      <a:pt x="0" y="99"/>
                      <a:pt x="0" y="218"/>
                    </a:cubicBezTo>
                    <a:cubicBezTo>
                      <a:pt x="0" y="287"/>
                      <a:pt x="31" y="344"/>
                      <a:pt x="79" y="382"/>
                    </a:cubicBezTo>
                    <a:cubicBezTo>
                      <a:pt x="188" y="361"/>
                      <a:pt x="294" y="341"/>
                      <a:pt x="399" y="324"/>
                    </a:cubicBezTo>
                    <a:cubicBezTo>
                      <a:pt x="420" y="293"/>
                      <a:pt x="434" y="256"/>
                      <a:pt x="434" y="218"/>
                    </a:cubicBezTo>
                    <a:cubicBezTo>
                      <a:pt x="434" y="99"/>
                      <a:pt x="335" y="1"/>
                      <a:pt x="215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03" name="Google Shape;1603;p35"/>
              <p:cNvSpPr/>
              <p:nvPr/>
            </p:nvSpPr>
            <p:spPr>
              <a:xfrm>
                <a:off x="2222650" y="4463300"/>
                <a:ext cx="10850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4" extrusionOk="0">
                    <a:moveTo>
                      <a:pt x="215" y="1"/>
                    </a:moveTo>
                    <a:cubicBezTo>
                      <a:pt x="96" y="1"/>
                      <a:pt x="1" y="99"/>
                      <a:pt x="1" y="218"/>
                    </a:cubicBezTo>
                    <a:cubicBezTo>
                      <a:pt x="1" y="337"/>
                      <a:pt x="96" y="433"/>
                      <a:pt x="215" y="433"/>
                    </a:cubicBezTo>
                    <a:cubicBezTo>
                      <a:pt x="334" y="433"/>
                      <a:pt x="433" y="337"/>
                      <a:pt x="433" y="218"/>
                    </a:cubicBezTo>
                    <a:cubicBezTo>
                      <a:pt x="433" y="99"/>
                      <a:pt x="334" y="1"/>
                      <a:pt x="215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04" name="Google Shape;1604;p35"/>
              <p:cNvSpPr/>
              <p:nvPr/>
            </p:nvSpPr>
            <p:spPr>
              <a:xfrm>
                <a:off x="2240625" y="4445325"/>
                <a:ext cx="10825" cy="10750"/>
              </a:xfrm>
              <a:custGeom>
                <a:avLst/>
                <a:gdLst/>
                <a:ahLst/>
                <a:cxnLst/>
                <a:rect l="l" t="t" r="r" b="b"/>
                <a:pathLst>
                  <a:path w="433" h="430" extrusionOk="0">
                    <a:moveTo>
                      <a:pt x="219" y="0"/>
                    </a:moveTo>
                    <a:cubicBezTo>
                      <a:pt x="99" y="0"/>
                      <a:pt x="0" y="96"/>
                      <a:pt x="0" y="215"/>
                    </a:cubicBezTo>
                    <a:cubicBezTo>
                      <a:pt x="0" y="334"/>
                      <a:pt x="99" y="429"/>
                      <a:pt x="219" y="429"/>
                    </a:cubicBezTo>
                    <a:cubicBezTo>
                      <a:pt x="338" y="429"/>
                      <a:pt x="433" y="334"/>
                      <a:pt x="433" y="215"/>
                    </a:cubicBezTo>
                    <a:cubicBezTo>
                      <a:pt x="433" y="96"/>
                      <a:pt x="338" y="0"/>
                      <a:pt x="219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05" name="Google Shape;1605;p35"/>
              <p:cNvSpPr/>
              <p:nvPr/>
            </p:nvSpPr>
            <p:spPr>
              <a:xfrm>
                <a:off x="2222650" y="4499325"/>
                <a:ext cx="10850" cy="10825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3" extrusionOk="0">
                    <a:moveTo>
                      <a:pt x="215" y="0"/>
                    </a:moveTo>
                    <a:cubicBezTo>
                      <a:pt x="96" y="0"/>
                      <a:pt x="1" y="99"/>
                      <a:pt x="1" y="218"/>
                    </a:cubicBezTo>
                    <a:cubicBezTo>
                      <a:pt x="1" y="338"/>
                      <a:pt x="96" y="433"/>
                      <a:pt x="215" y="433"/>
                    </a:cubicBezTo>
                    <a:cubicBezTo>
                      <a:pt x="334" y="433"/>
                      <a:pt x="433" y="338"/>
                      <a:pt x="433" y="218"/>
                    </a:cubicBezTo>
                    <a:cubicBezTo>
                      <a:pt x="433" y="99"/>
                      <a:pt x="334" y="0"/>
                      <a:pt x="21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06" name="Google Shape;1606;p35"/>
              <p:cNvSpPr/>
              <p:nvPr/>
            </p:nvSpPr>
            <p:spPr>
              <a:xfrm>
                <a:off x="2240625" y="4481350"/>
                <a:ext cx="10825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3" h="434" extrusionOk="0">
                    <a:moveTo>
                      <a:pt x="219" y="1"/>
                    </a:moveTo>
                    <a:cubicBezTo>
                      <a:pt x="99" y="1"/>
                      <a:pt x="0" y="96"/>
                      <a:pt x="0" y="215"/>
                    </a:cubicBezTo>
                    <a:cubicBezTo>
                      <a:pt x="0" y="334"/>
                      <a:pt x="99" y="433"/>
                      <a:pt x="219" y="433"/>
                    </a:cubicBezTo>
                    <a:cubicBezTo>
                      <a:pt x="338" y="433"/>
                      <a:pt x="433" y="334"/>
                      <a:pt x="433" y="215"/>
                    </a:cubicBezTo>
                    <a:cubicBezTo>
                      <a:pt x="433" y="96"/>
                      <a:pt x="338" y="1"/>
                      <a:pt x="219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07" name="Google Shape;1607;p35"/>
              <p:cNvSpPr/>
              <p:nvPr/>
            </p:nvSpPr>
            <p:spPr>
              <a:xfrm>
                <a:off x="2222650" y="4535350"/>
                <a:ext cx="10850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4" extrusionOk="0">
                    <a:moveTo>
                      <a:pt x="215" y="1"/>
                    </a:moveTo>
                    <a:cubicBezTo>
                      <a:pt x="96" y="1"/>
                      <a:pt x="1" y="99"/>
                      <a:pt x="1" y="218"/>
                    </a:cubicBezTo>
                    <a:cubicBezTo>
                      <a:pt x="1" y="337"/>
                      <a:pt x="96" y="433"/>
                      <a:pt x="215" y="433"/>
                    </a:cubicBezTo>
                    <a:cubicBezTo>
                      <a:pt x="334" y="433"/>
                      <a:pt x="433" y="337"/>
                      <a:pt x="433" y="218"/>
                    </a:cubicBezTo>
                    <a:cubicBezTo>
                      <a:pt x="433" y="99"/>
                      <a:pt x="334" y="1"/>
                      <a:pt x="215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08" name="Google Shape;1608;p35"/>
              <p:cNvSpPr/>
              <p:nvPr/>
            </p:nvSpPr>
            <p:spPr>
              <a:xfrm>
                <a:off x="2240625" y="4517375"/>
                <a:ext cx="10825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3" h="434" extrusionOk="0">
                    <a:moveTo>
                      <a:pt x="219" y="0"/>
                    </a:moveTo>
                    <a:cubicBezTo>
                      <a:pt x="99" y="0"/>
                      <a:pt x="0" y="96"/>
                      <a:pt x="0" y="215"/>
                    </a:cubicBezTo>
                    <a:cubicBezTo>
                      <a:pt x="0" y="335"/>
                      <a:pt x="99" y="433"/>
                      <a:pt x="219" y="433"/>
                    </a:cubicBezTo>
                    <a:cubicBezTo>
                      <a:pt x="338" y="433"/>
                      <a:pt x="433" y="335"/>
                      <a:pt x="433" y="215"/>
                    </a:cubicBezTo>
                    <a:cubicBezTo>
                      <a:pt x="433" y="96"/>
                      <a:pt x="338" y="0"/>
                      <a:pt x="219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09" name="Google Shape;1609;p35"/>
              <p:cNvSpPr/>
              <p:nvPr/>
            </p:nvSpPr>
            <p:spPr>
              <a:xfrm>
                <a:off x="2222650" y="4571375"/>
                <a:ext cx="10850" cy="10825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3" extrusionOk="0">
                    <a:moveTo>
                      <a:pt x="215" y="0"/>
                    </a:moveTo>
                    <a:cubicBezTo>
                      <a:pt x="96" y="0"/>
                      <a:pt x="1" y="99"/>
                      <a:pt x="1" y="219"/>
                    </a:cubicBezTo>
                    <a:cubicBezTo>
                      <a:pt x="1" y="338"/>
                      <a:pt x="96" y="433"/>
                      <a:pt x="215" y="433"/>
                    </a:cubicBezTo>
                    <a:cubicBezTo>
                      <a:pt x="334" y="433"/>
                      <a:pt x="433" y="338"/>
                      <a:pt x="433" y="219"/>
                    </a:cubicBezTo>
                    <a:cubicBezTo>
                      <a:pt x="433" y="99"/>
                      <a:pt x="334" y="0"/>
                      <a:pt x="21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10" name="Google Shape;1610;p35"/>
              <p:cNvSpPr/>
              <p:nvPr/>
            </p:nvSpPr>
            <p:spPr>
              <a:xfrm>
                <a:off x="2240625" y="4553400"/>
                <a:ext cx="10825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3" h="434" extrusionOk="0">
                    <a:moveTo>
                      <a:pt x="219" y="1"/>
                    </a:moveTo>
                    <a:cubicBezTo>
                      <a:pt x="99" y="1"/>
                      <a:pt x="0" y="96"/>
                      <a:pt x="0" y="215"/>
                    </a:cubicBezTo>
                    <a:cubicBezTo>
                      <a:pt x="0" y="334"/>
                      <a:pt x="99" y="433"/>
                      <a:pt x="219" y="433"/>
                    </a:cubicBezTo>
                    <a:cubicBezTo>
                      <a:pt x="338" y="433"/>
                      <a:pt x="433" y="334"/>
                      <a:pt x="433" y="215"/>
                    </a:cubicBezTo>
                    <a:cubicBezTo>
                      <a:pt x="433" y="96"/>
                      <a:pt x="338" y="1"/>
                      <a:pt x="219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11" name="Google Shape;1611;p35"/>
              <p:cNvSpPr/>
              <p:nvPr/>
            </p:nvSpPr>
            <p:spPr>
              <a:xfrm>
                <a:off x="2240625" y="4589425"/>
                <a:ext cx="10825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3" h="434" extrusionOk="0">
                    <a:moveTo>
                      <a:pt x="219" y="0"/>
                    </a:moveTo>
                    <a:cubicBezTo>
                      <a:pt x="99" y="0"/>
                      <a:pt x="0" y="96"/>
                      <a:pt x="0" y="215"/>
                    </a:cubicBezTo>
                    <a:cubicBezTo>
                      <a:pt x="0" y="335"/>
                      <a:pt x="99" y="434"/>
                      <a:pt x="219" y="434"/>
                    </a:cubicBezTo>
                    <a:cubicBezTo>
                      <a:pt x="338" y="434"/>
                      <a:pt x="433" y="335"/>
                      <a:pt x="433" y="215"/>
                    </a:cubicBezTo>
                    <a:cubicBezTo>
                      <a:pt x="433" y="96"/>
                      <a:pt x="338" y="0"/>
                      <a:pt x="219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12" name="Google Shape;1612;p35"/>
              <p:cNvSpPr/>
              <p:nvPr/>
            </p:nvSpPr>
            <p:spPr>
              <a:xfrm>
                <a:off x="2222650" y="4607400"/>
                <a:ext cx="10850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4" extrusionOk="0">
                    <a:moveTo>
                      <a:pt x="215" y="1"/>
                    </a:moveTo>
                    <a:cubicBezTo>
                      <a:pt x="96" y="1"/>
                      <a:pt x="1" y="99"/>
                      <a:pt x="1" y="218"/>
                    </a:cubicBezTo>
                    <a:cubicBezTo>
                      <a:pt x="1" y="338"/>
                      <a:pt x="96" y="433"/>
                      <a:pt x="215" y="433"/>
                    </a:cubicBezTo>
                    <a:cubicBezTo>
                      <a:pt x="334" y="433"/>
                      <a:pt x="433" y="338"/>
                      <a:pt x="433" y="218"/>
                    </a:cubicBezTo>
                    <a:cubicBezTo>
                      <a:pt x="433" y="99"/>
                      <a:pt x="334" y="1"/>
                      <a:pt x="215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13" name="Google Shape;1613;p35"/>
              <p:cNvSpPr/>
              <p:nvPr/>
            </p:nvSpPr>
            <p:spPr>
              <a:xfrm>
                <a:off x="2186625" y="4463300"/>
                <a:ext cx="10850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4" extrusionOk="0">
                    <a:moveTo>
                      <a:pt x="215" y="1"/>
                    </a:moveTo>
                    <a:cubicBezTo>
                      <a:pt x="96" y="1"/>
                      <a:pt x="0" y="99"/>
                      <a:pt x="0" y="218"/>
                    </a:cubicBezTo>
                    <a:cubicBezTo>
                      <a:pt x="0" y="337"/>
                      <a:pt x="96" y="433"/>
                      <a:pt x="215" y="433"/>
                    </a:cubicBezTo>
                    <a:cubicBezTo>
                      <a:pt x="335" y="433"/>
                      <a:pt x="434" y="337"/>
                      <a:pt x="434" y="218"/>
                    </a:cubicBezTo>
                    <a:cubicBezTo>
                      <a:pt x="434" y="99"/>
                      <a:pt x="335" y="1"/>
                      <a:pt x="215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14" name="Google Shape;1614;p35"/>
              <p:cNvSpPr/>
              <p:nvPr/>
            </p:nvSpPr>
            <p:spPr>
              <a:xfrm>
                <a:off x="2204600" y="4445325"/>
                <a:ext cx="10850" cy="1075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0" extrusionOk="0">
                    <a:moveTo>
                      <a:pt x="218" y="0"/>
                    </a:moveTo>
                    <a:cubicBezTo>
                      <a:pt x="99" y="0"/>
                      <a:pt x="1" y="96"/>
                      <a:pt x="1" y="215"/>
                    </a:cubicBezTo>
                    <a:cubicBezTo>
                      <a:pt x="1" y="334"/>
                      <a:pt x="99" y="429"/>
                      <a:pt x="218" y="429"/>
                    </a:cubicBezTo>
                    <a:cubicBezTo>
                      <a:pt x="338" y="429"/>
                      <a:pt x="433" y="334"/>
                      <a:pt x="433" y="215"/>
                    </a:cubicBezTo>
                    <a:cubicBezTo>
                      <a:pt x="433" y="96"/>
                      <a:pt x="338" y="0"/>
                      <a:pt x="21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15" name="Google Shape;1615;p35"/>
              <p:cNvSpPr/>
              <p:nvPr/>
            </p:nvSpPr>
            <p:spPr>
              <a:xfrm>
                <a:off x="2204600" y="4481350"/>
                <a:ext cx="10850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4" extrusionOk="0">
                    <a:moveTo>
                      <a:pt x="218" y="1"/>
                    </a:moveTo>
                    <a:cubicBezTo>
                      <a:pt x="99" y="1"/>
                      <a:pt x="1" y="96"/>
                      <a:pt x="1" y="215"/>
                    </a:cubicBezTo>
                    <a:cubicBezTo>
                      <a:pt x="1" y="334"/>
                      <a:pt x="99" y="433"/>
                      <a:pt x="218" y="433"/>
                    </a:cubicBezTo>
                    <a:cubicBezTo>
                      <a:pt x="338" y="433"/>
                      <a:pt x="433" y="334"/>
                      <a:pt x="433" y="215"/>
                    </a:cubicBezTo>
                    <a:cubicBezTo>
                      <a:pt x="433" y="96"/>
                      <a:pt x="338" y="1"/>
                      <a:pt x="218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16" name="Google Shape;1616;p35"/>
              <p:cNvSpPr/>
              <p:nvPr/>
            </p:nvSpPr>
            <p:spPr>
              <a:xfrm>
                <a:off x="2204588" y="4481313"/>
                <a:ext cx="10850" cy="10825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3" extrusionOk="0">
                    <a:moveTo>
                      <a:pt x="215" y="0"/>
                    </a:moveTo>
                    <a:cubicBezTo>
                      <a:pt x="96" y="0"/>
                      <a:pt x="0" y="99"/>
                      <a:pt x="0" y="218"/>
                    </a:cubicBezTo>
                    <a:cubicBezTo>
                      <a:pt x="0" y="338"/>
                      <a:pt x="96" y="433"/>
                      <a:pt x="215" y="433"/>
                    </a:cubicBezTo>
                    <a:cubicBezTo>
                      <a:pt x="335" y="433"/>
                      <a:pt x="434" y="338"/>
                      <a:pt x="434" y="218"/>
                    </a:cubicBezTo>
                    <a:cubicBezTo>
                      <a:pt x="434" y="99"/>
                      <a:pt x="335" y="0"/>
                      <a:pt x="21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17" name="Google Shape;1617;p35"/>
              <p:cNvSpPr/>
              <p:nvPr/>
            </p:nvSpPr>
            <p:spPr>
              <a:xfrm>
                <a:off x="2186625" y="4535350"/>
                <a:ext cx="10850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4" extrusionOk="0">
                    <a:moveTo>
                      <a:pt x="215" y="1"/>
                    </a:moveTo>
                    <a:cubicBezTo>
                      <a:pt x="96" y="1"/>
                      <a:pt x="0" y="99"/>
                      <a:pt x="0" y="218"/>
                    </a:cubicBezTo>
                    <a:cubicBezTo>
                      <a:pt x="0" y="337"/>
                      <a:pt x="96" y="433"/>
                      <a:pt x="215" y="433"/>
                    </a:cubicBezTo>
                    <a:cubicBezTo>
                      <a:pt x="335" y="433"/>
                      <a:pt x="434" y="337"/>
                      <a:pt x="434" y="218"/>
                    </a:cubicBezTo>
                    <a:cubicBezTo>
                      <a:pt x="434" y="99"/>
                      <a:pt x="335" y="1"/>
                      <a:pt x="215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18" name="Google Shape;1618;p35"/>
              <p:cNvSpPr/>
              <p:nvPr/>
            </p:nvSpPr>
            <p:spPr>
              <a:xfrm>
                <a:off x="2204600" y="4517375"/>
                <a:ext cx="10850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4" extrusionOk="0">
                    <a:moveTo>
                      <a:pt x="218" y="0"/>
                    </a:moveTo>
                    <a:cubicBezTo>
                      <a:pt x="99" y="0"/>
                      <a:pt x="1" y="96"/>
                      <a:pt x="1" y="215"/>
                    </a:cubicBezTo>
                    <a:cubicBezTo>
                      <a:pt x="1" y="335"/>
                      <a:pt x="99" y="433"/>
                      <a:pt x="218" y="433"/>
                    </a:cubicBezTo>
                    <a:cubicBezTo>
                      <a:pt x="338" y="433"/>
                      <a:pt x="433" y="335"/>
                      <a:pt x="433" y="215"/>
                    </a:cubicBezTo>
                    <a:cubicBezTo>
                      <a:pt x="433" y="96"/>
                      <a:pt x="338" y="0"/>
                      <a:pt x="21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19" name="Google Shape;1619;p35"/>
              <p:cNvSpPr/>
              <p:nvPr/>
            </p:nvSpPr>
            <p:spPr>
              <a:xfrm>
                <a:off x="2204600" y="4553400"/>
                <a:ext cx="10850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4" extrusionOk="0">
                    <a:moveTo>
                      <a:pt x="218" y="1"/>
                    </a:moveTo>
                    <a:cubicBezTo>
                      <a:pt x="99" y="1"/>
                      <a:pt x="1" y="96"/>
                      <a:pt x="1" y="215"/>
                    </a:cubicBezTo>
                    <a:cubicBezTo>
                      <a:pt x="1" y="334"/>
                      <a:pt x="99" y="433"/>
                      <a:pt x="218" y="433"/>
                    </a:cubicBezTo>
                    <a:cubicBezTo>
                      <a:pt x="338" y="433"/>
                      <a:pt x="433" y="334"/>
                      <a:pt x="433" y="215"/>
                    </a:cubicBezTo>
                    <a:cubicBezTo>
                      <a:pt x="433" y="96"/>
                      <a:pt x="338" y="1"/>
                      <a:pt x="218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20" name="Google Shape;1620;p35"/>
              <p:cNvSpPr/>
              <p:nvPr/>
            </p:nvSpPr>
            <p:spPr>
              <a:xfrm>
                <a:off x="2186625" y="4571375"/>
                <a:ext cx="10850" cy="10825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3" extrusionOk="0">
                    <a:moveTo>
                      <a:pt x="215" y="0"/>
                    </a:moveTo>
                    <a:cubicBezTo>
                      <a:pt x="96" y="0"/>
                      <a:pt x="0" y="99"/>
                      <a:pt x="0" y="219"/>
                    </a:cubicBezTo>
                    <a:cubicBezTo>
                      <a:pt x="0" y="338"/>
                      <a:pt x="96" y="433"/>
                      <a:pt x="215" y="433"/>
                    </a:cubicBezTo>
                    <a:cubicBezTo>
                      <a:pt x="335" y="433"/>
                      <a:pt x="434" y="338"/>
                      <a:pt x="434" y="219"/>
                    </a:cubicBezTo>
                    <a:cubicBezTo>
                      <a:pt x="434" y="99"/>
                      <a:pt x="335" y="0"/>
                      <a:pt x="21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21" name="Google Shape;1621;p35"/>
              <p:cNvSpPr/>
              <p:nvPr/>
            </p:nvSpPr>
            <p:spPr>
              <a:xfrm>
                <a:off x="2204600" y="4589425"/>
                <a:ext cx="10850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4" extrusionOk="0">
                    <a:moveTo>
                      <a:pt x="218" y="0"/>
                    </a:moveTo>
                    <a:cubicBezTo>
                      <a:pt x="99" y="0"/>
                      <a:pt x="1" y="96"/>
                      <a:pt x="1" y="215"/>
                    </a:cubicBezTo>
                    <a:cubicBezTo>
                      <a:pt x="1" y="335"/>
                      <a:pt x="99" y="434"/>
                      <a:pt x="218" y="434"/>
                    </a:cubicBezTo>
                    <a:cubicBezTo>
                      <a:pt x="338" y="434"/>
                      <a:pt x="433" y="335"/>
                      <a:pt x="433" y="215"/>
                    </a:cubicBezTo>
                    <a:cubicBezTo>
                      <a:pt x="433" y="96"/>
                      <a:pt x="338" y="0"/>
                      <a:pt x="21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22" name="Google Shape;1622;p35"/>
              <p:cNvSpPr/>
              <p:nvPr/>
            </p:nvSpPr>
            <p:spPr>
              <a:xfrm>
                <a:off x="2186625" y="4607400"/>
                <a:ext cx="10850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4" extrusionOk="0">
                    <a:moveTo>
                      <a:pt x="215" y="1"/>
                    </a:moveTo>
                    <a:cubicBezTo>
                      <a:pt x="96" y="1"/>
                      <a:pt x="0" y="99"/>
                      <a:pt x="0" y="218"/>
                    </a:cubicBezTo>
                    <a:cubicBezTo>
                      <a:pt x="0" y="338"/>
                      <a:pt x="96" y="433"/>
                      <a:pt x="215" y="433"/>
                    </a:cubicBezTo>
                    <a:cubicBezTo>
                      <a:pt x="335" y="433"/>
                      <a:pt x="434" y="338"/>
                      <a:pt x="434" y="218"/>
                    </a:cubicBezTo>
                    <a:cubicBezTo>
                      <a:pt x="434" y="99"/>
                      <a:pt x="335" y="1"/>
                      <a:pt x="215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23" name="Google Shape;1623;p35"/>
              <p:cNvSpPr/>
              <p:nvPr/>
            </p:nvSpPr>
            <p:spPr>
              <a:xfrm>
                <a:off x="2204600" y="4625450"/>
                <a:ext cx="10850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4" extrusionOk="0">
                    <a:moveTo>
                      <a:pt x="218" y="1"/>
                    </a:moveTo>
                    <a:cubicBezTo>
                      <a:pt x="99" y="1"/>
                      <a:pt x="1" y="96"/>
                      <a:pt x="1" y="215"/>
                    </a:cubicBezTo>
                    <a:cubicBezTo>
                      <a:pt x="1" y="338"/>
                      <a:pt x="99" y="433"/>
                      <a:pt x="218" y="433"/>
                    </a:cubicBezTo>
                    <a:cubicBezTo>
                      <a:pt x="338" y="433"/>
                      <a:pt x="433" y="338"/>
                      <a:pt x="433" y="215"/>
                    </a:cubicBezTo>
                    <a:cubicBezTo>
                      <a:pt x="433" y="96"/>
                      <a:pt x="338" y="1"/>
                      <a:pt x="218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24" name="Google Shape;1624;p35"/>
              <p:cNvSpPr/>
              <p:nvPr/>
            </p:nvSpPr>
            <p:spPr>
              <a:xfrm>
                <a:off x="2186625" y="4643500"/>
                <a:ext cx="10425" cy="10075"/>
              </a:xfrm>
              <a:custGeom>
                <a:avLst/>
                <a:gdLst/>
                <a:ahLst/>
                <a:cxnLst/>
                <a:rect l="l" t="t" r="r" b="b"/>
                <a:pathLst>
                  <a:path w="417" h="403" extrusionOk="0">
                    <a:moveTo>
                      <a:pt x="215" y="1"/>
                    </a:moveTo>
                    <a:cubicBezTo>
                      <a:pt x="96" y="1"/>
                      <a:pt x="0" y="96"/>
                      <a:pt x="0" y="216"/>
                    </a:cubicBezTo>
                    <a:cubicBezTo>
                      <a:pt x="0" y="297"/>
                      <a:pt x="49" y="365"/>
                      <a:pt x="113" y="403"/>
                    </a:cubicBezTo>
                    <a:cubicBezTo>
                      <a:pt x="212" y="315"/>
                      <a:pt x="314" y="229"/>
                      <a:pt x="416" y="147"/>
                    </a:cubicBezTo>
                    <a:cubicBezTo>
                      <a:pt x="389" y="62"/>
                      <a:pt x="311" y="1"/>
                      <a:pt x="215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25" name="Google Shape;1625;p35"/>
              <p:cNvSpPr/>
              <p:nvPr/>
            </p:nvSpPr>
            <p:spPr>
              <a:xfrm>
                <a:off x="2152800" y="4436975"/>
                <a:ext cx="6000" cy="1125"/>
              </a:xfrm>
              <a:custGeom>
                <a:avLst/>
                <a:gdLst/>
                <a:ahLst/>
                <a:cxnLst/>
                <a:rect l="l" t="t" r="r" b="b"/>
                <a:pathLst>
                  <a:path w="240" h="45" extrusionOk="0">
                    <a:moveTo>
                      <a:pt x="1" y="0"/>
                    </a:moveTo>
                    <a:lnTo>
                      <a:pt x="1" y="0"/>
                    </a:lnTo>
                    <a:cubicBezTo>
                      <a:pt x="39" y="27"/>
                      <a:pt x="79" y="45"/>
                      <a:pt x="127" y="45"/>
                    </a:cubicBezTo>
                    <a:cubicBezTo>
                      <a:pt x="172" y="45"/>
                      <a:pt x="209" y="27"/>
                      <a:pt x="240" y="7"/>
                    </a:cubicBez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26" name="Google Shape;1626;p35"/>
              <p:cNvSpPr/>
              <p:nvPr/>
            </p:nvSpPr>
            <p:spPr>
              <a:xfrm>
                <a:off x="2150600" y="4463300"/>
                <a:ext cx="10750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0" h="434" extrusionOk="0">
                    <a:moveTo>
                      <a:pt x="215" y="1"/>
                    </a:moveTo>
                    <a:cubicBezTo>
                      <a:pt x="96" y="1"/>
                      <a:pt x="1" y="99"/>
                      <a:pt x="1" y="218"/>
                    </a:cubicBezTo>
                    <a:cubicBezTo>
                      <a:pt x="1" y="337"/>
                      <a:pt x="96" y="433"/>
                      <a:pt x="215" y="433"/>
                    </a:cubicBezTo>
                    <a:cubicBezTo>
                      <a:pt x="334" y="433"/>
                      <a:pt x="430" y="337"/>
                      <a:pt x="430" y="218"/>
                    </a:cubicBezTo>
                    <a:cubicBezTo>
                      <a:pt x="430" y="99"/>
                      <a:pt x="334" y="1"/>
                      <a:pt x="215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27" name="Google Shape;1627;p35"/>
              <p:cNvSpPr/>
              <p:nvPr/>
            </p:nvSpPr>
            <p:spPr>
              <a:xfrm>
                <a:off x="2168575" y="4445325"/>
                <a:ext cx="10825" cy="10750"/>
              </a:xfrm>
              <a:custGeom>
                <a:avLst/>
                <a:gdLst/>
                <a:ahLst/>
                <a:cxnLst/>
                <a:rect l="l" t="t" r="r" b="b"/>
                <a:pathLst>
                  <a:path w="433" h="430" extrusionOk="0">
                    <a:moveTo>
                      <a:pt x="219" y="0"/>
                    </a:moveTo>
                    <a:cubicBezTo>
                      <a:pt x="96" y="0"/>
                      <a:pt x="0" y="96"/>
                      <a:pt x="0" y="215"/>
                    </a:cubicBezTo>
                    <a:cubicBezTo>
                      <a:pt x="0" y="334"/>
                      <a:pt x="96" y="429"/>
                      <a:pt x="219" y="429"/>
                    </a:cubicBezTo>
                    <a:cubicBezTo>
                      <a:pt x="338" y="429"/>
                      <a:pt x="433" y="334"/>
                      <a:pt x="433" y="215"/>
                    </a:cubicBezTo>
                    <a:cubicBezTo>
                      <a:pt x="433" y="96"/>
                      <a:pt x="338" y="0"/>
                      <a:pt x="219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28" name="Google Shape;1628;p35"/>
              <p:cNvSpPr/>
              <p:nvPr/>
            </p:nvSpPr>
            <p:spPr>
              <a:xfrm>
                <a:off x="2168575" y="4481350"/>
                <a:ext cx="10825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3" h="434" extrusionOk="0">
                    <a:moveTo>
                      <a:pt x="219" y="1"/>
                    </a:moveTo>
                    <a:cubicBezTo>
                      <a:pt x="96" y="1"/>
                      <a:pt x="0" y="96"/>
                      <a:pt x="0" y="215"/>
                    </a:cubicBezTo>
                    <a:cubicBezTo>
                      <a:pt x="0" y="334"/>
                      <a:pt x="96" y="433"/>
                      <a:pt x="219" y="433"/>
                    </a:cubicBezTo>
                    <a:cubicBezTo>
                      <a:pt x="338" y="433"/>
                      <a:pt x="433" y="334"/>
                      <a:pt x="433" y="215"/>
                    </a:cubicBezTo>
                    <a:cubicBezTo>
                      <a:pt x="433" y="96"/>
                      <a:pt x="338" y="1"/>
                      <a:pt x="219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29" name="Google Shape;1629;p35"/>
              <p:cNvSpPr/>
              <p:nvPr/>
            </p:nvSpPr>
            <p:spPr>
              <a:xfrm>
                <a:off x="2150600" y="4499325"/>
                <a:ext cx="10750" cy="10825"/>
              </a:xfrm>
              <a:custGeom>
                <a:avLst/>
                <a:gdLst/>
                <a:ahLst/>
                <a:cxnLst/>
                <a:rect l="l" t="t" r="r" b="b"/>
                <a:pathLst>
                  <a:path w="430" h="433" extrusionOk="0">
                    <a:moveTo>
                      <a:pt x="215" y="0"/>
                    </a:moveTo>
                    <a:cubicBezTo>
                      <a:pt x="96" y="0"/>
                      <a:pt x="1" y="99"/>
                      <a:pt x="1" y="218"/>
                    </a:cubicBezTo>
                    <a:cubicBezTo>
                      <a:pt x="1" y="338"/>
                      <a:pt x="96" y="433"/>
                      <a:pt x="215" y="433"/>
                    </a:cubicBezTo>
                    <a:cubicBezTo>
                      <a:pt x="334" y="433"/>
                      <a:pt x="430" y="338"/>
                      <a:pt x="430" y="218"/>
                    </a:cubicBezTo>
                    <a:cubicBezTo>
                      <a:pt x="430" y="99"/>
                      <a:pt x="334" y="0"/>
                      <a:pt x="21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30" name="Google Shape;1630;p35"/>
              <p:cNvSpPr/>
              <p:nvPr/>
            </p:nvSpPr>
            <p:spPr>
              <a:xfrm>
                <a:off x="2150600" y="4535350"/>
                <a:ext cx="10750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0" h="434" extrusionOk="0">
                    <a:moveTo>
                      <a:pt x="215" y="1"/>
                    </a:moveTo>
                    <a:cubicBezTo>
                      <a:pt x="96" y="1"/>
                      <a:pt x="1" y="99"/>
                      <a:pt x="1" y="218"/>
                    </a:cubicBezTo>
                    <a:cubicBezTo>
                      <a:pt x="1" y="337"/>
                      <a:pt x="96" y="433"/>
                      <a:pt x="215" y="433"/>
                    </a:cubicBezTo>
                    <a:cubicBezTo>
                      <a:pt x="334" y="433"/>
                      <a:pt x="430" y="337"/>
                      <a:pt x="430" y="218"/>
                    </a:cubicBezTo>
                    <a:cubicBezTo>
                      <a:pt x="430" y="99"/>
                      <a:pt x="334" y="1"/>
                      <a:pt x="215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31" name="Google Shape;1631;p35"/>
              <p:cNvSpPr/>
              <p:nvPr/>
            </p:nvSpPr>
            <p:spPr>
              <a:xfrm>
                <a:off x="2168575" y="4517375"/>
                <a:ext cx="10825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3" h="434" extrusionOk="0">
                    <a:moveTo>
                      <a:pt x="219" y="0"/>
                    </a:moveTo>
                    <a:cubicBezTo>
                      <a:pt x="96" y="0"/>
                      <a:pt x="0" y="96"/>
                      <a:pt x="0" y="215"/>
                    </a:cubicBezTo>
                    <a:cubicBezTo>
                      <a:pt x="0" y="335"/>
                      <a:pt x="96" y="433"/>
                      <a:pt x="219" y="433"/>
                    </a:cubicBezTo>
                    <a:cubicBezTo>
                      <a:pt x="338" y="433"/>
                      <a:pt x="433" y="335"/>
                      <a:pt x="433" y="215"/>
                    </a:cubicBezTo>
                    <a:cubicBezTo>
                      <a:pt x="433" y="96"/>
                      <a:pt x="338" y="0"/>
                      <a:pt x="219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32" name="Google Shape;1632;p35"/>
              <p:cNvSpPr/>
              <p:nvPr/>
            </p:nvSpPr>
            <p:spPr>
              <a:xfrm>
                <a:off x="2150600" y="4571375"/>
                <a:ext cx="10750" cy="10825"/>
              </a:xfrm>
              <a:custGeom>
                <a:avLst/>
                <a:gdLst/>
                <a:ahLst/>
                <a:cxnLst/>
                <a:rect l="l" t="t" r="r" b="b"/>
                <a:pathLst>
                  <a:path w="430" h="433" extrusionOk="0">
                    <a:moveTo>
                      <a:pt x="215" y="0"/>
                    </a:moveTo>
                    <a:cubicBezTo>
                      <a:pt x="96" y="0"/>
                      <a:pt x="1" y="99"/>
                      <a:pt x="1" y="219"/>
                    </a:cubicBezTo>
                    <a:cubicBezTo>
                      <a:pt x="1" y="338"/>
                      <a:pt x="96" y="433"/>
                      <a:pt x="215" y="433"/>
                    </a:cubicBezTo>
                    <a:cubicBezTo>
                      <a:pt x="334" y="433"/>
                      <a:pt x="430" y="338"/>
                      <a:pt x="430" y="219"/>
                    </a:cubicBezTo>
                    <a:cubicBezTo>
                      <a:pt x="430" y="99"/>
                      <a:pt x="334" y="0"/>
                      <a:pt x="21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33" name="Google Shape;1633;p35"/>
              <p:cNvSpPr/>
              <p:nvPr/>
            </p:nvSpPr>
            <p:spPr>
              <a:xfrm>
                <a:off x="2168575" y="4553400"/>
                <a:ext cx="10825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3" h="434" extrusionOk="0">
                    <a:moveTo>
                      <a:pt x="219" y="1"/>
                    </a:moveTo>
                    <a:cubicBezTo>
                      <a:pt x="96" y="1"/>
                      <a:pt x="0" y="96"/>
                      <a:pt x="0" y="215"/>
                    </a:cubicBezTo>
                    <a:cubicBezTo>
                      <a:pt x="0" y="334"/>
                      <a:pt x="96" y="433"/>
                      <a:pt x="219" y="433"/>
                    </a:cubicBezTo>
                    <a:cubicBezTo>
                      <a:pt x="338" y="433"/>
                      <a:pt x="433" y="334"/>
                      <a:pt x="433" y="215"/>
                    </a:cubicBezTo>
                    <a:cubicBezTo>
                      <a:pt x="433" y="96"/>
                      <a:pt x="338" y="1"/>
                      <a:pt x="219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34" name="Google Shape;1634;p35"/>
              <p:cNvSpPr/>
              <p:nvPr/>
            </p:nvSpPr>
            <p:spPr>
              <a:xfrm>
                <a:off x="2150600" y="4607400"/>
                <a:ext cx="10750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0" h="434" extrusionOk="0">
                    <a:moveTo>
                      <a:pt x="215" y="1"/>
                    </a:moveTo>
                    <a:cubicBezTo>
                      <a:pt x="96" y="1"/>
                      <a:pt x="1" y="99"/>
                      <a:pt x="1" y="218"/>
                    </a:cubicBezTo>
                    <a:cubicBezTo>
                      <a:pt x="1" y="338"/>
                      <a:pt x="96" y="433"/>
                      <a:pt x="215" y="433"/>
                    </a:cubicBezTo>
                    <a:cubicBezTo>
                      <a:pt x="334" y="433"/>
                      <a:pt x="430" y="338"/>
                      <a:pt x="430" y="218"/>
                    </a:cubicBezTo>
                    <a:cubicBezTo>
                      <a:pt x="430" y="99"/>
                      <a:pt x="334" y="1"/>
                      <a:pt x="215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35" name="Google Shape;1635;p35"/>
              <p:cNvSpPr/>
              <p:nvPr/>
            </p:nvSpPr>
            <p:spPr>
              <a:xfrm>
                <a:off x="2168575" y="4589425"/>
                <a:ext cx="10825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3" h="434" extrusionOk="0">
                    <a:moveTo>
                      <a:pt x="219" y="0"/>
                    </a:moveTo>
                    <a:cubicBezTo>
                      <a:pt x="96" y="0"/>
                      <a:pt x="0" y="96"/>
                      <a:pt x="0" y="215"/>
                    </a:cubicBezTo>
                    <a:cubicBezTo>
                      <a:pt x="0" y="335"/>
                      <a:pt x="96" y="434"/>
                      <a:pt x="219" y="434"/>
                    </a:cubicBezTo>
                    <a:cubicBezTo>
                      <a:pt x="338" y="434"/>
                      <a:pt x="433" y="335"/>
                      <a:pt x="433" y="215"/>
                    </a:cubicBezTo>
                    <a:cubicBezTo>
                      <a:pt x="433" y="96"/>
                      <a:pt x="338" y="0"/>
                      <a:pt x="219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36" name="Google Shape;1636;p35"/>
              <p:cNvSpPr/>
              <p:nvPr/>
            </p:nvSpPr>
            <p:spPr>
              <a:xfrm>
                <a:off x="2168575" y="4625450"/>
                <a:ext cx="10825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3" h="434" extrusionOk="0">
                    <a:moveTo>
                      <a:pt x="219" y="1"/>
                    </a:moveTo>
                    <a:cubicBezTo>
                      <a:pt x="96" y="1"/>
                      <a:pt x="0" y="96"/>
                      <a:pt x="0" y="215"/>
                    </a:cubicBezTo>
                    <a:cubicBezTo>
                      <a:pt x="0" y="338"/>
                      <a:pt x="96" y="433"/>
                      <a:pt x="219" y="433"/>
                    </a:cubicBezTo>
                    <a:cubicBezTo>
                      <a:pt x="338" y="433"/>
                      <a:pt x="433" y="338"/>
                      <a:pt x="433" y="215"/>
                    </a:cubicBezTo>
                    <a:cubicBezTo>
                      <a:pt x="433" y="96"/>
                      <a:pt x="338" y="1"/>
                      <a:pt x="219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37" name="Google Shape;1637;p35"/>
              <p:cNvSpPr/>
              <p:nvPr/>
            </p:nvSpPr>
            <p:spPr>
              <a:xfrm>
                <a:off x="2150600" y="4643500"/>
                <a:ext cx="10750" cy="10750"/>
              </a:xfrm>
              <a:custGeom>
                <a:avLst/>
                <a:gdLst/>
                <a:ahLst/>
                <a:cxnLst/>
                <a:rect l="l" t="t" r="r" b="b"/>
                <a:pathLst>
                  <a:path w="430" h="430" extrusionOk="0">
                    <a:moveTo>
                      <a:pt x="215" y="1"/>
                    </a:moveTo>
                    <a:cubicBezTo>
                      <a:pt x="96" y="1"/>
                      <a:pt x="1" y="96"/>
                      <a:pt x="1" y="216"/>
                    </a:cubicBezTo>
                    <a:cubicBezTo>
                      <a:pt x="1" y="335"/>
                      <a:pt x="96" y="430"/>
                      <a:pt x="215" y="430"/>
                    </a:cubicBezTo>
                    <a:cubicBezTo>
                      <a:pt x="334" y="430"/>
                      <a:pt x="430" y="335"/>
                      <a:pt x="430" y="216"/>
                    </a:cubicBezTo>
                    <a:cubicBezTo>
                      <a:pt x="430" y="96"/>
                      <a:pt x="334" y="1"/>
                      <a:pt x="215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38" name="Google Shape;1638;p35"/>
              <p:cNvSpPr/>
              <p:nvPr/>
            </p:nvSpPr>
            <p:spPr>
              <a:xfrm>
                <a:off x="2150600" y="4679550"/>
                <a:ext cx="10750" cy="10825"/>
              </a:xfrm>
              <a:custGeom>
                <a:avLst/>
                <a:gdLst/>
                <a:ahLst/>
                <a:cxnLst/>
                <a:rect l="l" t="t" r="r" b="b"/>
                <a:pathLst>
                  <a:path w="430" h="433" extrusionOk="0">
                    <a:moveTo>
                      <a:pt x="215" y="0"/>
                    </a:moveTo>
                    <a:cubicBezTo>
                      <a:pt x="96" y="0"/>
                      <a:pt x="1" y="95"/>
                      <a:pt x="1" y="214"/>
                    </a:cubicBezTo>
                    <a:cubicBezTo>
                      <a:pt x="1" y="334"/>
                      <a:pt x="96" y="433"/>
                      <a:pt x="215" y="433"/>
                    </a:cubicBezTo>
                    <a:cubicBezTo>
                      <a:pt x="334" y="433"/>
                      <a:pt x="430" y="334"/>
                      <a:pt x="430" y="214"/>
                    </a:cubicBezTo>
                    <a:cubicBezTo>
                      <a:pt x="430" y="95"/>
                      <a:pt x="334" y="0"/>
                      <a:pt x="21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39" name="Google Shape;1639;p35"/>
              <p:cNvSpPr/>
              <p:nvPr/>
            </p:nvSpPr>
            <p:spPr>
              <a:xfrm>
                <a:off x="2168575" y="4661475"/>
                <a:ext cx="10075" cy="10425"/>
              </a:xfrm>
              <a:custGeom>
                <a:avLst/>
                <a:gdLst/>
                <a:ahLst/>
                <a:cxnLst/>
                <a:rect l="l" t="t" r="r" b="b"/>
                <a:pathLst>
                  <a:path w="403" h="417" extrusionOk="0">
                    <a:moveTo>
                      <a:pt x="219" y="0"/>
                    </a:moveTo>
                    <a:cubicBezTo>
                      <a:pt x="96" y="0"/>
                      <a:pt x="0" y="96"/>
                      <a:pt x="0" y="219"/>
                    </a:cubicBezTo>
                    <a:cubicBezTo>
                      <a:pt x="0" y="307"/>
                      <a:pt x="58" y="385"/>
                      <a:pt x="137" y="416"/>
                    </a:cubicBezTo>
                    <a:cubicBezTo>
                      <a:pt x="164" y="385"/>
                      <a:pt x="191" y="355"/>
                      <a:pt x="219" y="321"/>
                    </a:cubicBezTo>
                    <a:cubicBezTo>
                      <a:pt x="246" y="286"/>
                      <a:pt x="277" y="253"/>
                      <a:pt x="307" y="219"/>
                    </a:cubicBezTo>
                    <a:cubicBezTo>
                      <a:pt x="338" y="181"/>
                      <a:pt x="368" y="147"/>
                      <a:pt x="403" y="110"/>
                    </a:cubicBezTo>
                    <a:cubicBezTo>
                      <a:pt x="365" y="45"/>
                      <a:pt x="297" y="0"/>
                      <a:pt x="219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40" name="Google Shape;1640;p35"/>
              <p:cNvSpPr/>
              <p:nvPr/>
            </p:nvSpPr>
            <p:spPr>
              <a:xfrm>
                <a:off x="2150600" y="4896525"/>
                <a:ext cx="3450" cy="9575"/>
              </a:xfrm>
              <a:custGeom>
                <a:avLst/>
                <a:gdLst/>
                <a:ahLst/>
                <a:cxnLst/>
                <a:rect l="l" t="t" r="r" b="b"/>
                <a:pathLst>
                  <a:path w="138" h="383" extrusionOk="0">
                    <a:moveTo>
                      <a:pt x="103" y="1"/>
                    </a:moveTo>
                    <a:cubicBezTo>
                      <a:pt x="42" y="42"/>
                      <a:pt x="1" y="107"/>
                      <a:pt x="1" y="185"/>
                    </a:cubicBezTo>
                    <a:cubicBezTo>
                      <a:pt x="1" y="274"/>
                      <a:pt x="55" y="352"/>
                      <a:pt x="137" y="383"/>
                    </a:cubicBezTo>
                    <a:cubicBezTo>
                      <a:pt x="127" y="257"/>
                      <a:pt x="117" y="131"/>
                      <a:pt x="103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41" name="Google Shape;1641;p35"/>
              <p:cNvSpPr/>
              <p:nvPr/>
            </p:nvSpPr>
            <p:spPr>
              <a:xfrm>
                <a:off x="2150600" y="4932050"/>
                <a:ext cx="3850" cy="9975"/>
              </a:xfrm>
              <a:custGeom>
                <a:avLst/>
                <a:gdLst/>
                <a:ahLst/>
                <a:cxnLst/>
                <a:rect l="l" t="t" r="r" b="b"/>
                <a:pathLst>
                  <a:path w="154" h="399" extrusionOk="0">
                    <a:moveTo>
                      <a:pt x="154" y="1"/>
                    </a:moveTo>
                    <a:cubicBezTo>
                      <a:pt x="65" y="28"/>
                      <a:pt x="1" y="106"/>
                      <a:pt x="1" y="205"/>
                    </a:cubicBezTo>
                    <a:cubicBezTo>
                      <a:pt x="1" y="290"/>
                      <a:pt x="51" y="365"/>
                      <a:pt x="123" y="399"/>
                    </a:cubicBezTo>
                    <a:cubicBezTo>
                      <a:pt x="137" y="276"/>
                      <a:pt x="147" y="150"/>
                      <a:pt x="154" y="28"/>
                    </a:cubicBezTo>
                    <a:lnTo>
                      <a:pt x="154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42" name="Google Shape;1642;p35"/>
              <p:cNvSpPr/>
              <p:nvPr/>
            </p:nvSpPr>
            <p:spPr>
              <a:xfrm>
                <a:off x="2115700" y="4435800"/>
                <a:ext cx="8350" cy="2300"/>
              </a:xfrm>
              <a:custGeom>
                <a:avLst/>
                <a:gdLst/>
                <a:ahLst/>
                <a:cxnLst/>
                <a:rect l="l" t="t" r="r" b="b"/>
                <a:pathLst>
                  <a:path w="334" h="92" extrusionOk="0">
                    <a:moveTo>
                      <a:pt x="0" y="0"/>
                    </a:moveTo>
                    <a:cubicBezTo>
                      <a:pt x="37" y="54"/>
                      <a:pt x="98" y="92"/>
                      <a:pt x="170" y="92"/>
                    </a:cubicBezTo>
                    <a:cubicBezTo>
                      <a:pt x="238" y="92"/>
                      <a:pt x="293" y="58"/>
                      <a:pt x="334" y="1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43" name="Google Shape;1643;p35"/>
              <p:cNvSpPr/>
              <p:nvPr/>
            </p:nvSpPr>
            <p:spPr>
              <a:xfrm>
                <a:off x="2114475" y="4463300"/>
                <a:ext cx="10850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4" extrusionOk="0">
                    <a:moveTo>
                      <a:pt x="219" y="1"/>
                    </a:moveTo>
                    <a:cubicBezTo>
                      <a:pt x="100" y="1"/>
                      <a:pt x="1" y="99"/>
                      <a:pt x="1" y="218"/>
                    </a:cubicBezTo>
                    <a:cubicBezTo>
                      <a:pt x="1" y="337"/>
                      <a:pt x="100" y="433"/>
                      <a:pt x="219" y="433"/>
                    </a:cubicBezTo>
                    <a:cubicBezTo>
                      <a:pt x="339" y="433"/>
                      <a:pt x="433" y="337"/>
                      <a:pt x="433" y="218"/>
                    </a:cubicBezTo>
                    <a:cubicBezTo>
                      <a:pt x="433" y="99"/>
                      <a:pt x="339" y="1"/>
                      <a:pt x="219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44" name="Google Shape;1644;p35"/>
              <p:cNvSpPr/>
              <p:nvPr/>
            </p:nvSpPr>
            <p:spPr>
              <a:xfrm>
                <a:off x="2132550" y="4445325"/>
                <a:ext cx="10850" cy="1075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0" extrusionOk="0">
                    <a:moveTo>
                      <a:pt x="215" y="0"/>
                    </a:moveTo>
                    <a:cubicBezTo>
                      <a:pt x="96" y="0"/>
                      <a:pt x="1" y="96"/>
                      <a:pt x="1" y="215"/>
                    </a:cubicBezTo>
                    <a:cubicBezTo>
                      <a:pt x="1" y="334"/>
                      <a:pt x="96" y="429"/>
                      <a:pt x="215" y="429"/>
                    </a:cubicBezTo>
                    <a:cubicBezTo>
                      <a:pt x="334" y="429"/>
                      <a:pt x="433" y="334"/>
                      <a:pt x="433" y="215"/>
                    </a:cubicBezTo>
                    <a:cubicBezTo>
                      <a:pt x="433" y="96"/>
                      <a:pt x="334" y="0"/>
                      <a:pt x="21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45" name="Google Shape;1645;p35"/>
              <p:cNvSpPr/>
              <p:nvPr/>
            </p:nvSpPr>
            <p:spPr>
              <a:xfrm>
                <a:off x="2114475" y="4499325"/>
                <a:ext cx="10850" cy="10825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3" extrusionOk="0">
                    <a:moveTo>
                      <a:pt x="219" y="0"/>
                    </a:moveTo>
                    <a:cubicBezTo>
                      <a:pt x="100" y="0"/>
                      <a:pt x="1" y="99"/>
                      <a:pt x="1" y="218"/>
                    </a:cubicBezTo>
                    <a:cubicBezTo>
                      <a:pt x="1" y="338"/>
                      <a:pt x="100" y="433"/>
                      <a:pt x="219" y="433"/>
                    </a:cubicBezTo>
                    <a:cubicBezTo>
                      <a:pt x="339" y="433"/>
                      <a:pt x="433" y="338"/>
                      <a:pt x="433" y="218"/>
                    </a:cubicBezTo>
                    <a:cubicBezTo>
                      <a:pt x="433" y="99"/>
                      <a:pt x="339" y="0"/>
                      <a:pt x="219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46" name="Google Shape;1646;p35"/>
              <p:cNvSpPr/>
              <p:nvPr/>
            </p:nvSpPr>
            <p:spPr>
              <a:xfrm>
                <a:off x="2132550" y="4481350"/>
                <a:ext cx="10850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4" extrusionOk="0">
                    <a:moveTo>
                      <a:pt x="215" y="1"/>
                    </a:moveTo>
                    <a:cubicBezTo>
                      <a:pt x="96" y="1"/>
                      <a:pt x="1" y="96"/>
                      <a:pt x="1" y="215"/>
                    </a:cubicBezTo>
                    <a:cubicBezTo>
                      <a:pt x="1" y="334"/>
                      <a:pt x="96" y="433"/>
                      <a:pt x="215" y="433"/>
                    </a:cubicBezTo>
                    <a:cubicBezTo>
                      <a:pt x="334" y="433"/>
                      <a:pt x="433" y="334"/>
                      <a:pt x="433" y="215"/>
                    </a:cubicBezTo>
                    <a:cubicBezTo>
                      <a:pt x="433" y="96"/>
                      <a:pt x="334" y="1"/>
                      <a:pt x="215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47" name="Google Shape;1647;p35"/>
              <p:cNvSpPr/>
              <p:nvPr/>
            </p:nvSpPr>
            <p:spPr>
              <a:xfrm>
                <a:off x="2132550" y="4517375"/>
                <a:ext cx="10850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4" extrusionOk="0">
                    <a:moveTo>
                      <a:pt x="215" y="0"/>
                    </a:moveTo>
                    <a:cubicBezTo>
                      <a:pt x="96" y="0"/>
                      <a:pt x="1" y="96"/>
                      <a:pt x="1" y="215"/>
                    </a:cubicBezTo>
                    <a:cubicBezTo>
                      <a:pt x="1" y="335"/>
                      <a:pt x="96" y="433"/>
                      <a:pt x="215" y="433"/>
                    </a:cubicBezTo>
                    <a:cubicBezTo>
                      <a:pt x="334" y="433"/>
                      <a:pt x="433" y="335"/>
                      <a:pt x="433" y="215"/>
                    </a:cubicBezTo>
                    <a:cubicBezTo>
                      <a:pt x="433" y="96"/>
                      <a:pt x="334" y="0"/>
                      <a:pt x="21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48" name="Google Shape;1648;p35"/>
              <p:cNvSpPr/>
              <p:nvPr/>
            </p:nvSpPr>
            <p:spPr>
              <a:xfrm>
                <a:off x="2114475" y="4535350"/>
                <a:ext cx="10850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4" extrusionOk="0">
                    <a:moveTo>
                      <a:pt x="219" y="1"/>
                    </a:moveTo>
                    <a:cubicBezTo>
                      <a:pt x="100" y="1"/>
                      <a:pt x="1" y="99"/>
                      <a:pt x="1" y="218"/>
                    </a:cubicBezTo>
                    <a:cubicBezTo>
                      <a:pt x="1" y="337"/>
                      <a:pt x="100" y="433"/>
                      <a:pt x="219" y="433"/>
                    </a:cubicBezTo>
                    <a:cubicBezTo>
                      <a:pt x="339" y="433"/>
                      <a:pt x="433" y="337"/>
                      <a:pt x="433" y="218"/>
                    </a:cubicBezTo>
                    <a:cubicBezTo>
                      <a:pt x="433" y="99"/>
                      <a:pt x="339" y="1"/>
                      <a:pt x="219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49" name="Google Shape;1649;p35"/>
              <p:cNvSpPr/>
              <p:nvPr/>
            </p:nvSpPr>
            <p:spPr>
              <a:xfrm>
                <a:off x="2132550" y="4553400"/>
                <a:ext cx="10850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4" extrusionOk="0">
                    <a:moveTo>
                      <a:pt x="215" y="1"/>
                    </a:moveTo>
                    <a:cubicBezTo>
                      <a:pt x="96" y="1"/>
                      <a:pt x="1" y="96"/>
                      <a:pt x="1" y="215"/>
                    </a:cubicBezTo>
                    <a:cubicBezTo>
                      <a:pt x="1" y="334"/>
                      <a:pt x="96" y="433"/>
                      <a:pt x="215" y="433"/>
                    </a:cubicBezTo>
                    <a:cubicBezTo>
                      <a:pt x="334" y="433"/>
                      <a:pt x="433" y="334"/>
                      <a:pt x="433" y="215"/>
                    </a:cubicBezTo>
                    <a:cubicBezTo>
                      <a:pt x="433" y="96"/>
                      <a:pt x="334" y="1"/>
                      <a:pt x="215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50" name="Google Shape;1650;p35"/>
              <p:cNvSpPr/>
              <p:nvPr/>
            </p:nvSpPr>
            <p:spPr>
              <a:xfrm>
                <a:off x="2114475" y="4571375"/>
                <a:ext cx="10850" cy="10825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3" extrusionOk="0">
                    <a:moveTo>
                      <a:pt x="219" y="0"/>
                    </a:moveTo>
                    <a:cubicBezTo>
                      <a:pt x="100" y="0"/>
                      <a:pt x="1" y="99"/>
                      <a:pt x="1" y="219"/>
                    </a:cubicBezTo>
                    <a:cubicBezTo>
                      <a:pt x="1" y="338"/>
                      <a:pt x="100" y="433"/>
                      <a:pt x="219" y="433"/>
                    </a:cubicBezTo>
                    <a:cubicBezTo>
                      <a:pt x="339" y="433"/>
                      <a:pt x="433" y="338"/>
                      <a:pt x="433" y="219"/>
                    </a:cubicBezTo>
                    <a:cubicBezTo>
                      <a:pt x="433" y="99"/>
                      <a:pt x="339" y="0"/>
                      <a:pt x="219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51" name="Google Shape;1651;p35"/>
              <p:cNvSpPr/>
              <p:nvPr/>
            </p:nvSpPr>
            <p:spPr>
              <a:xfrm>
                <a:off x="2132550" y="4589425"/>
                <a:ext cx="10850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4" extrusionOk="0">
                    <a:moveTo>
                      <a:pt x="215" y="0"/>
                    </a:moveTo>
                    <a:cubicBezTo>
                      <a:pt x="96" y="0"/>
                      <a:pt x="1" y="96"/>
                      <a:pt x="1" y="215"/>
                    </a:cubicBezTo>
                    <a:cubicBezTo>
                      <a:pt x="1" y="335"/>
                      <a:pt x="96" y="434"/>
                      <a:pt x="215" y="434"/>
                    </a:cubicBezTo>
                    <a:cubicBezTo>
                      <a:pt x="334" y="434"/>
                      <a:pt x="433" y="335"/>
                      <a:pt x="433" y="215"/>
                    </a:cubicBezTo>
                    <a:cubicBezTo>
                      <a:pt x="433" y="96"/>
                      <a:pt x="334" y="0"/>
                      <a:pt x="21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52" name="Google Shape;1652;p35"/>
              <p:cNvSpPr/>
              <p:nvPr/>
            </p:nvSpPr>
            <p:spPr>
              <a:xfrm>
                <a:off x="2114475" y="4607400"/>
                <a:ext cx="10850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4" extrusionOk="0">
                    <a:moveTo>
                      <a:pt x="219" y="1"/>
                    </a:moveTo>
                    <a:cubicBezTo>
                      <a:pt x="100" y="1"/>
                      <a:pt x="1" y="99"/>
                      <a:pt x="1" y="218"/>
                    </a:cubicBezTo>
                    <a:cubicBezTo>
                      <a:pt x="1" y="338"/>
                      <a:pt x="100" y="433"/>
                      <a:pt x="219" y="433"/>
                    </a:cubicBezTo>
                    <a:cubicBezTo>
                      <a:pt x="339" y="433"/>
                      <a:pt x="433" y="338"/>
                      <a:pt x="433" y="218"/>
                    </a:cubicBezTo>
                    <a:cubicBezTo>
                      <a:pt x="433" y="99"/>
                      <a:pt x="339" y="1"/>
                      <a:pt x="219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53" name="Google Shape;1653;p35"/>
              <p:cNvSpPr/>
              <p:nvPr/>
            </p:nvSpPr>
            <p:spPr>
              <a:xfrm>
                <a:off x="2114475" y="4643500"/>
                <a:ext cx="10850" cy="1075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0" extrusionOk="0">
                    <a:moveTo>
                      <a:pt x="219" y="1"/>
                    </a:moveTo>
                    <a:cubicBezTo>
                      <a:pt x="100" y="1"/>
                      <a:pt x="1" y="96"/>
                      <a:pt x="1" y="216"/>
                    </a:cubicBezTo>
                    <a:cubicBezTo>
                      <a:pt x="1" y="335"/>
                      <a:pt x="100" y="430"/>
                      <a:pt x="219" y="430"/>
                    </a:cubicBezTo>
                    <a:cubicBezTo>
                      <a:pt x="339" y="430"/>
                      <a:pt x="433" y="335"/>
                      <a:pt x="433" y="216"/>
                    </a:cubicBezTo>
                    <a:cubicBezTo>
                      <a:pt x="433" y="96"/>
                      <a:pt x="339" y="1"/>
                      <a:pt x="219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54" name="Google Shape;1654;p35"/>
              <p:cNvSpPr/>
              <p:nvPr/>
            </p:nvSpPr>
            <p:spPr>
              <a:xfrm>
                <a:off x="2132550" y="4625450"/>
                <a:ext cx="10850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4" extrusionOk="0">
                    <a:moveTo>
                      <a:pt x="215" y="1"/>
                    </a:moveTo>
                    <a:cubicBezTo>
                      <a:pt x="96" y="1"/>
                      <a:pt x="1" y="96"/>
                      <a:pt x="1" y="215"/>
                    </a:cubicBezTo>
                    <a:cubicBezTo>
                      <a:pt x="1" y="338"/>
                      <a:pt x="96" y="433"/>
                      <a:pt x="215" y="433"/>
                    </a:cubicBezTo>
                    <a:cubicBezTo>
                      <a:pt x="334" y="433"/>
                      <a:pt x="433" y="338"/>
                      <a:pt x="433" y="215"/>
                    </a:cubicBezTo>
                    <a:cubicBezTo>
                      <a:pt x="433" y="96"/>
                      <a:pt x="334" y="1"/>
                      <a:pt x="215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55" name="Google Shape;1655;p35"/>
              <p:cNvSpPr/>
              <p:nvPr/>
            </p:nvSpPr>
            <p:spPr>
              <a:xfrm>
                <a:off x="2132550" y="4661475"/>
                <a:ext cx="10850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4" extrusionOk="0">
                    <a:moveTo>
                      <a:pt x="215" y="0"/>
                    </a:moveTo>
                    <a:cubicBezTo>
                      <a:pt x="96" y="0"/>
                      <a:pt x="1" y="96"/>
                      <a:pt x="1" y="219"/>
                    </a:cubicBezTo>
                    <a:cubicBezTo>
                      <a:pt x="1" y="338"/>
                      <a:pt x="96" y="434"/>
                      <a:pt x="215" y="434"/>
                    </a:cubicBezTo>
                    <a:cubicBezTo>
                      <a:pt x="334" y="434"/>
                      <a:pt x="433" y="338"/>
                      <a:pt x="433" y="219"/>
                    </a:cubicBezTo>
                    <a:cubicBezTo>
                      <a:pt x="433" y="96"/>
                      <a:pt x="334" y="0"/>
                      <a:pt x="21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56" name="Google Shape;1656;p35"/>
              <p:cNvSpPr/>
              <p:nvPr/>
            </p:nvSpPr>
            <p:spPr>
              <a:xfrm>
                <a:off x="2114475" y="4679550"/>
                <a:ext cx="10850" cy="10825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3" extrusionOk="0">
                    <a:moveTo>
                      <a:pt x="219" y="0"/>
                    </a:moveTo>
                    <a:cubicBezTo>
                      <a:pt x="100" y="0"/>
                      <a:pt x="1" y="95"/>
                      <a:pt x="1" y="214"/>
                    </a:cubicBezTo>
                    <a:cubicBezTo>
                      <a:pt x="1" y="334"/>
                      <a:pt x="100" y="433"/>
                      <a:pt x="219" y="433"/>
                    </a:cubicBezTo>
                    <a:cubicBezTo>
                      <a:pt x="339" y="433"/>
                      <a:pt x="433" y="334"/>
                      <a:pt x="433" y="214"/>
                    </a:cubicBezTo>
                    <a:cubicBezTo>
                      <a:pt x="433" y="95"/>
                      <a:pt x="339" y="0"/>
                      <a:pt x="219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57" name="Google Shape;1657;p35"/>
              <p:cNvSpPr/>
              <p:nvPr/>
            </p:nvSpPr>
            <p:spPr>
              <a:xfrm>
                <a:off x="2114475" y="4715550"/>
                <a:ext cx="10850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4" extrusionOk="0">
                    <a:moveTo>
                      <a:pt x="219" y="1"/>
                    </a:moveTo>
                    <a:cubicBezTo>
                      <a:pt x="100" y="1"/>
                      <a:pt x="1" y="96"/>
                      <a:pt x="1" y="216"/>
                    </a:cubicBezTo>
                    <a:cubicBezTo>
                      <a:pt x="1" y="335"/>
                      <a:pt x="100" y="433"/>
                      <a:pt x="219" y="433"/>
                    </a:cubicBezTo>
                    <a:cubicBezTo>
                      <a:pt x="339" y="433"/>
                      <a:pt x="433" y="335"/>
                      <a:pt x="433" y="216"/>
                    </a:cubicBezTo>
                    <a:cubicBezTo>
                      <a:pt x="433" y="96"/>
                      <a:pt x="339" y="1"/>
                      <a:pt x="219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58" name="Google Shape;1658;p35"/>
              <p:cNvSpPr/>
              <p:nvPr/>
            </p:nvSpPr>
            <p:spPr>
              <a:xfrm>
                <a:off x="2132550" y="4697500"/>
                <a:ext cx="10850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4" extrusionOk="0">
                    <a:moveTo>
                      <a:pt x="215" y="1"/>
                    </a:moveTo>
                    <a:cubicBezTo>
                      <a:pt x="96" y="1"/>
                      <a:pt x="1" y="100"/>
                      <a:pt x="1" y="219"/>
                    </a:cubicBezTo>
                    <a:cubicBezTo>
                      <a:pt x="1" y="338"/>
                      <a:pt x="96" y="433"/>
                      <a:pt x="215" y="433"/>
                    </a:cubicBezTo>
                    <a:cubicBezTo>
                      <a:pt x="334" y="433"/>
                      <a:pt x="433" y="338"/>
                      <a:pt x="433" y="219"/>
                    </a:cubicBezTo>
                    <a:cubicBezTo>
                      <a:pt x="433" y="100"/>
                      <a:pt x="334" y="1"/>
                      <a:pt x="215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59" name="Google Shape;1659;p35"/>
              <p:cNvSpPr/>
              <p:nvPr/>
            </p:nvSpPr>
            <p:spPr>
              <a:xfrm>
                <a:off x="2114475" y="4751600"/>
                <a:ext cx="10850" cy="10825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3" extrusionOk="0">
                    <a:moveTo>
                      <a:pt x="219" y="0"/>
                    </a:moveTo>
                    <a:cubicBezTo>
                      <a:pt x="100" y="0"/>
                      <a:pt x="1" y="95"/>
                      <a:pt x="1" y="214"/>
                    </a:cubicBezTo>
                    <a:cubicBezTo>
                      <a:pt x="1" y="334"/>
                      <a:pt x="100" y="433"/>
                      <a:pt x="219" y="433"/>
                    </a:cubicBezTo>
                    <a:cubicBezTo>
                      <a:pt x="339" y="433"/>
                      <a:pt x="433" y="334"/>
                      <a:pt x="433" y="214"/>
                    </a:cubicBezTo>
                    <a:cubicBezTo>
                      <a:pt x="433" y="95"/>
                      <a:pt x="339" y="0"/>
                      <a:pt x="219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60" name="Google Shape;1660;p35"/>
              <p:cNvSpPr/>
              <p:nvPr/>
            </p:nvSpPr>
            <p:spPr>
              <a:xfrm>
                <a:off x="2132550" y="4733525"/>
                <a:ext cx="8725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349" h="434" extrusionOk="0">
                    <a:moveTo>
                      <a:pt x="215" y="0"/>
                    </a:moveTo>
                    <a:cubicBezTo>
                      <a:pt x="96" y="0"/>
                      <a:pt x="1" y="99"/>
                      <a:pt x="1" y="219"/>
                    </a:cubicBezTo>
                    <a:cubicBezTo>
                      <a:pt x="1" y="338"/>
                      <a:pt x="96" y="434"/>
                      <a:pt x="215" y="434"/>
                    </a:cubicBezTo>
                    <a:cubicBezTo>
                      <a:pt x="239" y="434"/>
                      <a:pt x="259" y="426"/>
                      <a:pt x="280" y="420"/>
                    </a:cubicBezTo>
                    <a:cubicBezTo>
                      <a:pt x="290" y="355"/>
                      <a:pt x="297" y="287"/>
                      <a:pt x="311" y="219"/>
                    </a:cubicBezTo>
                    <a:cubicBezTo>
                      <a:pt x="311" y="209"/>
                      <a:pt x="314" y="198"/>
                      <a:pt x="314" y="192"/>
                    </a:cubicBezTo>
                    <a:cubicBezTo>
                      <a:pt x="324" y="143"/>
                      <a:pt x="338" y="96"/>
                      <a:pt x="348" y="49"/>
                    </a:cubicBezTo>
                    <a:cubicBezTo>
                      <a:pt x="311" y="21"/>
                      <a:pt x="266" y="0"/>
                      <a:pt x="21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61" name="Google Shape;1661;p35"/>
              <p:cNvSpPr/>
              <p:nvPr/>
            </p:nvSpPr>
            <p:spPr>
              <a:xfrm>
                <a:off x="2114475" y="4787600"/>
                <a:ext cx="10850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4" extrusionOk="0">
                    <a:moveTo>
                      <a:pt x="219" y="1"/>
                    </a:moveTo>
                    <a:cubicBezTo>
                      <a:pt x="100" y="1"/>
                      <a:pt x="1" y="96"/>
                      <a:pt x="1" y="216"/>
                    </a:cubicBezTo>
                    <a:cubicBezTo>
                      <a:pt x="1" y="335"/>
                      <a:pt x="100" y="433"/>
                      <a:pt x="219" y="433"/>
                    </a:cubicBezTo>
                    <a:cubicBezTo>
                      <a:pt x="339" y="433"/>
                      <a:pt x="433" y="335"/>
                      <a:pt x="433" y="216"/>
                    </a:cubicBezTo>
                    <a:cubicBezTo>
                      <a:pt x="433" y="96"/>
                      <a:pt x="339" y="1"/>
                      <a:pt x="219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62" name="Google Shape;1662;p35"/>
              <p:cNvSpPr/>
              <p:nvPr/>
            </p:nvSpPr>
            <p:spPr>
              <a:xfrm>
                <a:off x="2132550" y="4769725"/>
                <a:ext cx="5050" cy="10600"/>
              </a:xfrm>
              <a:custGeom>
                <a:avLst/>
                <a:gdLst/>
                <a:ahLst/>
                <a:cxnLst/>
                <a:rect l="l" t="t" r="r" b="b"/>
                <a:pathLst>
                  <a:path w="202" h="424" extrusionOk="0">
                    <a:moveTo>
                      <a:pt x="198" y="0"/>
                    </a:moveTo>
                    <a:lnTo>
                      <a:pt x="198" y="0"/>
                    </a:lnTo>
                    <a:cubicBezTo>
                      <a:pt x="86" y="11"/>
                      <a:pt x="1" y="99"/>
                      <a:pt x="1" y="212"/>
                    </a:cubicBezTo>
                    <a:cubicBezTo>
                      <a:pt x="1" y="324"/>
                      <a:pt x="89" y="416"/>
                      <a:pt x="201" y="423"/>
                    </a:cubicBezTo>
                    <a:cubicBezTo>
                      <a:pt x="198" y="355"/>
                      <a:pt x="194" y="283"/>
                      <a:pt x="194" y="212"/>
                    </a:cubicBezTo>
                    <a:cubicBezTo>
                      <a:pt x="194" y="140"/>
                      <a:pt x="194" y="69"/>
                      <a:pt x="19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63" name="Google Shape;1663;p35"/>
              <p:cNvSpPr/>
              <p:nvPr/>
            </p:nvSpPr>
            <p:spPr>
              <a:xfrm>
                <a:off x="2132550" y="4805575"/>
                <a:ext cx="8300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332" h="434" extrusionOk="0">
                    <a:moveTo>
                      <a:pt x="215" y="0"/>
                    </a:moveTo>
                    <a:cubicBezTo>
                      <a:pt x="96" y="0"/>
                      <a:pt x="1" y="99"/>
                      <a:pt x="1" y="219"/>
                    </a:cubicBezTo>
                    <a:cubicBezTo>
                      <a:pt x="1" y="338"/>
                      <a:pt x="96" y="434"/>
                      <a:pt x="215" y="434"/>
                    </a:cubicBezTo>
                    <a:cubicBezTo>
                      <a:pt x="259" y="434"/>
                      <a:pt x="297" y="420"/>
                      <a:pt x="331" y="396"/>
                    </a:cubicBezTo>
                    <a:cubicBezTo>
                      <a:pt x="320" y="338"/>
                      <a:pt x="314" y="277"/>
                      <a:pt x="303" y="219"/>
                    </a:cubicBezTo>
                    <a:cubicBezTo>
                      <a:pt x="297" y="151"/>
                      <a:pt x="290" y="82"/>
                      <a:pt x="283" y="14"/>
                    </a:cubicBezTo>
                    <a:cubicBezTo>
                      <a:pt x="259" y="8"/>
                      <a:pt x="239" y="0"/>
                      <a:pt x="21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64" name="Google Shape;1664;p35"/>
              <p:cNvSpPr/>
              <p:nvPr/>
            </p:nvSpPr>
            <p:spPr>
              <a:xfrm>
                <a:off x="2114475" y="4823650"/>
                <a:ext cx="10850" cy="10825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3" extrusionOk="0">
                    <a:moveTo>
                      <a:pt x="219" y="0"/>
                    </a:moveTo>
                    <a:cubicBezTo>
                      <a:pt x="100" y="0"/>
                      <a:pt x="1" y="95"/>
                      <a:pt x="1" y="214"/>
                    </a:cubicBezTo>
                    <a:cubicBezTo>
                      <a:pt x="1" y="337"/>
                      <a:pt x="100" y="433"/>
                      <a:pt x="219" y="433"/>
                    </a:cubicBezTo>
                    <a:cubicBezTo>
                      <a:pt x="339" y="433"/>
                      <a:pt x="433" y="337"/>
                      <a:pt x="433" y="214"/>
                    </a:cubicBezTo>
                    <a:cubicBezTo>
                      <a:pt x="433" y="95"/>
                      <a:pt x="339" y="0"/>
                      <a:pt x="219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65" name="Google Shape;1665;p35"/>
              <p:cNvSpPr/>
              <p:nvPr/>
            </p:nvSpPr>
            <p:spPr>
              <a:xfrm>
                <a:off x="2132550" y="4841700"/>
                <a:ext cx="10850" cy="1075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0" extrusionOk="0">
                    <a:moveTo>
                      <a:pt x="215" y="0"/>
                    </a:moveTo>
                    <a:cubicBezTo>
                      <a:pt x="96" y="0"/>
                      <a:pt x="1" y="96"/>
                      <a:pt x="1" y="215"/>
                    </a:cubicBezTo>
                    <a:cubicBezTo>
                      <a:pt x="1" y="334"/>
                      <a:pt x="96" y="429"/>
                      <a:pt x="215" y="429"/>
                    </a:cubicBezTo>
                    <a:cubicBezTo>
                      <a:pt x="334" y="429"/>
                      <a:pt x="433" y="334"/>
                      <a:pt x="433" y="215"/>
                    </a:cubicBezTo>
                    <a:cubicBezTo>
                      <a:pt x="433" y="96"/>
                      <a:pt x="334" y="0"/>
                      <a:pt x="21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66" name="Google Shape;1666;p35"/>
              <p:cNvSpPr/>
              <p:nvPr/>
            </p:nvSpPr>
            <p:spPr>
              <a:xfrm>
                <a:off x="2114475" y="4859650"/>
                <a:ext cx="10850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4" extrusionOk="0">
                    <a:moveTo>
                      <a:pt x="219" y="1"/>
                    </a:moveTo>
                    <a:cubicBezTo>
                      <a:pt x="100" y="1"/>
                      <a:pt x="1" y="96"/>
                      <a:pt x="1" y="219"/>
                    </a:cubicBezTo>
                    <a:cubicBezTo>
                      <a:pt x="1" y="338"/>
                      <a:pt x="100" y="433"/>
                      <a:pt x="219" y="433"/>
                    </a:cubicBezTo>
                    <a:cubicBezTo>
                      <a:pt x="339" y="433"/>
                      <a:pt x="433" y="338"/>
                      <a:pt x="433" y="219"/>
                    </a:cubicBezTo>
                    <a:cubicBezTo>
                      <a:pt x="433" y="96"/>
                      <a:pt x="339" y="1"/>
                      <a:pt x="219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67" name="Google Shape;1667;p35"/>
              <p:cNvSpPr/>
              <p:nvPr/>
            </p:nvSpPr>
            <p:spPr>
              <a:xfrm>
                <a:off x="2114475" y="4895700"/>
                <a:ext cx="10850" cy="10825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3" extrusionOk="0">
                    <a:moveTo>
                      <a:pt x="219" y="0"/>
                    </a:moveTo>
                    <a:cubicBezTo>
                      <a:pt x="100" y="0"/>
                      <a:pt x="1" y="99"/>
                      <a:pt x="1" y="218"/>
                    </a:cubicBezTo>
                    <a:cubicBezTo>
                      <a:pt x="1" y="337"/>
                      <a:pt x="100" y="433"/>
                      <a:pt x="219" y="433"/>
                    </a:cubicBezTo>
                    <a:cubicBezTo>
                      <a:pt x="339" y="433"/>
                      <a:pt x="433" y="337"/>
                      <a:pt x="433" y="218"/>
                    </a:cubicBezTo>
                    <a:cubicBezTo>
                      <a:pt x="433" y="99"/>
                      <a:pt x="339" y="0"/>
                      <a:pt x="219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68" name="Google Shape;1668;p35"/>
              <p:cNvSpPr/>
              <p:nvPr/>
            </p:nvSpPr>
            <p:spPr>
              <a:xfrm>
                <a:off x="2132550" y="4877725"/>
                <a:ext cx="10850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4" extrusionOk="0">
                    <a:moveTo>
                      <a:pt x="215" y="1"/>
                    </a:moveTo>
                    <a:cubicBezTo>
                      <a:pt x="96" y="1"/>
                      <a:pt x="1" y="95"/>
                      <a:pt x="1" y="215"/>
                    </a:cubicBezTo>
                    <a:cubicBezTo>
                      <a:pt x="1" y="334"/>
                      <a:pt x="96" y="433"/>
                      <a:pt x="215" y="433"/>
                    </a:cubicBezTo>
                    <a:cubicBezTo>
                      <a:pt x="334" y="433"/>
                      <a:pt x="433" y="334"/>
                      <a:pt x="433" y="215"/>
                    </a:cubicBezTo>
                    <a:cubicBezTo>
                      <a:pt x="433" y="95"/>
                      <a:pt x="334" y="1"/>
                      <a:pt x="215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69" name="Google Shape;1669;p35"/>
              <p:cNvSpPr/>
              <p:nvPr/>
            </p:nvSpPr>
            <p:spPr>
              <a:xfrm>
                <a:off x="2114475" y="4931700"/>
                <a:ext cx="10850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4" extrusionOk="0">
                    <a:moveTo>
                      <a:pt x="219" y="1"/>
                    </a:moveTo>
                    <a:cubicBezTo>
                      <a:pt x="100" y="1"/>
                      <a:pt x="1" y="100"/>
                      <a:pt x="1" y="219"/>
                    </a:cubicBezTo>
                    <a:cubicBezTo>
                      <a:pt x="1" y="339"/>
                      <a:pt x="100" y="433"/>
                      <a:pt x="219" y="433"/>
                    </a:cubicBezTo>
                    <a:cubicBezTo>
                      <a:pt x="339" y="433"/>
                      <a:pt x="433" y="339"/>
                      <a:pt x="433" y="219"/>
                    </a:cubicBezTo>
                    <a:cubicBezTo>
                      <a:pt x="433" y="100"/>
                      <a:pt x="339" y="1"/>
                      <a:pt x="219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70" name="Google Shape;1670;p35"/>
              <p:cNvSpPr/>
              <p:nvPr/>
            </p:nvSpPr>
            <p:spPr>
              <a:xfrm>
                <a:off x="2132550" y="4913750"/>
                <a:ext cx="10850" cy="10825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3" extrusionOk="0">
                    <a:moveTo>
                      <a:pt x="215" y="0"/>
                    </a:moveTo>
                    <a:cubicBezTo>
                      <a:pt x="96" y="0"/>
                      <a:pt x="1" y="96"/>
                      <a:pt x="1" y="215"/>
                    </a:cubicBezTo>
                    <a:cubicBezTo>
                      <a:pt x="1" y="334"/>
                      <a:pt x="96" y="433"/>
                      <a:pt x="215" y="433"/>
                    </a:cubicBezTo>
                    <a:cubicBezTo>
                      <a:pt x="334" y="433"/>
                      <a:pt x="433" y="334"/>
                      <a:pt x="433" y="215"/>
                    </a:cubicBezTo>
                    <a:cubicBezTo>
                      <a:pt x="433" y="96"/>
                      <a:pt x="334" y="0"/>
                      <a:pt x="21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71" name="Google Shape;1671;p35"/>
              <p:cNvSpPr/>
              <p:nvPr/>
            </p:nvSpPr>
            <p:spPr>
              <a:xfrm>
                <a:off x="2114475" y="4967750"/>
                <a:ext cx="10850" cy="10825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3" extrusionOk="0">
                    <a:moveTo>
                      <a:pt x="219" y="0"/>
                    </a:moveTo>
                    <a:cubicBezTo>
                      <a:pt x="100" y="0"/>
                      <a:pt x="1" y="99"/>
                      <a:pt x="1" y="218"/>
                    </a:cubicBezTo>
                    <a:cubicBezTo>
                      <a:pt x="1" y="337"/>
                      <a:pt x="100" y="433"/>
                      <a:pt x="219" y="433"/>
                    </a:cubicBezTo>
                    <a:cubicBezTo>
                      <a:pt x="339" y="433"/>
                      <a:pt x="433" y="337"/>
                      <a:pt x="433" y="218"/>
                    </a:cubicBezTo>
                    <a:cubicBezTo>
                      <a:pt x="433" y="99"/>
                      <a:pt x="339" y="0"/>
                      <a:pt x="219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72" name="Google Shape;1672;p35"/>
              <p:cNvSpPr/>
              <p:nvPr/>
            </p:nvSpPr>
            <p:spPr>
              <a:xfrm>
                <a:off x="2132550" y="4949775"/>
                <a:ext cx="10850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4" extrusionOk="0">
                    <a:moveTo>
                      <a:pt x="215" y="1"/>
                    </a:moveTo>
                    <a:cubicBezTo>
                      <a:pt x="96" y="1"/>
                      <a:pt x="1" y="95"/>
                      <a:pt x="1" y="215"/>
                    </a:cubicBezTo>
                    <a:cubicBezTo>
                      <a:pt x="1" y="334"/>
                      <a:pt x="96" y="433"/>
                      <a:pt x="215" y="433"/>
                    </a:cubicBezTo>
                    <a:cubicBezTo>
                      <a:pt x="334" y="433"/>
                      <a:pt x="433" y="334"/>
                      <a:pt x="433" y="215"/>
                    </a:cubicBezTo>
                    <a:cubicBezTo>
                      <a:pt x="433" y="95"/>
                      <a:pt x="334" y="1"/>
                      <a:pt x="215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73" name="Google Shape;1673;p35"/>
              <p:cNvSpPr/>
              <p:nvPr/>
            </p:nvSpPr>
            <p:spPr>
              <a:xfrm>
                <a:off x="2132550" y="4985800"/>
                <a:ext cx="9400" cy="10750"/>
              </a:xfrm>
              <a:custGeom>
                <a:avLst/>
                <a:gdLst/>
                <a:ahLst/>
                <a:cxnLst/>
                <a:rect l="l" t="t" r="r" b="b"/>
                <a:pathLst>
                  <a:path w="376" h="430" extrusionOk="0">
                    <a:moveTo>
                      <a:pt x="215" y="0"/>
                    </a:moveTo>
                    <a:cubicBezTo>
                      <a:pt x="96" y="0"/>
                      <a:pt x="1" y="96"/>
                      <a:pt x="1" y="215"/>
                    </a:cubicBezTo>
                    <a:cubicBezTo>
                      <a:pt x="1" y="327"/>
                      <a:pt x="86" y="420"/>
                      <a:pt x="198" y="430"/>
                    </a:cubicBezTo>
                    <a:cubicBezTo>
                      <a:pt x="205" y="416"/>
                      <a:pt x="212" y="406"/>
                      <a:pt x="215" y="395"/>
                    </a:cubicBezTo>
                    <a:cubicBezTo>
                      <a:pt x="249" y="334"/>
                      <a:pt x="283" y="277"/>
                      <a:pt x="314" y="215"/>
                    </a:cubicBezTo>
                    <a:cubicBezTo>
                      <a:pt x="338" y="170"/>
                      <a:pt x="355" y="120"/>
                      <a:pt x="375" y="72"/>
                    </a:cubicBezTo>
                    <a:cubicBezTo>
                      <a:pt x="338" y="27"/>
                      <a:pt x="280" y="0"/>
                      <a:pt x="21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74" name="Google Shape;1674;p35"/>
              <p:cNvSpPr/>
              <p:nvPr/>
            </p:nvSpPr>
            <p:spPr>
              <a:xfrm>
                <a:off x="2114475" y="5003750"/>
                <a:ext cx="10850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4" extrusionOk="0">
                    <a:moveTo>
                      <a:pt x="219" y="1"/>
                    </a:moveTo>
                    <a:cubicBezTo>
                      <a:pt x="100" y="1"/>
                      <a:pt x="1" y="100"/>
                      <a:pt x="1" y="219"/>
                    </a:cubicBezTo>
                    <a:cubicBezTo>
                      <a:pt x="1" y="339"/>
                      <a:pt x="100" y="433"/>
                      <a:pt x="219" y="433"/>
                    </a:cubicBezTo>
                    <a:cubicBezTo>
                      <a:pt x="339" y="433"/>
                      <a:pt x="433" y="339"/>
                      <a:pt x="433" y="219"/>
                    </a:cubicBezTo>
                    <a:cubicBezTo>
                      <a:pt x="433" y="100"/>
                      <a:pt x="339" y="1"/>
                      <a:pt x="219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75" name="Google Shape;1675;p35"/>
              <p:cNvSpPr/>
              <p:nvPr/>
            </p:nvSpPr>
            <p:spPr>
              <a:xfrm>
                <a:off x="2078900" y="4434675"/>
                <a:ext cx="9900" cy="3425"/>
              </a:xfrm>
              <a:custGeom>
                <a:avLst/>
                <a:gdLst/>
                <a:ahLst/>
                <a:cxnLst/>
                <a:rect l="l" t="t" r="r" b="b"/>
                <a:pathLst>
                  <a:path w="396" h="137" extrusionOk="0">
                    <a:moveTo>
                      <a:pt x="0" y="1"/>
                    </a:moveTo>
                    <a:lnTo>
                      <a:pt x="0" y="1"/>
                    </a:lnTo>
                    <a:cubicBezTo>
                      <a:pt x="34" y="79"/>
                      <a:pt x="109" y="137"/>
                      <a:pt x="201" y="137"/>
                    </a:cubicBezTo>
                    <a:cubicBezTo>
                      <a:pt x="287" y="137"/>
                      <a:pt x="358" y="86"/>
                      <a:pt x="395" y="14"/>
                    </a:cubicBez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76" name="Google Shape;1676;p35"/>
              <p:cNvSpPr/>
              <p:nvPr/>
            </p:nvSpPr>
            <p:spPr>
              <a:xfrm>
                <a:off x="2078475" y="4463300"/>
                <a:ext cx="10825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3" h="434" extrusionOk="0">
                    <a:moveTo>
                      <a:pt x="218" y="1"/>
                    </a:moveTo>
                    <a:cubicBezTo>
                      <a:pt x="99" y="1"/>
                      <a:pt x="0" y="99"/>
                      <a:pt x="0" y="218"/>
                    </a:cubicBezTo>
                    <a:cubicBezTo>
                      <a:pt x="0" y="337"/>
                      <a:pt x="99" y="433"/>
                      <a:pt x="218" y="433"/>
                    </a:cubicBezTo>
                    <a:cubicBezTo>
                      <a:pt x="337" y="433"/>
                      <a:pt x="433" y="337"/>
                      <a:pt x="433" y="218"/>
                    </a:cubicBezTo>
                    <a:cubicBezTo>
                      <a:pt x="433" y="99"/>
                      <a:pt x="337" y="1"/>
                      <a:pt x="218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77" name="Google Shape;1677;p35"/>
              <p:cNvSpPr/>
              <p:nvPr/>
            </p:nvSpPr>
            <p:spPr>
              <a:xfrm>
                <a:off x="2096525" y="4445325"/>
                <a:ext cx="10825" cy="10750"/>
              </a:xfrm>
              <a:custGeom>
                <a:avLst/>
                <a:gdLst/>
                <a:ahLst/>
                <a:cxnLst/>
                <a:rect l="l" t="t" r="r" b="b"/>
                <a:pathLst>
                  <a:path w="433" h="430" extrusionOk="0">
                    <a:moveTo>
                      <a:pt x="215" y="0"/>
                    </a:moveTo>
                    <a:cubicBezTo>
                      <a:pt x="96" y="0"/>
                      <a:pt x="0" y="96"/>
                      <a:pt x="0" y="215"/>
                    </a:cubicBezTo>
                    <a:cubicBezTo>
                      <a:pt x="0" y="334"/>
                      <a:pt x="96" y="429"/>
                      <a:pt x="215" y="429"/>
                    </a:cubicBezTo>
                    <a:cubicBezTo>
                      <a:pt x="334" y="429"/>
                      <a:pt x="433" y="334"/>
                      <a:pt x="433" y="215"/>
                    </a:cubicBezTo>
                    <a:cubicBezTo>
                      <a:pt x="433" y="96"/>
                      <a:pt x="334" y="0"/>
                      <a:pt x="21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78" name="Google Shape;1678;p35"/>
              <p:cNvSpPr/>
              <p:nvPr/>
            </p:nvSpPr>
            <p:spPr>
              <a:xfrm>
                <a:off x="2078475" y="4499325"/>
                <a:ext cx="10825" cy="10825"/>
              </a:xfrm>
              <a:custGeom>
                <a:avLst/>
                <a:gdLst/>
                <a:ahLst/>
                <a:cxnLst/>
                <a:rect l="l" t="t" r="r" b="b"/>
                <a:pathLst>
                  <a:path w="433" h="433" extrusionOk="0">
                    <a:moveTo>
                      <a:pt x="218" y="0"/>
                    </a:moveTo>
                    <a:cubicBezTo>
                      <a:pt x="99" y="0"/>
                      <a:pt x="0" y="99"/>
                      <a:pt x="0" y="218"/>
                    </a:cubicBezTo>
                    <a:cubicBezTo>
                      <a:pt x="0" y="338"/>
                      <a:pt x="99" y="433"/>
                      <a:pt x="218" y="433"/>
                    </a:cubicBezTo>
                    <a:cubicBezTo>
                      <a:pt x="337" y="433"/>
                      <a:pt x="433" y="338"/>
                      <a:pt x="433" y="218"/>
                    </a:cubicBezTo>
                    <a:cubicBezTo>
                      <a:pt x="433" y="99"/>
                      <a:pt x="337" y="0"/>
                      <a:pt x="21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79" name="Google Shape;1679;p35"/>
              <p:cNvSpPr/>
              <p:nvPr/>
            </p:nvSpPr>
            <p:spPr>
              <a:xfrm>
                <a:off x="2096525" y="4481350"/>
                <a:ext cx="10825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3" h="434" extrusionOk="0">
                    <a:moveTo>
                      <a:pt x="215" y="1"/>
                    </a:moveTo>
                    <a:cubicBezTo>
                      <a:pt x="96" y="1"/>
                      <a:pt x="0" y="96"/>
                      <a:pt x="0" y="215"/>
                    </a:cubicBezTo>
                    <a:cubicBezTo>
                      <a:pt x="0" y="334"/>
                      <a:pt x="96" y="433"/>
                      <a:pt x="215" y="433"/>
                    </a:cubicBezTo>
                    <a:cubicBezTo>
                      <a:pt x="334" y="433"/>
                      <a:pt x="433" y="334"/>
                      <a:pt x="433" y="215"/>
                    </a:cubicBezTo>
                    <a:cubicBezTo>
                      <a:pt x="433" y="96"/>
                      <a:pt x="334" y="1"/>
                      <a:pt x="215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80" name="Google Shape;1680;p35"/>
              <p:cNvSpPr/>
              <p:nvPr/>
            </p:nvSpPr>
            <p:spPr>
              <a:xfrm>
                <a:off x="2096525" y="4517375"/>
                <a:ext cx="10825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3" h="434" extrusionOk="0">
                    <a:moveTo>
                      <a:pt x="215" y="0"/>
                    </a:moveTo>
                    <a:cubicBezTo>
                      <a:pt x="96" y="0"/>
                      <a:pt x="0" y="96"/>
                      <a:pt x="0" y="215"/>
                    </a:cubicBezTo>
                    <a:cubicBezTo>
                      <a:pt x="0" y="335"/>
                      <a:pt x="96" y="433"/>
                      <a:pt x="215" y="433"/>
                    </a:cubicBezTo>
                    <a:cubicBezTo>
                      <a:pt x="334" y="433"/>
                      <a:pt x="433" y="335"/>
                      <a:pt x="433" y="215"/>
                    </a:cubicBezTo>
                    <a:cubicBezTo>
                      <a:pt x="433" y="96"/>
                      <a:pt x="334" y="0"/>
                      <a:pt x="21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81" name="Google Shape;1681;p35"/>
              <p:cNvSpPr/>
              <p:nvPr/>
            </p:nvSpPr>
            <p:spPr>
              <a:xfrm>
                <a:off x="2078475" y="4535350"/>
                <a:ext cx="10825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3" h="434" extrusionOk="0">
                    <a:moveTo>
                      <a:pt x="218" y="1"/>
                    </a:moveTo>
                    <a:cubicBezTo>
                      <a:pt x="99" y="1"/>
                      <a:pt x="0" y="99"/>
                      <a:pt x="0" y="218"/>
                    </a:cubicBezTo>
                    <a:cubicBezTo>
                      <a:pt x="0" y="337"/>
                      <a:pt x="99" y="433"/>
                      <a:pt x="218" y="433"/>
                    </a:cubicBezTo>
                    <a:cubicBezTo>
                      <a:pt x="337" y="433"/>
                      <a:pt x="433" y="337"/>
                      <a:pt x="433" y="218"/>
                    </a:cubicBezTo>
                    <a:cubicBezTo>
                      <a:pt x="433" y="99"/>
                      <a:pt x="337" y="1"/>
                      <a:pt x="218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82" name="Google Shape;1682;p35"/>
              <p:cNvSpPr/>
              <p:nvPr/>
            </p:nvSpPr>
            <p:spPr>
              <a:xfrm>
                <a:off x="2078475" y="4571375"/>
                <a:ext cx="10825" cy="10825"/>
              </a:xfrm>
              <a:custGeom>
                <a:avLst/>
                <a:gdLst/>
                <a:ahLst/>
                <a:cxnLst/>
                <a:rect l="l" t="t" r="r" b="b"/>
                <a:pathLst>
                  <a:path w="433" h="433" extrusionOk="0">
                    <a:moveTo>
                      <a:pt x="218" y="0"/>
                    </a:moveTo>
                    <a:cubicBezTo>
                      <a:pt x="99" y="0"/>
                      <a:pt x="0" y="99"/>
                      <a:pt x="0" y="219"/>
                    </a:cubicBezTo>
                    <a:cubicBezTo>
                      <a:pt x="0" y="338"/>
                      <a:pt x="99" y="433"/>
                      <a:pt x="218" y="433"/>
                    </a:cubicBezTo>
                    <a:cubicBezTo>
                      <a:pt x="337" y="433"/>
                      <a:pt x="433" y="338"/>
                      <a:pt x="433" y="219"/>
                    </a:cubicBezTo>
                    <a:cubicBezTo>
                      <a:pt x="433" y="99"/>
                      <a:pt x="337" y="0"/>
                      <a:pt x="21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83" name="Google Shape;1683;p35"/>
              <p:cNvSpPr/>
              <p:nvPr/>
            </p:nvSpPr>
            <p:spPr>
              <a:xfrm>
                <a:off x="2096525" y="4553400"/>
                <a:ext cx="10825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3" h="434" extrusionOk="0">
                    <a:moveTo>
                      <a:pt x="215" y="1"/>
                    </a:moveTo>
                    <a:cubicBezTo>
                      <a:pt x="96" y="1"/>
                      <a:pt x="0" y="96"/>
                      <a:pt x="0" y="215"/>
                    </a:cubicBezTo>
                    <a:cubicBezTo>
                      <a:pt x="0" y="334"/>
                      <a:pt x="96" y="433"/>
                      <a:pt x="215" y="433"/>
                    </a:cubicBezTo>
                    <a:cubicBezTo>
                      <a:pt x="334" y="433"/>
                      <a:pt x="433" y="334"/>
                      <a:pt x="433" y="215"/>
                    </a:cubicBezTo>
                    <a:cubicBezTo>
                      <a:pt x="433" y="96"/>
                      <a:pt x="334" y="1"/>
                      <a:pt x="215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84" name="Google Shape;1684;p35"/>
              <p:cNvSpPr/>
              <p:nvPr/>
            </p:nvSpPr>
            <p:spPr>
              <a:xfrm>
                <a:off x="2078475" y="4607400"/>
                <a:ext cx="10825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3" h="434" extrusionOk="0">
                    <a:moveTo>
                      <a:pt x="218" y="1"/>
                    </a:moveTo>
                    <a:cubicBezTo>
                      <a:pt x="99" y="1"/>
                      <a:pt x="0" y="99"/>
                      <a:pt x="0" y="218"/>
                    </a:cubicBezTo>
                    <a:cubicBezTo>
                      <a:pt x="0" y="338"/>
                      <a:pt x="99" y="433"/>
                      <a:pt x="218" y="433"/>
                    </a:cubicBezTo>
                    <a:cubicBezTo>
                      <a:pt x="337" y="433"/>
                      <a:pt x="433" y="338"/>
                      <a:pt x="433" y="218"/>
                    </a:cubicBezTo>
                    <a:cubicBezTo>
                      <a:pt x="433" y="99"/>
                      <a:pt x="337" y="1"/>
                      <a:pt x="218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85" name="Google Shape;1685;p35"/>
              <p:cNvSpPr/>
              <p:nvPr/>
            </p:nvSpPr>
            <p:spPr>
              <a:xfrm>
                <a:off x="2096525" y="4589425"/>
                <a:ext cx="10825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3" h="434" extrusionOk="0">
                    <a:moveTo>
                      <a:pt x="215" y="0"/>
                    </a:moveTo>
                    <a:cubicBezTo>
                      <a:pt x="96" y="0"/>
                      <a:pt x="0" y="96"/>
                      <a:pt x="0" y="215"/>
                    </a:cubicBezTo>
                    <a:cubicBezTo>
                      <a:pt x="0" y="335"/>
                      <a:pt x="96" y="434"/>
                      <a:pt x="215" y="434"/>
                    </a:cubicBezTo>
                    <a:cubicBezTo>
                      <a:pt x="334" y="434"/>
                      <a:pt x="433" y="335"/>
                      <a:pt x="433" y="215"/>
                    </a:cubicBezTo>
                    <a:cubicBezTo>
                      <a:pt x="433" y="96"/>
                      <a:pt x="334" y="0"/>
                      <a:pt x="21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86" name="Google Shape;1686;p35"/>
              <p:cNvSpPr/>
              <p:nvPr/>
            </p:nvSpPr>
            <p:spPr>
              <a:xfrm>
                <a:off x="2096525" y="4625450"/>
                <a:ext cx="10825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3" h="434" extrusionOk="0">
                    <a:moveTo>
                      <a:pt x="215" y="1"/>
                    </a:moveTo>
                    <a:cubicBezTo>
                      <a:pt x="96" y="1"/>
                      <a:pt x="0" y="96"/>
                      <a:pt x="0" y="215"/>
                    </a:cubicBezTo>
                    <a:cubicBezTo>
                      <a:pt x="0" y="338"/>
                      <a:pt x="96" y="433"/>
                      <a:pt x="215" y="433"/>
                    </a:cubicBezTo>
                    <a:cubicBezTo>
                      <a:pt x="334" y="433"/>
                      <a:pt x="433" y="338"/>
                      <a:pt x="433" y="215"/>
                    </a:cubicBezTo>
                    <a:cubicBezTo>
                      <a:pt x="433" y="96"/>
                      <a:pt x="334" y="1"/>
                      <a:pt x="215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87" name="Google Shape;1687;p35"/>
              <p:cNvSpPr/>
              <p:nvPr/>
            </p:nvSpPr>
            <p:spPr>
              <a:xfrm>
                <a:off x="2078475" y="4643500"/>
                <a:ext cx="10825" cy="10750"/>
              </a:xfrm>
              <a:custGeom>
                <a:avLst/>
                <a:gdLst/>
                <a:ahLst/>
                <a:cxnLst/>
                <a:rect l="l" t="t" r="r" b="b"/>
                <a:pathLst>
                  <a:path w="433" h="430" extrusionOk="0">
                    <a:moveTo>
                      <a:pt x="218" y="1"/>
                    </a:moveTo>
                    <a:cubicBezTo>
                      <a:pt x="99" y="1"/>
                      <a:pt x="0" y="96"/>
                      <a:pt x="0" y="216"/>
                    </a:cubicBezTo>
                    <a:cubicBezTo>
                      <a:pt x="0" y="335"/>
                      <a:pt x="99" y="430"/>
                      <a:pt x="218" y="430"/>
                    </a:cubicBezTo>
                    <a:cubicBezTo>
                      <a:pt x="337" y="430"/>
                      <a:pt x="433" y="335"/>
                      <a:pt x="433" y="216"/>
                    </a:cubicBezTo>
                    <a:cubicBezTo>
                      <a:pt x="433" y="96"/>
                      <a:pt x="337" y="1"/>
                      <a:pt x="218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88" name="Google Shape;1688;p35"/>
              <p:cNvSpPr/>
              <p:nvPr/>
            </p:nvSpPr>
            <p:spPr>
              <a:xfrm>
                <a:off x="2078475" y="4679550"/>
                <a:ext cx="10825" cy="10825"/>
              </a:xfrm>
              <a:custGeom>
                <a:avLst/>
                <a:gdLst/>
                <a:ahLst/>
                <a:cxnLst/>
                <a:rect l="l" t="t" r="r" b="b"/>
                <a:pathLst>
                  <a:path w="433" h="433" extrusionOk="0">
                    <a:moveTo>
                      <a:pt x="218" y="0"/>
                    </a:moveTo>
                    <a:cubicBezTo>
                      <a:pt x="99" y="0"/>
                      <a:pt x="0" y="95"/>
                      <a:pt x="0" y="214"/>
                    </a:cubicBezTo>
                    <a:cubicBezTo>
                      <a:pt x="0" y="334"/>
                      <a:pt x="99" y="433"/>
                      <a:pt x="218" y="433"/>
                    </a:cubicBezTo>
                    <a:cubicBezTo>
                      <a:pt x="337" y="433"/>
                      <a:pt x="433" y="334"/>
                      <a:pt x="433" y="214"/>
                    </a:cubicBezTo>
                    <a:cubicBezTo>
                      <a:pt x="433" y="95"/>
                      <a:pt x="337" y="0"/>
                      <a:pt x="21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89" name="Google Shape;1689;p35"/>
              <p:cNvSpPr/>
              <p:nvPr/>
            </p:nvSpPr>
            <p:spPr>
              <a:xfrm>
                <a:off x="2096525" y="4661475"/>
                <a:ext cx="10825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3" h="434" extrusionOk="0">
                    <a:moveTo>
                      <a:pt x="215" y="0"/>
                    </a:moveTo>
                    <a:cubicBezTo>
                      <a:pt x="96" y="0"/>
                      <a:pt x="0" y="96"/>
                      <a:pt x="0" y="219"/>
                    </a:cubicBezTo>
                    <a:cubicBezTo>
                      <a:pt x="0" y="338"/>
                      <a:pt x="96" y="434"/>
                      <a:pt x="215" y="434"/>
                    </a:cubicBezTo>
                    <a:cubicBezTo>
                      <a:pt x="334" y="434"/>
                      <a:pt x="433" y="338"/>
                      <a:pt x="433" y="219"/>
                    </a:cubicBezTo>
                    <a:cubicBezTo>
                      <a:pt x="433" y="96"/>
                      <a:pt x="334" y="0"/>
                      <a:pt x="21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90" name="Google Shape;1690;p35"/>
              <p:cNvSpPr/>
              <p:nvPr/>
            </p:nvSpPr>
            <p:spPr>
              <a:xfrm>
                <a:off x="2096525" y="4697500"/>
                <a:ext cx="10825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3" h="434" extrusionOk="0">
                    <a:moveTo>
                      <a:pt x="215" y="1"/>
                    </a:moveTo>
                    <a:cubicBezTo>
                      <a:pt x="96" y="1"/>
                      <a:pt x="0" y="100"/>
                      <a:pt x="0" y="219"/>
                    </a:cubicBezTo>
                    <a:cubicBezTo>
                      <a:pt x="0" y="338"/>
                      <a:pt x="96" y="433"/>
                      <a:pt x="215" y="433"/>
                    </a:cubicBezTo>
                    <a:cubicBezTo>
                      <a:pt x="334" y="433"/>
                      <a:pt x="433" y="338"/>
                      <a:pt x="433" y="219"/>
                    </a:cubicBezTo>
                    <a:cubicBezTo>
                      <a:pt x="433" y="100"/>
                      <a:pt x="334" y="1"/>
                      <a:pt x="215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91" name="Google Shape;1691;p35"/>
              <p:cNvSpPr/>
              <p:nvPr/>
            </p:nvSpPr>
            <p:spPr>
              <a:xfrm>
                <a:off x="2078475" y="4715550"/>
                <a:ext cx="10825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3" h="434" extrusionOk="0">
                    <a:moveTo>
                      <a:pt x="218" y="1"/>
                    </a:moveTo>
                    <a:cubicBezTo>
                      <a:pt x="99" y="1"/>
                      <a:pt x="0" y="96"/>
                      <a:pt x="0" y="216"/>
                    </a:cubicBezTo>
                    <a:cubicBezTo>
                      <a:pt x="0" y="335"/>
                      <a:pt x="99" y="433"/>
                      <a:pt x="218" y="433"/>
                    </a:cubicBezTo>
                    <a:cubicBezTo>
                      <a:pt x="337" y="433"/>
                      <a:pt x="433" y="335"/>
                      <a:pt x="433" y="216"/>
                    </a:cubicBezTo>
                    <a:cubicBezTo>
                      <a:pt x="433" y="96"/>
                      <a:pt x="337" y="1"/>
                      <a:pt x="218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92" name="Google Shape;1692;p35"/>
              <p:cNvSpPr/>
              <p:nvPr/>
            </p:nvSpPr>
            <p:spPr>
              <a:xfrm>
                <a:off x="2078475" y="4751600"/>
                <a:ext cx="10825" cy="10825"/>
              </a:xfrm>
              <a:custGeom>
                <a:avLst/>
                <a:gdLst/>
                <a:ahLst/>
                <a:cxnLst/>
                <a:rect l="l" t="t" r="r" b="b"/>
                <a:pathLst>
                  <a:path w="433" h="433" extrusionOk="0">
                    <a:moveTo>
                      <a:pt x="218" y="0"/>
                    </a:moveTo>
                    <a:cubicBezTo>
                      <a:pt x="99" y="0"/>
                      <a:pt x="0" y="95"/>
                      <a:pt x="0" y="214"/>
                    </a:cubicBezTo>
                    <a:cubicBezTo>
                      <a:pt x="0" y="334"/>
                      <a:pt x="99" y="433"/>
                      <a:pt x="218" y="433"/>
                    </a:cubicBezTo>
                    <a:cubicBezTo>
                      <a:pt x="337" y="433"/>
                      <a:pt x="433" y="334"/>
                      <a:pt x="433" y="214"/>
                    </a:cubicBezTo>
                    <a:cubicBezTo>
                      <a:pt x="433" y="95"/>
                      <a:pt x="337" y="0"/>
                      <a:pt x="21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93" name="Google Shape;1693;p35"/>
              <p:cNvSpPr/>
              <p:nvPr/>
            </p:nvSpPr>
            <p:spPr>
              <a:xfrm>
                <a:off x="2096525" y="4733525"/>
                <a:ext cx="10825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3" h="434" extrusionOk="0">
                    <a:moveTo>
                      <a:pt x="215" y="0"/>
                    </a:moveTo>
                    <a:cubicBezTo>
                      <a:pt x="96" y="0"/>
                      <a:pt x="0" y="99"/>
                      <a:pt x="0" y="219"/>
                    </a:cubicBezTo>
                    <a:cubicBezTo>
                      <a:pt x="0" y="338"/>
                      <a:pt x="96" y="434"/>
                      <a:pt x="215" y="434"/>
                    </a:cubicBezTo>
                    <a:cubicBezTo>
                      <a:pt x="334" y="434"/>
                      <a:pt x="433" y="338"/>
                      <a:pt x="433" y="219"/>
                    </a:cubicBezTo>
                    <a:cubicBezTo>
                      <a:pt x="433" y="99"/>
                      <a:pt x="334" y="0"/>
                      <a:pt x="21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94" name="Google Shape;1694;p35"/>
              <p:cNvSpPr/>
              <p:nvPr/>
            </p:nvSpPr>
            <p:spPr>
              <a:xfrm>
                <a:off x="2096525" y="4769550"/>
                <a:ext cx="10825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3" h="434" extrusionOk="0">
                    <a:moveTo>
                      <a:pt x="215" y="1"/>
                    </a:moveTo>
                    <a:cubicBezTo>
                      <a:pt x="96" y="1"/>
                      <a:pt x="0" y="100"/>
                      <a:pt x="0" y="219"/>
                    </a:cubicBezTo>
                    <a:cubicBezTo>
                      <a:pt x="0" y="338"/>
                      <a:pt x="96" y="433"/>
                      <a:pt x="215" y="433"/>
                    </a:cubicBezTo>
                    <a:cubicBezTo>
                      <a:pt x="334" y="433"/>
                      <a:pt x="433" y="338"/>
                      <a:pt x="433" y="219"/>
                    </a:cubicBezTo>
                    <a:cubicBezTo>
                      <a:pt x="433" y="100"/>
                      <a:pt x="334" y="1"/>
                      <a:pt x="215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95" name="Google Shape;1695;p35"/>
              <p:cNvSpPr/>
              <p:nvPr/>
            </p:nvSpPr>
            <p:spPr>
              <a:xfrm>
                <a:off x="2078475" y="4787600"/>
                <a:ext cx="10825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3" h="434" extrusionOk="0">
                    <a:moveTo>
                      <a:pt x="218" y="1"/>
                    </a:moveTo>
                    <a:cubicBezTo>
                      <a:pt x="99" y="1"/>
                      <a:pt x="0" y="96"/>
                      <a:pt x="0" y="216"/>
                    </a:cubicBezTo>
                    <a:cubicBezTo>
                      <a:pt x="0" y="335"/>
                      <a:pt x="99" y="433"/>
                      <a:pt x="218" y="433"/>
                    </a:cubicBezTo>
                    <a:cubicBezTo>
                      <a:pt x="337" y="433"/>
                      <a:pt x="433" y="335"/>
                      <a:pt x="433" y="216"/>
                    </a:cubicBezTo>
                    <a:cubicBezTo>
                      <a:pt x="433" y="96"/>
                      <a:pt x="337" y="1"/>
                      <a:pt x="218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96" name="Google Shape;1696;p35"/>
              <p:cNvSpPr/>
              <p:nvPr/>
            </p:nvSpPr>
            <p:spPr>
              <a:xfrm>
                <a:off x="2096525" y="4805575"/>
                <a:ext cx="10825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3" h="434" extrusionOk="0">
                    <a:moveTo>
                      <a:pt x="215" y="0"/>
                    </a:moveTo>
                    <a:cubicBezTo>
                      <a:pt x="96" y="0"/>
                      <a:pt x="0" y="99"/>
                      <a:pt x="0" y="219"/>
                    </a:cubicBezTo>
                    <a:cubicBezTo>
                      <a:pt x="0" y="338"/>
                      <a:pt x="96" y="434"/>
                      <a:pt x="215" y="434"/>
                    </a:cubicBezTo>
                    <a:cubicBezTo>
                      <a:pt x="334" y="434"/>
                      <a:pt x="433" y="338"/>
                      <a:pt x="433" y="219"/>
                    </a:cubicBezTo>
                    <a:cubicBezTo>
                      <a:pt x="433" y="99"/>
                      <a:pt x="334" y="0"/>
                      <a:pt x="21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97" name="Google Shape;1697;p35"/>
              <p:cNvSpPr/>
              <p:nvPr/>
            </p:nvSpPr>
            <p:spPr>
              <a:xfrm>
                <a:off x="2078475" y="4823650"/>
                <a:ext cx="10825" cy="10825"/>
              </a:xfrm>
              <a:custGeom>
                <a:avLst/>
                <a:gdLst/>
                <a:ahLst/>
                <a:cxnLst/>
                <a:rect l="l" t="t" r="r" b="b"/>
                <a:pathLst>
                  <a:path w="433" h="433" extrusionOk="0">
                    <a:moveTo>
                      <a:pt x="218" y="0"/>
                    </a:moveTo>
                    <a:cubicBezTo>
                      <a:pt x="99" y="0"/>
                      <a:pt x="0" y="95"/>
                      <a:pt x="0" y="214"/>
                    </a:cubicBezTo>
                    <a:cubicBezTo>
                      <a:pt x="0" y="337"/>
                      <a:pt x="99" y="433"/>
                      <a:pt x="218" y="433"/>
                    </a:cubicBezTo>
                    <a:cubicBezTo>
                      <a:pt x="337" y="433"/>
                      <a:pt x="433" y="337"/>
                      <a:pt x="433" y="214"/>
                    </a:cubicBezTo>
                    <a:cubicBezTo>
                      <a:pt x="433" y="95"/>
                      <a:pt x="337" y="0"/>
                      <a:pt x="21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98" name="Google Shape;1698;p35"/>
              <p:cNvSpPr/>
              <p:nvPr/>
            </p:nvSpPr>
            <p:spPr>
              <a:xfrm>
                <a:off x="2096525" y="4841700"/>
                <a:ext cx="10825" cy="10750"/>
              </a:xfrm>
              <a:custGeom>
                <a:avLst/>
                <a:gdLst/>
                <a:ahLst/>
                <a:cxnLst/>
                <a:rect l="l" t="t" r="r" b="b"/>
                <a:pathLst>
                  <a:path w="433" h="430" extrusionOk="0">
                    <a:moveTo>
                      <a:pt x="215" y="0"/>
                    </a:moveTo>
                    <a:cubicBezTo>
                      <a:pt x="96" y="0"/>
                      <a:pt x="0" y="96"/>
                      <a:pt x="0" y="215"/>
                    </a:cubicBezTo>
                    <a:cubicBezTo>
                      <a:pt x="0" y="334"/>
                      <a:pt x="96" y="429"/>
                      <a:pt x="215" y="429"/>
                    </a:cubicBezTo>
                    <a:cubicBezTo>
                      <a:pt x="334" y="429"/>
                      <a:pt x="433" y="334"/>
                      <a:pt x="433" y="215"/>
                    </a:cubicBezTo>
                    <a:cubicBezTo>
                      <a:pt x="433" y="96"/>
                      <a:pt x="334" y="0"/>
                      <a:pt x="21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99" name="Google Shape;1699;p35"/>
              <p:cNvSpPr/>
              <p:nvPr/>
            </p:nvSpPr>
            <p:spPr>
              <a:xfrm>
                <a:off x="2078475" y="4859650"/>
                <a:ext cx="10825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3" h="434" extrusionOk="0">
                    <a:moveTo>
                      <a:pt x="218" y="1"/>
                    </a:moveTo>
                    <a:cubicBezTo>
                      <a:pt x="99" y="1"/>
                      <a:pt x="0" y="96"/>
                      <a:pt x="0" y="219"/>
                    </a:cubicBezTo>
                    <a:cubicBezTo>
                      <a:pt x="0" y="338"/>
                      <a:pt x="99" y="433"/>
                      <a:pt x="218" y="433"/>
                    </a:cubicBezTo>
                    <a:cubicBezTo>
                      <a:pt x="337" y="433"/>
                      <a:pt x="433" y="338"/>
                      <a:pt x="433" y="219"/>
                    </a:cubicBezTo>
                    <a:cubicBezTo>
                      <a:pt x="433" y="96"/>
                      <a:pt x="337" y="1"/>
                      <a:pt x="218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00" name="Google Shape;1700;p35"/>
              <p:cNvSpPr/>
              <p:nvPr/>
            </p:nvSpPr>
            <p:spPr>
              <a:xfrm>
                <a:off x="2096525" y="4877725"/>
                <a:ext cx="10825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3" h="434" extrusionOk="0">
                    <a:moveTo>
                      <a:pt x="215" y="1"/>
                    </a:moveTo>
                    <a:cubicBezTo>
                      <a:pt x="96" y="1"/>
                      <a:pt x="0" y="95"/>
                      <a:pt x="0" y="215"/>
                    </a:cubicBezTo>
                    <a:cubicBezTo>
                      <a:pt x="0" y="334"/>
                      <a:pt x="96" y="433"/>
                      <a:pt x="215" y="433"/>
                    </a:cubicBezTo>
                    <a:cubicBezTo>
                      <a:pt x="334" y="433"/>
                      <a:pt x="433" y="334"/>
                      <a:pt x="433" y="215"/>
                    </a:cubicBezTo>
                    <a:cubicBezTo>
                      <a:pt x="433" y="95"/>
                      <a:pt x="334" y="1"/>
                      <a:pt x="215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01" name="Google Shape;1701;p35"/>
              <p:cNvSpPr/>
              <p:nvPr/>
            </p:nvSpPr>
            <p:spPr>
              <a:xfrm>
                <a:off x="2078475" y="4895700"/>
                <a:ext cx="10825" cy="10825"/>
              </a:xfrm>
              <a:custGeom>
                <a:avLst/>
                <a:gdLst/>
                <a:ahLst/>
                <a:cxnLst/>
                <a:rect l="l" t="t" r="r" b="b"/>
                <a:pathLst>
                  <a:path w="433" h="433" extrusionOk="0">
                    <a:moveTo>
                      <a:pt x="218" y="0"/>
                    </a:moveTo>
                    <a:cubicBezTo>
                      <a:pt x="99" y="0"/>
                      <a:pt x="0" y="99"/>
                      <a:pt x="0" y="218"/>
                    </a:cubicBezTo>
                    <a:cubicBezTo>
                      <a:pt x="0" y="337"/>
                      <a:pt x="99" y="433"/>
                      <a:pt x="218" y="433"/>
                    </a:cubicBezTo>
                    <a:cubicBezTo>
                      <a:pt x="337" y="433"/>
                      <a:pt x="433" y="337"/>
                      <a:pt x="433" y="218"/>
                    </a:cubicBezTo>
                    <a:cubicBezTo>
                      <a:pt x="433" y="99"/>
                      <a:pt x="337" y="0"/>
                      <a:pt x="21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02" name="Google Shape;1702;p35"/>
              <p:cNvSpPr/>
              <p:nvPr/>
            </p:nvSpPr>
            <p:spPr>
              <a:xfrm>
                <a:off x="2096525" y="4913750"/>
                <a:ext cx="10825" cy="10825"/>
              </a:xfrm>
              <a:custGeom>
                <a:avLst/>
                <a:gdLst/>
                <a:ahLst/>
                <a:cxnLst/>
                <a:rect l="l" t="t" r="r" b="b"/>
                <a:pathLst>
                  <a:path w="433" h="433" extrusionOk="0">
                    <a:moveTo>
                      <a:pt x="215" y="0"/>
                    </a:moveTo>
                    <a:cubicBezTo>
                      <a:pt x="96" y="0"/>
                      <a:pt x="0" y="96"/>
                      <a:pt x="0" y="215"/>
                    </a:cubicBezTo>
                    <a:cubicBezTo>
                      <a:pt x="0" y="334"/>
                      <a:pt x="96" y="433"/>
                      <a:pt x="215" y="433"/>
                    </a:cubicBezTo>
                    <a:cubicBezTo>
                      <a:pt x="334" y="433"/>
                      <a:pt x="433" y="334"/>
                      <a:pt x="433" y="215"/>
                    </a:cubicBezTo>
                    <a:cubicBezTo>
                      <a:pt x="433" y="96"/>
                      <a:pt x="334" y="0"/>
                      <a:pt x="21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03" name="Google Shape;1703;p35"/>
              <p:cNvSpPr/>
              <p:nvPr/>
            </p:nvSpPr>
            <p:spPr>
              <a:xfrm>
                <a:off x="2078475" y="4931700"/>
                <a:ext cx="10825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3" h="434" extrusionOk="0">
                    <a:moveTo>
                      <a:pt x="218" y="1"/>
                    </a:moveTo>
                    <a:cubicBezTo>
                      <a:pt x="99" y="1"/>
                      <a:pt x="0" y="100"/>
                      <a:pt x="0" y="219"/>
                    </a:cubicBezTo>
                    <a:cubicBezTo>
                      <a:pt x="0" y="339"/>
                      <a:pt x="99" y="433"/>
                      <a:pt x="218" y="433"/>
                    </a:cubicBezTo>
                    <a:cubicBezTo>
                      <a:pt x="337" y="433"/>
                      <a:pt x="433" y="339"/>
                      <a:pt x="433" y="219"/>
                    </a:cubicBezTo>
                    <a:cubicBezTo>
                      <a:pt x="433" y="100"/>
                      <a:pt x="337" y="1"/>
                      <a:pt x="218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04" name="Google Shape;1704;p35"/>
              <p:cNvSpPr/>
              <p:nvPr/>
            </p:nvSpPr>
            <p:spPr>
              <a:xfrm>
                <a:off x="2096525" y="4949775"/>
                <a:ext cx="10825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3" h="434" extrusionOk="0">
                    <a:moveTo>
                      <a:pt x="215" y="1"/>
                    </a:moveTo>
                    <a:cubicBezTo>
                      <a:pt x="96" y="1"/>
                      <a:pt x="0" y="95"/>
                      <a:pt x="0" y="215"/>
                    </a:cubicBezTo>
                    <a:cubicBezTo>
                      <a:pt x="0" y="334"/>
                      <a:pt x="96" y="433"/>
                      <a:pt x="215" y="433"/>
                    </a:cubicBezTo>
                    <a:cubicBezTo>
                      <a:pt x="334" y="433"/>
                      <a:pt x="433" y="334"/>
                      <a:pt x="433" y="215"/>
                    </a:cubicBezTo>
                    <a:cubicBezTo>
                      <a:pt x="433" y="95"/>
                      <a:pt x="334" y="1"/>
                      <a:pt x="215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05" name="Google Shape;1705;p35"/>
              <p:cNvSpPr/>
              <p:nvPr/>
            </p:nvSpPr>
            <p:spPr>
              <a:xfrm>
                <a:off x="2078475" y="4967750"/>
                <a:ext cx="10825" cy="10825"/>
              </a:xfrm>
              <a:custGeom>
                <a:avLst/>
                <a:gdLst/>
                <a:ahLst/>
                <a:cxnLst/>
                <a:rect l="l" t="t" r="r" b="b"/>
                <a:pathLst>
                  <a:path w="433" h="433" extrusionOk="0">
                    <a:moveTo>
                      <a:pt x="218" y="0"/>
                    </a:moveTo>
                    <a:cubicBezTo>
                      <a:pt x="99" y="0"/>
                      <a:pt x="0" y="99"/>
                      <a:pt x="0" y="218"/>
                    </a:cubicBezTo>
                    <a:cubicBezTo>
                      <a:pt x="0" y="337"/>
                      <a:pt x="99" y="433"/>
                      <a:pt x="218" y="433"/>
                    </a:cubicBezTo>
                    <a:cubicBezTo>
                      <a:pt x="337" y="433"/>
                      <a:pt x="433" y="337"/>
                      <a:pt x="433" y="218"/>
                    </a:cubicBezTo>
                    <a:cubicBezTo>
                      <a:pt x="433" y="99"/>
                      <a:pt x="337" y="0"/>
                      <a:pt x="21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06" name="Google Shape;1706;p35"/>
              <p:cNvSpPr/>
              <p:nvPr/>
            </p:nvSpPr>
            <p:spPr>
              <a:xfrm>
                <a:off x="2096525" y="4985800"/>
                <a:ext cx="10825" cy="10825"/>
              </a:xfrm>
              <a:custGeom>
                <a:avLst/>
                <a:gdLst/>
                <a:ahLst/>
                <a:cxnLst/>
                <a:rect l="l" t="t" r="r" b="b"/>
                <a:pathLst>
                  <a:path w="433" h="433" extrusionOk="0">
                    <a:moveTo>
                      <a:pt x="215" y="0"/>
                    </a:moveTo>
                    <a:cubicBezTo>
                      <a:pt x="96" y="0"/>
                      <a:pt x="0" y="96"/>
                      <a:pt x="0" y="215"/>
                    </a:cubicBezTo>
                    <a:cubicBezTo>
                      <a:pt x="0" y="334"/>
                      <a:pt x="96" y="433"/>
                      <a:pt x="215" y="433"/>
                    </a:cubicBezTo>
                    <a:cubicBezTo>
                      <a:pt x="334" y="433"/>
                      <a:pt x="433" y="334"/>
                      <a:pt x="433" y="215"/>
                    </a:cubicBezTo>
                    <a:cubicBezTo>
                      <a:pt x="433" y="96"/>
                      <a:pt x="334" y="0"/>
                      <a:pt x="21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07" name="Google Shape;1707;p35"/>
              <p:cNvSpPr/>
              <p:nvPr/>
            </p:nvSpPr>
            <p:spPr>
              <a:xfrm>
                <a:off x="2078475" y="5003750"/>
                <a:ext cx="10825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3" h="434" extrusionOk="0">
                    <a:moveTo>
                      <a:pt x="218" y="1"/>
                    </a:moveTo>
                    <a:cubicBezTo>
                      <a:pt x="99" y="1"/>
                      <a:pt x="0" y="100"/>
                      <a:pt x="0" y="219"/>
                    </a:cubicBezTo>
                    <a:cubicBezTo>
                      <a:pt x="0" y="339"/>
                      <a:pt x="99" y="433"/>
                      <a:pt x="218" y="433"/>
                    </a:cubicBezTo>
                    <a:cubicBezTo>
                      <a:pt x="337" y="433"/>
                      <a:pt x="433" y="339"/>
                      <a:pt x="433" y="219"/>
                    </a:cubicBezTo>
                    <a:cubicBezTo>
                      <a:pt x="433" y="100"/>
                      <a:pt x="337" y="1"/>
                      <a:pt x="218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08" name="Google Shape;1708;p35"/>
              <p:cNvSpPr/>
              <p:nvPr/>
            </p:nvSpPr>
            <p:spPr>
              <a:xfrm>
                <a:off x="2080950" y="5039875"/>
                <a:ext cx="3500" cy="975"/>
              </a:xfrm>
              <a:custGeom>
                <a:avLst/>
                <a:gdLst/>
                <a:ahLst/>
                <a:cxnLst/>
                <a:rect l="l" t="t" r="r" b="b"/>
                <a:pathLst>
                  <a:path w="140" h="39" extrusionOk="0">
                    <a:moveTo>
                      <a:pt x="119" y="1"/>
                    </a:moveTo>
                    <a:cubicBezTo>
                      <a:pt x="75" y="1"/>
                      <a:pt x="34" y="15"/>
                      <a:pt x="0" y="38"/>
                    </a:cubicBezTo>
                    <a:cubicBezTo>
                      <a:pt x="48" y="28"/>
                      <a:pt x="92" y="15"/>
                      <a:pt x="139" y="4"/>
                    </a:cubicBezTo>
                    <a:cubicBezTo>
                      <a:pt x="133" y="1"/>
                      <a:pt x="126" y="1"/>
                      <a:pt x="119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09" name="Google Shape;1709;p35"/>
              <p:cNvSpPr/>
              <p:nvPr/>
            </p:nvSpPr>
            <p:spPr>
              <a:xfrm>
                <a:off x="2096525" y="5021825"/>
                <a:ext cx="10825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3" h="434" extrusionOk="0">
                    <a:moveTo>
                      <a:pt x="215" y="1"/>
                    </a:moveTo>
                    <a:cubicBezTo>
                      <a:pt x="96" y="1"/>
                      <a:pt x="0" y="96"/>
                      <a:pt x="0" y="215"/>
                    </a:cubicBezTo>
                    <a:cubicBezTo>
                      <a:pt x="0" y="334"/>
                      <a:pt x="96" y="433"/>
                      <a:pt x="215" y="433"/>
                    </a:cubicBezTo>
                    <a:cubicBezTo>
                      <a:pt x="228" y="433"/>
                      <a:pt x="242" y="426"/>
                      <a:pt x="252" y="426"/>
                    </a:cubicBezTo>
                    <a:cubicBezTo>
                      <a:pt x="297" y="399"/>
                      <a:pt x="341" y="375"/>
                      <a:pt x="382" y="348"/>
                    </a:cubicBezTo>
                    <a:cubicBezTo>
                      <a:pt x="412" y="311"/>
                      <a:pt x="433" y="266"/>
                      <a:pt x="433" y="215"/>
                    </a:cubicBezTo>
                    <a:cubicBezTo>
                      <a:pt x="433" y="96"/>
                      <a:pt x="334" y="1"/>
                      <a:pt x="215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10" name="Google Shape;1710;p35"/>
              <p:cNvSpPr/>
              <p:nvPr/>
            </p:nvSpPr>
            <p:spPr>
              <a:xfrm>
                <a:off x="2042625" y="4433550"/>
                <a:ext cx="10400" cy="4550"/>
              </a:xfrm>
              <a:custGeom>
                <a:avLst/>
                <a:gdLst/>
                <a:ahLst/>
                <a:cxnLst/>
                <a:rect l="l" t="t" r="r" b="b"/>
                <a:pathLst>
                  <a:path w="416" h="182" extrusionOk="0">
                    <a:moveTo>
                      <a:pt x="0" y="1"/>
                    </a:moveTo>
                    <a:cubicBezTo>
                      <a:pt x="21" y="103"/>
                      <a:pt x="102" y="182"/>
                      <a:pt x="211" y="182"/>
                    </a:cubicBezTo>
                    <a:cubicBezTo>
                      <a:pt x="313" y="182"/>
                      <a:pt x="395" y="110"/>
                      <a:pt x="416" y="15"/>
                    </a:cubicBez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11" name="Google Shape;1711;p35"/>
              <p:cNvSpPr/>
              <p:nvPr/>
            </p:nvSpPr>
            <p:spPr>
              <a:xfrm>
                <a:off x="2042425" y="4463300"/>
                <a:ext cx="10850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4" extrusionOk="0">
                    <a:moveTo>
                      <a:pt x="219" y="1"/>
                    </a:moveTo>
                    <a:cubicBezTo>
                      <a:pt x="100" y="1"/>
                      <a:pt x="1" y="99"/>
                      <a:pt x="1" y="218"/>
                    </a:cubicBezTo>
                    <a:cubicBezTo>
                      <a:pt x="1" y="337"/>
                      <a:pt x="100" y="433"/>
                      <a:pt x="219" y="433"/>
                    </a:cubicBezTo>
                    <a:cubicBezTo>
                      <a:pt x="339" y="433"/>
                      <a:pt x="433" y="337"/>
                      <a:pt x="433" y="218"/>
                    </a:cubicBezTo>
                    <a:cubicBezTo>
                      <a:pt x="433" y="99"/>
                      <a:pt x="339" y="1"/>
                      <a:pt x="219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12" name="Google Shape;1712;p35"/>
              <p:cNvSpPr/>
              <p:nvPr/>
            </p:nvSpPr>
            <p:spPr>
              <a:xfrm>
                <a:off x="2060500" y="4445325"/>
                <a:ext cx="10850" cy="1075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0" extrusionOk="0">
                    <a:moveTo>
                      <a:pt x="215" y="0"/>
                    </a:moveTo>
                    <a:cubicBezTo>
                      <a:pt x="95" y="0"/>
                      <a:pt x="1" y="96"/>
                      <a:pt x="1" y="215"/>
                    </a:cubicBezTo>
                    <a:cubicBezTo>
                      <a:pt x="1" y="334"/>
                      <a:pt x="95" y="429"/>
                      <a:pt x="215" y="429"/>
                    </a:cubicBezTo>
                    <a:cubicBezTo>
                      <a:pt x="334" y="429"/>
                      <a:pt x="433" y="334"/>
                      <a:pt x="433" y="215"/>
                    </a:cubicBezTo>
                    <a:cubicBezTo>
                      <a:pt x="433" y="96"/>
                      <a:pt x="334" y="0"/>
                      <a:pt x="21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13" name="Google Shape;1713;p35"/>
              <p:cNvSpPr/>
              <p:nvPr/>
            </p:nvSpPr>
            <p:spPr>
              <a:xfrm>
                <a:off x="2042425" y="4499325"/>
                <a:ext cx="10850" cy="10825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3" extrusionOk="0">
                    <a:moveTo>
                      <a:pt x="219" y="0"/>
                    </a:moveTo>
                    <a:cubicBezTo>
                      <a:pt x="100" y="0"/>
                      <a:pt x="1" y="99"/>
                      <a:pt x="1" y="218"/>
                    </a:cubicBezTo>
                    <a:cubicBezTo>
                      <a:pt x="1" y="338"/>
                      <a:pt x="100" y="433"/>
                      <a:pt x="219" y="433"/>
                    </a:cubicBezTo>
                    <a:cubicBezTo>
                      <a:pt x="339" y="433"/>
                      <a:pt x="433" y="338"/>
                      <a:pt x="433" y="218"/>
                    </a:cubicBezTo>
                    <a:cubicBezTo>
                      <a:pt x="433" y="99"/>
                      <a:pt x="339" y="0"/>
                      <a:pt x="219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14" name="Google Shape;1714;p35"/>
              <p:cNvSpPr/>
              <p:nvPr/>
            </p:nvSpPr>
            <p:spPr>
              <a:xfrm>
                <a:off x="2060500" y="4481350"/>
                <a:ext cx="10850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4" extrusionOk="0">
                    <a:moveTo>
                      <a:pt x="215" y="1"/>
                    </a:moveTo>
                    <a:cubicBezTo>
                      <a:pt x="95" y="1"/>
                      <a:pt x="1" y="96"/>
                      <a:pt x="1" y="215"/>
                    </a:cubicBezTo>
                    <a:cubicBezTo>
                      <a:pt x="1" y="334"/>
                      <a:pt x="95" y="433"/>
                      <a:pt x="215" y="433"/>
                    </a:cubicBezTo>
                    <a:cubicBezTo>
                      <a:pt x="334" y="433"/>
                      <a:pt x="433" y="334"/>
                      <a:pt x="433" y="215"/>
                    </a:cubicBezTo>
                    <a:cubicBezTo>
                      <a:pt x="433" y="96"/>
                      <a:pt x="334" y="1"/>
                      <a:pt x="215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15" name="Google Shape;1715;p35"/>
              <p:cNvSpPr/>
              <p:nvPr/>
            </p:nvSpPr>
            <p:spPr>
              <a:xfrm>
                <a:off x="2042425" y="4535350"/>
                <a:ext cx="10850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4" extrusionOk="0">
                    <a:moveTo>
                      <a:pt x="219" y="1"/>
                    </a:moveTo>
                    <a:cubicBezTo>
                      <a:pt x="100" y="1"/>
                      <a:pt x="1" y="99"/>
                      <a:pt x="1" y="218"/>
                    </a:cubicBezTo>
                    <a:cubicBezTo>
                      <a:pt x="1" y="337"/>
                      <a:pt x="100" y="433"/>
                      <a:pt x="219" y="433"/>
                    </a:cubicBezTo>
                    <a:cubicBezTo>
                      <a:pt x="339" y="433"/>
                      <a:pt x="433" y="337"/>
                      <a:pt x="433" y="218"/>
                    </a:cubicBezTo>
                    <a:cubicBezTo>
                      <a:pt x="433" y="99"/>
                      <a:pt x="339" y="1"/>
                      <a:pt x="219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16" name="Google Shape;1716;p35"/>
              <p:cNvSpPr/>
              <p:nvPr/>
            </p:nvSpPr>
            <p:spPr>
              <a:xfrm>
                <a:off x="2060500" y="4517375"/>
                <a:ext cx="10850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4" extrusionOk="0">
                    <a:moveTo>
                      <a:pt x="215" y="0"/>
                    </a:moveTo>
                    <a:cubicBezTo>
                      <a:pt x="95" y="0"/>
                      <a:pt x="1" y="96"/>
                      <a:pt x="1" y="215"/>
                    </a:cubicBezTo>
                    <a:cubicBezTo>
                      <a:pt x="1" y="335"/>
                      <a:pt x="95" y="433"/>
                      <a:pt x="215" y="433"/>
                    </a:cubicBezTo>
                    <a:cubicBezTo>
                      <a:pt x="334" y="433"/>
                      <a:pt x="433" y="335"/>
                      <a:pt x="433" y="215"/>
                    </a:cubicBezTo>
                    <a:cubicBezTo>
                      <a:pt x="433" y="96"/>
                      <a:pt x="334" y="0"/>
                      <a:pt x="21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17" name="Google Shape;1717;p35"/>
              <p:cNvSpPr/>
              <p:nvPr/>
            </p:nvSpPr>
            <p:spPr>
              <a:xfrm>
                <a:off x="2060500" y="4553400"/>
                <a:ext cx="10850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4" extrusionOk="0">
                    <a:moveTo>
                      <a:pt x="215" y="1"/>
                    </a:moveTo>
                    <a:cubicBezTo>
                      <a:pt x="95" y="1"/>
                      <a:pt x="1" y="96"/>
                      <a:pt x="1" y="215"/>
                    </a:cubicBezTo>
                    <a:cubicBezTo>
                      <a:pt x="1" y="334"/>
                      <a:pt x="95" y="433"/>
                      <a:pt x="215" y="433"/>
                    </a:cubicBezTo>
                    <a:cubicBezTo>
                      <a:pt x="334" y="433"/>
                      <a:pt x="433" y="334"/>
                      <a:pt x="433" y="215"/>
                    </a:cubicBezTo>
                    <a:cubicBezTo>
                      <a:pt x="433" y="96"/>
                      <a:pt x="334" y="1"/>
                      <a:pt x="215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18" name="Google Shape;1718;p35"/>
              <p:cNvSpPr/>
              <p:nvPr/>
            </p:nvSpPr>
            <p:spPr>
              <a:xfrm>
                <a:off x="2024725" y="4589425"/>
                <a:ext cx="10575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23" h="434" extrusionOk="0">
                    <a:moveTo>
                      <a:pt x="205" y="0"/>
                    </a:moveTo>
                    <a:cubicBezTo>
                      <a:pt x="106" y="0"/>
                      <a:pt x="28" y="69"/>
                      <a:pt x="1" y="157"/>
                    </a:cubicBezTo>
                    <a:lnTo>
                      <a:pt x="1" y="215"/>
                    </a:lnTo>
                    <a:cubicBezTo>
                      <a:pt x="1" y="239"/>
                      <a:pt x="1" y="259"/>
                      <a:pt x="4" y="280"/>
                    </a:cubicBezTo>
                    <a:cubicBezTo>
                      <a:pt x="31" y="368"/>
                      <a:pt x="110" y="434"/>
                      <a:pt x="205" y="434"/>
                    </a:cubicBezTo>
                    <a:cubicBezTo>
                      <a:pt x="324" y="434"/>
                      <a:pt x="423" y="335"/>
                      <a:pt x="423" y="215"/>
                    </a:cubicBezTo>
                    <a:cubicBezTo>
                      <a:pt x="423" y="96"/>
                      <a:pt x="324" y="0"/>
                      <a:pt x="20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19" name="Google Shape;1719;p35"/>
              <p:cNvSpPr/>
              <p:nvPr/>
            </p:nvSpPr>
            <p:spPr>
              <a:xfrm>
                <a:off x="2042425" y="4571375"/>
                <a:ext cx="10850" cy="10825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3" extrusionOk="0">
                    <a:moveTo>
                      <a:pt x="219" y="0"/>
                    </a:moveTo>
                    <a:cubicBezTo>
                      <a:pt x="100" y="0"/>
                      <a:pt x="1" y="99"/>
                      <a:pt x="1" y="219"/>
                    </a:cubicBezTo>
                    <a:cubicBezTo>
                      <a:pt x="1" y="338"/>
                      <a:pt x="100" y="433"/>
                      <a:pt x="219" y="433"/>
                    </a:cubicBezTo>
                    <a:cubicBezTo>
                      <a:pt x="339" y="433"/>
                      <a:pt x="433" y="338"/>
                      <a:pt x="433" y="219"/>
                    </a:cubicBezTo>
                    <a:cubicBezTo>
                      <a:pt x="433" y="99"/>
                      <a:pt x="339" y="0"/>
                      <a:pt x="219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20" name="Google Shape;1720;p35"/>
              <p:cNvSpPr/>
              <p:nvPr/>
            </p:nvSpPr>
            <p:spPr>
              <a:xfrm>
                <a:off x="2042425" y="4607400"/>
                <a:ext cx="10850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4" extrusionOk="0">
                    <a:moveTo>
                      <a:pt x="219" y="1"/>
                    </a:moveTo>
                    <a:cubicBezTo>
                      <a:pt x="100" y="1"/>
                      <a:pt x="1" y="99"/>
                      <a:pt x="1" y="218"/>
                    </a:cubicBezTo>
                    <a:cubicBezTo>
                      <a:pt x="1" y="338"/>
                      <a:pt x="100" y="433"/>
                      <a:pt x="219" y="433"/>
                    </a:cubicBezTo>
                    <a:cubicBezTo>
                      <a:pt x="339" y="433"/>
                      <a:pt x="433" y="338"/>
                      <a:pt x="433" y="218"/>
                    </a:cubicBezTo>
                    <a:cubicBezTo>
                      <a:pt x="433" y="99"/>
                      <a:pt x="339" y="1"/>
                      <a:pt x="219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21" name="Google Shape;1721;p35"/>
              <p:cNvSpPr/>
              <p:nvPr/>
            </p:nvSpPr>
            <p:spPr>
              <a:xfrm>
                <a:off x="2060500" y="4589425"/>
                <a:ext cx="10850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4" extrusionOk="0">
                    <a:moveTo>
                      <a:pt x="215" y="0"/>
                    </a:moveTo>
                    <a:cubicBezTo>
                      <a:pt x="95" y="0"/>
                      <a:pt x="1" y="96"/>
                      <a:pt x="1" y="215"/>
                    </a:cubicBezTo>
                    <a:cubicBezTo>
                      <a:pt x="1" y="335"/>
                      <a:pt x="95" y="434"/>
                      <a:pt x="215" y="434"/>
                    </a:cubicBezTo>
                    <a:cubicBezTo>
                      <a:pt x="334" y="434"/>
                      <a:pt x="433" y="335"/>
                      <a:pt x="433" y="215"/>
                    </a:cubicBezTo>
                    <a:cubicBezTo>
                      <a:pt x="433" y="96"/>
                      <a:pt x="334" y="0"/>
                      <a:pt x="21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22" name="Google Shape;1722;p35"/>
              <p:cNvSpPr/>
              <p:nvPr/>
            </p:nvSpPr>
            <p:spPr>
              <a:xfrm>
                <a:off x="2025050" y="4625450"/>
                <a:ext cx="10250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10" h="434" extrusionOk="0">
                    <a:moveTo>
                      <a:pt x="192" y="1"/>
                    </a:moveTo>
                    <a:cubicBezTo>
                      <a:pt x="106" y="1"/>
                      <a:pt x="35" y="51"/>
                      <a:pt x="1" y="123"/>
                    </a:cubicBezTo>
                    <a:lnTo>
                      <a:pt x="1" y="215"/>
                    </a:lnTo>
                    <a:lnTo>
                      <a:pt x="1" y="314"/>
                    </a:lnTo>
                    <a:cubicBezTo>
                      <a:pt x="39" y="382"/>
                      <a:pt x="110" y="433"/>
                      <a:pt x="192" y="433"/>
                    </a:cubicBezTo>
                    <a:cubicBezTo>
                      <a:pt x="311" y="433"/>
                      <a:pt x="410" y="338"/>
                      <a:pt x="410" y="215"/>
                    </a:cubicBezTo>
                    <a:cubicBezTo>
                      <a:pt x="410" y="96"/>
                      <a:pt x="311" y="1"/>
                      <a:pt x="192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23" name="Google Shape;1723;p35"/>
              <p:cNvSpPr/>
              <p:nvPr/>
            </p:nvSpPr>
            <p:spPr>
              <a:xfrm>
                <a:off x="2042425" y="4643500"/>
                <a:ext cx="10850" cy="1075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0" extrusionOk="0">
                    <a:moveTo>
                      <a:pt x="219" y="1"/>
                    </a:moveTo>
                    <a:cubicBezTo>
                      <a:pt x="100" y="1"/>
                      <a:pt x="1" y="96"/>
                      <a:pt x="1" y="216"/>
                    </a:cubicBezTo>
                    <a:cubicBezTo>
                      <a:pt x="1" y="335"/>
                      <a:pt x="100" y="430"/>
                      <a:pt x="219" y="430"/>
                    </a:cubicBezTo>
                    <a:cubicBezTo>
                      <a:pt x="339" y="430"/>
                      <a:pt x="433" y="335"/>
                      <a:pt x="433" y="216"/>
                    </a:cubicBezTo>
                    <a:cubicBezTo>
                      <a:pt x="433" y="96"/>
                      <a:pt x="339" y="1"/>
                      <a:pt x="219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24" name="Google Shape;1724;p35"/>
              <p:cNvSpPr/>
              <p:nvPr/>
            </p:nvSpPr>
            <p:spPr>
              <a:xfrm>
                <a:off x="2060500" y="4625450"/>
                <a:ext cx="10850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4" extrusionOk="0">
                    <a:moveTo>
                      <a:pt x="215" y="1"/>
                    </a:moveTo>
                    <a:cubicBezTo>
                      <a:pt x="95" y="1"/>
                      <a:pt x="1" y="96"/>
                      <a:pt x="1" y="215"/>
                    </a:cubicBezTo>
                    <a:cubicBezTo>
                      <a:pt x="1" y="338"/>
                      <a:pt x="95" y="433"/>
                      <a:pt x="215" y="433"/>
                    </a:cubicBezTo>
                    <a:cubicBezTo>
                      <a:pt x="334" y="433"/>
                      <a:pt x="433" y="338"/>
                      <a:pt x="433" y="215"/>
                    </a:cubicBezTo>
                    <a:cubicBezTo>
                      <a:pt x="433" y="96"/>
                      <a:pt x="334" y="1"/>
                      <a:pt x="215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25" name="Google Shape;1725;p35"/>
              <p:cNvSpPr/>
              <p:nvPr/>
            </p:nvSpPr>
            <p:spPr>
              <a:xfrm>
                <a:off x="2025325" y="4661475"/>
                <a:ext cx="9975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399" h="434" extrusionOk="0">
                    <a:moveTo>
                      <a:pt x="181" y="0"/>
                    </a:moveTo>
                    <a:cubicBezTo>
                      <a:pt x="106" y="0"/>
                      <a:pt x="41" y="45"/>
                      <a:pt x="1" y="102"/>
                    </a:cubicBezTo>
                    <a:cubicBezTo>
                      <a:pt x="1" y="140"/>
                      <a:pt x="4" y="181"/>
                      <a:pt x="4" y="219"/>
                    </a:cubicBezTo>
                    <a:lnTo>
                      <a:pt x="4" y="331"/>
                    </a:lnTo>
                    <a:cubicBezTo>
                      <a:pt x="41" y="393"/>
                      <a:pt x="106" y="434"/>
                      <a:pt x="181" y="434"/>
                    </a:cubicBezTo>
                    <a:cubicBezTo>
                      <a:pt x="300" y="434"/>
                      <a:pt x="399" y="338"/>
                      <a:pt x="399" y="219"/>
                    </a:cubicBezTo>
                    <a:cubicBezTo>
                      <a:pt x="399" y="96"/>
                      <a:pt x="300" y="0"/>
                      <a:pt x="18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26" name="Google Shape;1726;p35"/>
              <p:cNvSpPr/>
              <p:nvPr/>
            </p:nvSpPr>
            <p:spPr>
              <a:xfrm>
                <a:off x="2060500" y="4661475"/>
                <a:ext cx="10850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4" extrusionOk="0">
                    <a:moveTo>
                      <a:pt x="215" y="0"/>
                    </a:moveTo>
                    <a:cubicBezTo>
                      <a:pt x="95" y="0"/>
                      <a:pt x="1" y="96"/>
                      <a:pt x="1" y="219"/>
                    </a:cubicBezTo>
                    <a:cubicBezTo>
                      <a:pt x="1" y="338"/>
                      <a:pt x="95" y="434"/>
                      <a:pt x="215" y="434"/>
                    </a:cubicBezTo>
                    <a:cubicBezTo>
                      <a:pt x="334" y="434"/>
                      <a:pt x="433" y="338"/>
                      <a:pt x="433" y="219"/>
                    </a:cubicBezTo>
                    <a:cubicBezTo>
                      <a:pt x="433" y="96"/>
                      <a:pt x="334" y="0"/>
                      <a:pt x="21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27" name="Google Shape;1727;p35"/>
              <p:cNvSpPr/>
              <p:nvPr/>
            </p:nvSpPr>
            <p:spPr>
              <a:xfrm>
                <a:off x="2025650" y="4697500"/>
                <a:ext cx="9650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386" h="434" extrusionOk="0">
                    <a:moveTo>
                      <a:pt x="168" y="1"/>
                    </a:moveTo>
                    <a:cubicBezTo>
                      <a:pt x="100" y="1"/>
                      <a:pt x="42" y="35"/>
                      <a:pt x="1" y="86"/>
                    </a:cubicBezTo>
                    <a:lnTo>
                      <a:pt x="1" y="219"/>
                    </a:lnTo>
                    <a:cubicBezTo>
                      <a:pt x="1" y="263"/>
                      <a:pt x="5" y="307"/>
                      <a:pt x="5" y="351"/>
                    </a:cubicBezTo>
                    <a:cubicBezTo>
                      <a:pt x="42" y="399"/>
                      <a:pt x="100" y="433"/>
                      <a:pt x="168" y="433"/>
                    </a:cubicBezTo>
                    <a:cubicBezTo>
                      <a:pt x="287" y="433"/>
                      <a:pt x="386" y="338"/>
                      <a:pt x="386" y="219"/>
                    </a:cubicBezTo>
                    <a:cubicBezTo>
                      <a:pt x="386" y="100"/>
                      <a:pt x="287" y="1"/>
                      <a:pt x="168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28" name="Google Shape;1728;p35"/>
              <p:cNvSpPr/>
              <p:nvPr/>
            </p:nvSpPr>
            <p:spPr>
              <a:xfrm>
                <a:off x="2042425" y="4679550"/>
                <a:ext cx="10850" cy="10825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3" extrusionOk="0">
                    <a:moveTo>
                      <a:pt x="219" y="0"/>
                    </a:moveTo>
                    <a:cubicBezTo>
                      <a:pt x="100" y="0"/>
                      <a:pt x="1" y="95"/>
                      <a:pt x="1" y="214"/>
                    </a:cubicBezTo>
                    <a:cubicBezTo>
                      <a:pt x="1" y="334"/>
                      <a:pt x="100" y="433"/>
                      <a:pt x="219" y="433"/>
                    </a:cubicBezTo>
                    <a:cubicBezTo>
                      <a:pt x="339" y="433"/>
                      <a:pt x="433" y="334"/>
                      <a:pt x="433" y="214"/>
                    </a:cubicBezTo>
                    <a:cubicBezTo>
                      <a:pt x="433" y="95"/>
                      <a:pt x="339" y="0"/>
                      <a:pt x="219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29" name="Google Shape;1729;p35"/>
              <p:cNvSpPr/>
              <p:nvPr/>
            </p:nvSpPr>
            <p:spPr>
              <a:xfrm>
                <a:off x="2060500" y="4697500"/>
                <a:ext cx="10850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4" extrusionOk="0">
                    <a:moveTo>
                      <a:pt x="215" y="1"/>
                    </a:moveTo>
                    <a:cubicBezTo>
                      <a:pt x="95" y="1"/>
                      <a:pt x="1" y="100"/>
                      <a:pt x="1" y="219"/>
                    </a:cubicBezTo>
                    <a:cubicBezTo>
                      <a:pt x="1" y="338"/>
                      <a:pt x="95" y="433"/>
                      <a:pt x="215" y="433"/>
                    </a:cubicBezTo>
                    <a:cubicBezTo>
                      <a:pt x="334" y="433"/>
                      <a:pt x="433" y="338"/>
                      <a:pt x="433" y="219"/>
                    </a:cubicBezTo>
                    <a:cubicBezTo>
                      <a:pt x="433" y="100"/>
                      <a:pt x="334" y="1"/>
                      <a:pt x="215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30" name="Google Shape;1730;p35"/>
              <p:cNvSpPr/>
              <p:nvPr/>
            </p:nvSpPr>
            <p:spPr>
              <a:xfrm>
                <a:off x="2026000" y="4733525"/>
                <a:ext cx="9300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372" h="434" extrusionOk="0">
                    <a:moveTo>
                      <a:pt x="154" y="0"/>
                    </a:moveTo>
                    <a:cubicBezTo>
                      <a:pt x="93" y="0"/>
                      <a:pt x="38" y="28"/>
                      <a:pt x="1" y="69"/>
                    </a:cubicBezTo>
                    <a:lnTo>
                      <a:pt x="1" y="219"/>
                    </a:lnTo>
                    <a:lnTo>
                      <a:pt x="1" y="372"/>
                    </a:lnTo>
                    <a:cubicBezTo>
                      <a:pt x="41" y="409"/>
                      <a:pt x="96" y="434"/>
                      <a:pt x="154" y="434"/>
                    </a:cubicBezTo>
                    <a:cubicBezTo>
                      <a:pt x="273" y="434"/>
                      <a:pt x="372" y="338"/>
                      <a:pt x="372" y="219"/>
                    </a:cubicBezTo>
                    <a:cubicBezTo>
                      <a:pt x="372" y="99"/>
                      <a:pt x="273" y="0"/>
                      <a:pt x="15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31" name="Google Shape;1731;p35"/>
              <p:cNvSpPr/>
              <p:nvPr/>
            </p:nvSpPr>
            <p:spPr>
              <a:xfrm>
                <a:off x="2042425" y="4715550"/>
                <a:ext cx="10850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4" extrusionOk="0">
                    <a:moveTo>
                      <a:pt x="219" y="1"/>
                    </a:moveTo>
                    <a:cubicBezTo>
                      <a:pt x="100" y="1"/>
                      <a:pt x="1" y="96"/>
                      <a:pt x="1" y="216"/>
                    </a:cubicBezTo>
                    <a:cubicBezTo>
                      <a:pt x="1" y="335"/>
                      <a:pt x="100" y="433"/>
                      <a:pt x="219" y="433"/>
                    </a:cubicBezTo>
                    <a:cubicBezTo>
                      <a:pt x="339" y="433"/>
                      <a:pt x="433" y="335"/>
                      <a:pt x="433" y="216"/>
                    </a:cubicBezTo>
                    <a:cubicBezTo>
                      <a:pt x="433" y="96"/>
                      <a:pt x="339" y="1"/>
                      <a:pt x="219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32" name="Google Shape;1732;p35"/>
              <p:cNvSpPr/>
              <p:nvPr/>
            </p:nvSpPr>
            <p:spPr>
              <a:xfrm>
                <a:off x="2042425" y="4751600"/>
                <a:ext cx="10850" cy="10825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3" extrusionOk="0">
                    <a:moveTo>
                      <a:pt x="219" y="0"/>
                    </a:moveTo>
                    <a:cubicBezTo>
                      <a:pt x="100" y="0"/>
                      <a:pt x="1" y="95"/>
                      <a:pt x="1" y="214"/>
                    </a:cubicBezTo>
                    <a:cubicBezTo>
                      <a:pt x="1" y="334"/>
                      <a:pt x="100" y="433"/>
                      <a:pt x="219" y="433"/>
                    </a:cubicBezTo>
                    <a:cubicBezTo>
                      <a:pt x="339" y="433"/>
                      <a:pt x="433" y="334"/>
                      <a:pt x="433" y="214"/>
                    </a:cubicBezTo>
                    <a:cubicBezTo>
                      <a:pt x="433" y="95"/>
                      <a:pt x="339" y="0"/>
                      <a:pt x="219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33" name="Google Shape;1733;p35"/>
              <p:cNvSpPr/>
              <p:nvPr/>
            </p:nvSpPr>
            <p:spPr>
              <a:xfrm>
                <a:off x="2026275" y="4769550"/>
                <a:ext cx="9025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361" h="434" extrusionOk="0">
                    <a:moveTo>
                      <a:pt x="143" y="1"/>
                    </a:moveTo>
                    <a:cubicBezTo>
                      <a:pt x="88" y="1"/>
                      <a:pt x="37" y="25"/>
                      <a:pt x="0" y="59"/>
                    </a:cubicBezTo>
                    <a:cubicBezTo>
                      <a:pt x="0" y="113"/>
                      <a:pt x="0" y="164"/>
                      <a:pt x="3" y="219"/>
                    </a:cubicBezTo>
                    <a:lnTo>
                      <a:pt x="3" y="379"/>
                    </a:lnTo>
                    <a:cubicBezTo>
                      <a:pt x="41" y="413"/>
                      <a:pt x="88" y="433"/>
                      <a:pt x="143" y="433"/>
                    </a:cubicBezTo>
                    <a:cubicBezTo>
                      <a:pt x="262" y="433"/>
                      <a:pt x="361" y="338"/>
                      <a:pt x="361" y="219"/>
                    </a:cubicBezTo>
                    <a:cubicBezTo>
                      <a:pt x="361" y="100"/>
                      <a:pt x="262" y="1"/>
                      <a:pt x="143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34" name="Google Shape;1734;p35"/>
              <p:cNvSpPr/>
              <p:nvPr/>
            </p:nvSpPr>
            <p:spPr>
              <a:xfrm>
                <a:off x="2060500" y="4733525"/>
                <a:ext cx="10850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4" extrusionOk="0">
                    <a:moveTo>
                      <a:pt x="215" y="0"/>
                    </a:moveTo>
                    <a:cubicBezTo>
                      <a:pt x="95" y="0"/>
                      <a:pt x="1" y="99"/>
                      <a:pt x="1" y="219"/>
                    </a:cubicBezTo>
                    <a:cubicBezTo>
                      <a:pt x="1" y="338"/>
                      <a:pt x="95" y="434"/>
                      <a:pt x="215" y="434"/>
                    </a:cubicBezTo>
                    <a:cubicBezTo>
                      <a:pt x="334" y="434"/>
                      <a:pt x="433" y="338"/>
                      <a:pt x="433" y="219"/>
                    </a:cubicBezTo>
                    <a:cubicBezTo>
                      <a:pt x="433" y="99"/>
                      <a:pt x="334" y="0"/>
                      <a:pt x="21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35" name="Google Shape;1735;p35"/>
              <p:cNvSpPr/>
              <p:nvPr/>
            </p:nvSpPr>
            <p:spPr>
              <a:xfrm>
                <a:off x="2042425" y="4787600"/>
                <a:ext cx="10850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4" extrusionOk="0">
                    <a:moveTo>
                      <a:pt x="219" y="1"/>
                    </a:moveTo>
                    <a:cubicBezTo>
                      <a:pt x="100" y="1"/>
                      <a:pt x="1" y="96"/>
                      <a:pt x="1" y="216"/>
                    </a:cubicBezTo>
                    <a:cubicBezTo>
                      <a:pt x="1" y="335"/>
                      <a:pt x="100" y="433"/>
                      <a:pt x="219" y="433"/>
                    </a:cubicBezTo>
                    <a:cubicBezTo>
                      <a:pt x="339" y="433"/>
                      <a:pt x="433" y="335"/>
                      <a:pt x="433" y="216"/>
                    </a:cubicBezTo>
                    <a:cubicBezTo>
                      <a:pt x="433" y="96"/>
                      <a:pt x="339" y="1"/>
                      <a:pt x="219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36" name="Google Shape;1736;p35"/>
              <p:cNvSpPr/>
              <p:nvPr/>
            </p:nvSpPr>
            <p:spPr>
              <a:xfrm>
                <a:off x="2060500" y="4769550"/>
                <a:ext cx="10850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4" extrusionOk="0">
                    <a:moveTo>
                      <a:pt x="215" y="1"/>
                    </a:moveTo>
                    <a:cubicBezTo>
                      <a:pt x="95" y="1"/>
                      <a:pt x="1" y="100"/>
                      <a:pt x="1" y="219"/>
                    </a:cubicBezTo>
                    <a:cubicBezTo>
                      <a:pt x="1" y="338"/>
                      <a:pt x="95" y="433"/>
                      <a:pt x="215" y="433"/>
                    </a:cubicBezTo>
                    <a:cubicBezTo>
                      <a:pt x="334" y="433"/>
                      <a:pt x="433" y="338"/>
                      <a:pt x="433" y="219"/>
                    </a:cubicBezTo>
                    <a:cubicBezTo>
                      <a:pt x="433" y="100"/>
                      <a:pt x="334" y="1"/>
                      <a:pt x="215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37" name="Google Shape;1737;p35"/>
              <p:cNvSpPr/>
              <p:nvPr/>
            </p:nvSpPr>
            <p:spPr>
              <a:xfrm>
                <a:off x="2026600" y="4805575"/>
                <a:ext cx="8700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348" h="434" extrusionOk="0">
                    <a:moveTo>
                      <a:pt x="130" y="0"/>
                    </a:moveTo>
                    <a:cubicBezTo>
                      <a:pt x="79" y="0"/>
                      <a:pt x="38" y="21"/>
                      <a:pt x="0" y="52"/>
                    </a:cubicBezTo>
                    <a:lnTo>
                      <a:pt x="0" y="219"/>
                    </a:lnTo>
                    <a:cubicBezTo>
                      <a:pt x="0" y="277"/>
                      <a:pt x="4" y="332"/>
                      <a:pt x="4" y="389"/>
                    </a:cubicBezTo>
                    <a:cubicBezTo>
                      <a:pt x="38" y="417"/>
                      <a:pt x="82" y="434"/>
                      <a:pt x="130" y="434"/>
                    </a:cubicBezTo>
                    <a:cubicBezTo>
                      <a:pt x="249" y="434"/>
                      <a:pt x="348" y="338"/>
                      <a:pt x="348" y="219"/>
                    </a:cubicBezTo>
                    <a:cubicBezTo>
                      <a:pt x="348" y="99"/>
                      <a:pt x="249" y="0"/>
                      <a:pt x="13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38" name="Google Shape;1738;p35"/>
              <p:cNvSpPr/>
              <p:nvPr/>
            </p:nvSpPr>
            <p:spPr>
              <a:xfrm>
                <a:off x="2060500" y="4805575"/>
                <a:ext cx="10850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4" extrusionOk="0">
                    <a:moveTo>
                      <a:pt x="215" y="0"/>
                    </a:moveTo>
                    <a:cubicBezTo>
                      <a:pt x="95" y="0"/>
                      <a:pt x="1" y="99"/>
                      <a:pt x="1" y="219"/>
                    </a:cubicBezTo>
                    <a:cubicBezTo>
                      <a:pt x="1" y="338"/>
                      <a:pt x="95" y="434"/>
                      <a:pt x="215" y="434"/>
                    </a:cubicBezTo>
                    <a:cubicBezTo>
                      <a:pt x="334" y="434"/>
                      <a:pt x="433" y="338"/>
                      <a:pt x="433" y="219"/>
                    </a:cubicBezTo>
                    <a:cubicBezTo>
                      <a:pt x="433" y="99"/>
                      <a:pt x="334" y="0"/>
                      <a:pt x="21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39" name="Google Shape;1739;p35"/>
              <p:cNvSpPr/>
              <p:nvPr/>
            </p:nvSpPr>
            <p:spPr>
              <a:xfrm>
                <a:off x="2026850" y="4841700"/>
                <a:ext cx="8450" cy="10750"/>
              </a:xfrm>
              <a:custGeom>
                <a:avLst/>
                <a:gdLst/>
                <a:ahLst/>
                <a:cxnLst/>
                <a:rect l="l" t="t" r="r" b="b"/>
                <a:pathLst>
                  <a:path w="338" h="430" extrusionOk="0">
                    <a:moveTo>
                      <a:pt x="120" y="0"/>
                    </a:moveTo>
                    <a:cubicBezTo>
                      <a:pt x="75" y="0"/>
                      <a:pt x="38" y="14"/>
                      <a:pt x="1" y="38"/>
                    </a:cubicBezTo>
                    <a:cubicBezTo>
                      <a:pt x="4" y="96"/>
                      <a:pt x="4" y="157"/>
                      <a:pt x="4" y="215"/>
                    </a:cubicBezTo>
                    <a:lnTo>
                      <a:pt x="4" y="392"/>
                    </a:lnTo>
                    <a:cubicBezTo>
                      <a:pt x="38" y="415"/>
                      <a:pt x="75" y="429"/>
                      <a:pt x="120" y="429"/>
                    </a:cubicBezTo>
                    <a:cubicBezTo>
                      <a:pt x="239" y="429"/>
                      <a:pt x="338" y="334"/>
                      <a:pt x="338" y="215"/>
                    </a:cubicBezTo>
                    <a:cubicBezTo>
                      <a:pt x="338" y="96"/>
                      <a:pt x="239" y="0"/>
                      <a:pt x="12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40" name="Google Shape;1740;p35"/>
              <p:cNvSpPr/>
              <p:nvPr/>
            </p:nvSpPr>
            <p:spPr>
              <a:xfrm>
                <a:off x="2042425" y="4823650"/>
                <a:ext cx="10850" cy="10825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3" extrusionOk="0">
                    <a:moveTo>
                      <a:pt x="219" y="0"/>
                    </a:moveTo>
                    <a:cubicBezTo>
                      <a:pt x="100" y="0"/>
                      <a:pt x="1" y="95"/>
                      <a:pt x="1" y="214"/>
                    </a:cubicBezTo>
                    <a:cubicBezTo>
                      <a:pt x="1" y="337"/>
                      <a:pt x="100" y="433"/>
                      <a:pt x="219" y="433"/>
                    </a:cubicBezTo>
                    <a:cubicBezTo>
                      <a:pt x="339" y="433"/>
                      <a:pt x="433" y="337"/>
                      <a:pt x="433" y="214"/>
                    </a:cubicBezTo>
                    <a:cubicBezTo>
                      <a:pt x="433" y="95"/>
                      <a:pt x="339" y="0"/>
                      <a:pt x="219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41" name="Google Shape;1741;p35"/>
              <p:cNvSpPr/>
              <p:nvPr/>
            </p:nvSpPr>
            <p:spPr>
              <a:xfrm>
                <a:off x="2027175" y="4877725"/>
                <a:ext cx="8125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325" h="434" extrusionOk="0">
                    <a:moveTo>
                      <a:pt x="107" y="1"/>
                    </a:moveTo>
                    <a:cubicBezTo>
                      <a:pt x="70" y="1"/>
                      <a:pt x="32" y="14"/>
                      <a:pt x="1" y="31"/>
                    </a:cubicBezTo>
                    <a:cubicBezTo>
                      <a:pt x="1" y="92"/>
                      <a:pt x="1" y="153"/>
                      <a:pt x="5" y="215"/>
                    </a:cubicBezTo>
                    <a:lnTo>
                      <a:pt x="5" y="402"/>
                    </a:lnTo>
                    <a:cubicBezTo>
                      <a:pt x="35" y="419"/>
                      <a:pt x="70" y="433"/>
                      <a:pt x="107" y="433"/>
                    </a:cubicBezTo>
                    <a:cubicBezTo>
                      <a:pt x="226" y="433"/>
                      <a:pt x="325" y="334"/>
                      <a:pt x="325" y="215"/>
                    </a:cubicBezTo>
                    <a:cubicBezTo>
                      <a:pt x="325" y="95"/>
                      <a:pt x="226" y="1"/>
                      <a:pt x="107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42" name="Google Shape;1742;p35"/>
              <p:cNvSpPr/>
              <p:nvPr/>
            </p:nvSpPr>
            <p:spPr>
              <a:xfrm>
                <a:off x="2042425" y="4859650"/>
                <a:ext cx="10850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4" extrusionOk="0">
                    <a:moveTo>
                      <a:pt x="219" y="1"/>
                    </a:moveTo>
                    <a:cubicBezTo>
                      <a:pt x="100" y="1"/>
                      <a:pt x="1" y="96"/>
                      <a:pt x="1" y="219"/>
                    </a:cubicBezTo>
                    <a:cubicBezTo>
                      <a:pt x="1" y="338"/>
                      <a:pt x="100" y="433"/>
                      <a:pt x="219" y="433"/>
                    </a:cubicBezTo>
                    <a:cubicBezTo>
                      <a:pt x="339" y="433"/>
                      <a:pt x="433" y="338"/>
                      <a:pt x="433" y="219"/>
                    </a:cubicBezTo>
                    <a:cubicBezTo>
                      <a:pt x="433" y="96"/>
                      <a:pt x="339" y="1"/>
                      <a:pt x="219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43" name="Google Shape;1743;p35"/>
              <p:cNvSpPr/>
              <p:nvPr/>
            </p:nvSpPr>
            <p:spPr>
              <a:xfrm>
                <a:off x="2060500" y="4841700"/>
                <a:ext cx="10850" cy="1075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0" extrusionOk="0">
                    <a:moveTo>
                      <a:pt x="215" y="0"/>
                    </a:moveTo>
                    <a:cubicBezTo>
                      <a:pt x="95" y="0"/>
                      <a:pt x="1" y="96"/>
                      <a:pt x="1" y="215"/>
                    </a:cubicBezTo>
                    <a:cubicBezTo>
                      <a:pt x="1" y="334"/>
                      <a:pt x="95" y="429"/>
                      <a:pt x="215" y="429"/>
                    </a:cubicBezTo>
                    <a:cubicBezTo>
                      <a:pt x="334" y="429"/>
                      <a:pt x="433" y="334"/>
                      <a:pt x="433" y="215"/>
                    </a:cubicBezTo>
                    <a:cubicBezTo>
                      <a:pt x="433" y="96"/>
                      <a:pt x="334" y="0"/>
                      <a:pt x="21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44" name="Google Shape;1744;p35"/>
              <p:cNvSpPr/>
              <p:nvPr/>
            </p:nvSpPr>
            <p:spPr>
              <a:xfrm>
                <a:off x="2060500" y="4877725"/>
                <a:ext cx="10850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4" extrusionOk="0">
                    <a:moveTo>
                      <a:pt x="215" y="1"/>
                    </a:moveTo>
                    <a:cubicBezTo>
                      <a:pt x="95" y="1"/>
                      <a:pt x="1" y="95"/>
                      <a:pt x="1" y="215"/>
                    </a:cubicBezTo>
                    <a:cubicBezTo>
                      <a:pt x="1" y="334"/>
                      <a:pt x="95" y="433"/>
                      <a:pt x="215" y="433"/>
                    </a:cubicBezTo>
                    <a:cubicBezTo>
                      <a:pt x="334" y="433"/>
                      <a:pt x="433" y="334"/>
                      <a:pt x="433" y="215"/>
                    </a:cubicBezTo>
                    <a:cubicBezTo>
                      <a:pt x="433" y="95"/>
                      <a:pt x="334" y="1"/>
                      <a:pt x="215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45" name="Google Shape;1745;p35"/>
              <p:cNvSpPr/>
              <p:nvPr/>
            </p:nvSpPr>
            <p:spPr>
              <a:xfrm>
                <a:off x="2027525" y="4913750"/>
                <a:ext cx="7775" cy="10825"/>
              </a:xfrm>
              <a:custGeom>
                <a:avLst/>
                <a:gdLst/>
                <a:ahLst/>
                <a:cxnLst/>
                <a:rect l="l" t="t" r="r" b="b"/>
                <a:pathLst>
                  <a:path w="311" h="433" extrusionOk="0">
                    <a:moveTo>
                      <a:pt x="93" y="0"/>
                    </a:moveTo>
                    <a:cubicBezTo>
                      <a:pt x="59" y="0"/>
                      <a:pt x="28" y="7"/>
                      <a:pt x="1" y="24"/>
                    </a:cubicBezTo>
                    <a:lnTo>
                      <a:pt x="1" y="215"/>
                    </a:lnTo>
                    <a:cubicBezTo>
                      <a:pt x="1" y="280"/>
                      <a:pt x="4" y="344"/>
                      <a:pt x="4" y="409"/>
                    </a:cubicBezTo>
                    <a:cubicBezTo>
                      <a:pt x="32" y="423"/>
                      <a:pt x="62" y="433"/>
                      <a:pt x="93" y="433"/>
                    </a:cubicBezTo>
                    <a:cubicBezTo>
                      <a:pt x="212" y="433"/>
                      <a:pt x="311" y="334"/>
                      <a:pt x="311" y="215"/>
                    </a:cubicBezTo>
                    <a:cubicBezTo>
                      <a:pt x="311" y="96"/>
                      <a:pt x="212" y="0"/>
                      <a:pt x="93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46" name="Google Shape;1746;p35"/>
              <p:cNvSpPr/>
              <p:nvPr/>
            </p:nvSpPr>
            <p:spPr>
              <a:xfrm>
                <a:off x="2042425" y="4895700"/>
                <a:ext cx="10850" cy="10825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3" extrusionOk="0">
                    <a:moveTo>
                      <a:pt x="219" y="0"/>
                    </a:moveTo>
                    <a:cubicBezTo>
                      <a:pt x="100" y="0"/>
                      <a:pt x="1" y="99"/>
                      <a:pt x="1" y="218"/>
                    </a:cubicBezTo>
                    <a:cubicBezTo>
                      <a:pt x="1" y="337"/>
                      <a:pt x="100" y="433"/>
                      <a:pt x="219" y="433"/>
                    </a:cubicBezTo>
                    <a:cubicBezTo>
                      <a:pt x="339" y="433"/>
                      <a:pt x="433" y="337"/>
                      <a:pt x="433" y="218"/>
                    </a:cubicBezTo>
                    <a:cubicBezTo>
                      <a:pt x="433" y="99"/>
                      <a:pt x="339" y="0"/>
                      <a:pt x="219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47" name="Google Shape;1747;p35"/>
              <p:cNvSpPr/>
              <p:nvPr/>
            </p:nvSpPr>
            <p:spPr>
              <a:xfrm>
                <a:off x="2027800" y="4949775"/>
                <a:ext cx="7500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300" h="434" extrusionOk="0">
                    <a:moveTo>
                      <a:pt x="82" y="1"/>
                    </a:moveTo>
                    <a:cubicBezTo>
                      <a:pt x="54" y="1"/>
                      <a:pt x="27" y="7"/>
                      <a:pt x="0" y="17"/>
                    </a:cubicBezTo>
                    <a:cubicBezTo>
                      <a:pt x="4" y="82"/>
                      <a:pt x="4" y="150"/>
                      <a:pt x="4" y="215"/>
                    </a:cubicBezTo>
                    <a:lnTo>
                      <a:pt x="4" y="416"/>
                    </a:lnTo>
                    <a:cubicBezTo>
                      <a:pt x="31" y="426"/>
                      <a:pt x="54" y="433"/>
                      <a:pt x="82" y="433"/>
                    </a:cubicBezTo>
                    <a:cubicBezTo>
                      <a:pt x="201" y="433"/>
                      <a:pt x="300" y="334"/>
                      <a:pt x="300" y="215"/>
                    </a:cubicBezTo>
                    <a:cubicBezTo>
                      <a:pt x="300" y="95"/>
                      <a:pt x="201" y="1"/>
                      <a:pt x="82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48" name="Google Shape;1748;p35"/>
              <p:cNvSpPr/>
              <p:nvPr/>
            </p:nvSpPr>
            <p:spPr>
              <a:xfrm>
                <a:off x="2042425" y="4931700"/>
                <a:ext cx="10850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4" extrusionOk="0">
                    <a:moveTo>
                      <a:pt x="219" y="1"/>
                    </a:moveTo>
                    <a:cubicBezTo>
                      <a:pt x="100" y="1"/>
                      <a:pt x="1" y="100"/>
                      <a:pt x="1" y="219"/>
                    </a:cubicBezTo>
                    <a:cubicBezTo>
                      <a:pt x="1" y="339"/>
                      <a:pt x="100" y="433"/>
                      <a:pt x="219" y="433"/>
                    </a:cubicBezTo>
                    <a:cubicBezTo>
                      <a:pt x="339" y="433"/>
                      <a:pt x="433" y="339"/>
                      <a:pt x="433" y="219"/>
                    </a:cubicBezTo>
                    <a:cubicBezTo>
                      <a:pt x="433" y="100"/>
                      <a:pt x="339" y="1"/>
                      <a:pt x="219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49" name="Google Shape;1749;p35"/>
              <p:cNvSpPr/>
              <p:nvPr/>
            </p:nvSpPr>
            <p:spPr>
              <a:xfrm>
                <a:off x="2060500" y="4913750"/>
                <a:ext cx="10850" cy="10825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3" extrusionOk="0">
                    <a:moveTo>
                      <a:pt x="215" y="0"/>
                    </a:moveTo>
                    <a:cubicBezTo>
                      <a:pt x="95" y="0"/>
                      <a:pt x="1" y="96"/>
                      <a:pt x="1" y="215"/>
                    </a:cubicBezTo>
                    <a:cubicBezTo>
                      <a:pt x="1" y="334"/>
                      <a:pt x="95" y="433"/>
                      <a:pt x="215" y="433"/>
                    </a:cubicBezTo>
                    <a:cubicBezTo>
                      <a:pt x="334" y="433"/>
                      <a:pt x="433" y="334"/>
                      <a:pt x="433" y="215"/>
                    </a:cubicBezTo>
                    <a:cubicBezTo>
                      <a:pt x="433" y="96"/>
                      <a:pt x="334" y="0"/>
                      <a:pt x="21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50" name="Google Shape;1750;p35"/>
              <p:cNvSpPr/>
              <p:nvPr/>
            </p:nvSpPr>
            <p:spPr>
              <a:xfrm>
                <a:off x="2028125" y="4985800"/>
                <a:ext cx="7175" cy="10825"/>
              </a:xfrm>
              <a:custGeom>
                <a:avLst/>
                <a:gdLst/>
                <a:ahLst/>
                <a:cxnLst/>
                <a:rect l="l" t="t" r="r" b="b"/>
                <a:pathLst>
                  <a:path w="287" h="433" extrusionOk="0">
                    <a:moveTo>
                      <a:pt x="69" y="0"/>
                    </a:moveTo>
                    <a:cubicBezTo>
                      <a:pt x="45" y="0"/>
                      <a:pt x="21" y="7"/>
                      <a:pt x="1" y="14"/>
                    </a:cubicBezTo>
                    <a:cubicBezTo>
                      <a:pt x="1" y="82"/>
                      <a:pt x="1" y="150"/>
                      <a:pt x="4" y="215"/>
                    </a:cubicBezTo>
                    <a:lnTo>
                      <a:pt x="4" y="420"/>
                    </a:lnTo>
                    <a:cubicBezTo>
                      <a:pt x="24" y="426"/>
                      <a:pt x="45" y="433"/>
                      <a:pt x="69" y="433"/>
                    </a:cubicBezTo>
                    <a:cubicBezTo>
                      <a:pt x="188" y="433"/>
                      <a:pt x="287" y="334"/>
                      <a:pt x="287" y="215"/>
                    </a:cubicBezTo>
                    <a:cubicBezTo>
                      <a:pt x="287" y="96"/>
                      <a:pt x="188" y="0"/>
                      <a:pt x="69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51" name="Google Shape;1751;p35"/>
              <p:cNvSpPr/>
              <p:nvPr/>
            </p:nvSpPr>
            <p:spPr>
              <a:xfrm>
                <a:off x="2060500" y="4949775"/>
                <a:ext cx="10850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4" extrusionOk="0">
                    <a:moveTo>
                      <a:pt x="215" y="1"/>
                    </a:moveTo>
                    <a:cubicBezTo>
                      <a:pt x="95" y="1"/>
                      <a:pt x="1" y="95"/>
                      <a:pt x="1" y="215"/>
                    </a:cubicBezTo>
                    <a:cubicBezTo>
                      <a:pt x="1" y="334"/>
                      <a:pt x="95" y="433"/>
                      <a:pt x="215" y="433"/>
                    </a:cubicBezTo>
                    <a:cubicBezTo>
                      <a:pt x="334" y="433"/>
                      <a:pt x="433" y="334"/>
                      <a:pt x="433" y="215"/>
                    </a:cubicBezTo>
                    <a:cubicBezTo>
                      <a:pt x="433" y="95"/>
                      <a:pt x="334" y="1"/>
                      <a:pt x="215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52" name="Google Shape;1752;p35"/>
              <p:cNvSpPr/>
              <p:nvPr/>
            </p:nvSpPr>
            <p:spPr>
              <a:xfrm>
                <a:off x="2042425" y="4967750"/>
                <a:ext cx="10850" cy="10825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3" extrusionOk="0">
                    <a:moveTo>
                      <a:pt x="219" y="0"/>
                    </a:moveTo>
                    <a:cubicBezTo>
                      <a:pt x="100" y="0"/>
                      <a:pt x="1" y="99"/>
                      <a:pt x="1" y="218"/>
                    </a:cubicBezTo>
                    <a:cubicBezTo>
                      <a:pt x="1" y="337"/>
                      <a:pt x="100" y="433"/>
                      <a:pt x="219" y="433"/>
                    </a:cubicBezTo>
                    <a:cubicBezTo>
                      <a:pt x="339" y="433"/>
                      <a:pt x="433" y="337"/>
                      <a:pt x="433" y="218"/>
                    </a:cubicBezTo>
                    <a:cubicBezTo>
                      <a:pt x="433" y="99"/>
                      <a:pt x="339" y="0"/>
                      <a:pt x="219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53" name="Google Shape;1753;p35"/>
              <p:cNvSpPr/>
              <p:nvPr/>
            </p:nvSpPr>
            <p:spPr>
              <a:xfrm>
                <a:off x="2028475" y="5021825"/>
                <a:ext cx="6825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273" h="434" extrusionOk="0">
                    <a:moveTo>
                      <a:pt x="55" y="1"/>
                    </a:moveTo>
                    <a:cubicBezTo>
                      <a:pt x="35" y="1"/>
                      <a:pt x="18" y="7"/>
                      <a:pt x="0" y="11"/>
                    </a:cubicBezTo>
                    <a:lnTo>
                      <a:pt x="0" y="215"/>
                    </a:lnTo>
                    <a:cubicBezTo>
                      <a:pt x="0" y="287"/>
                      <a:pt x="4" y="355"/>
                      <a:pt x="4" y="423"/>
                    </a:cubicBezTo>
                    <a:cubicBezTo>
                      <a:pt x="21" y="426"/>
                      <a:pt x="38" y="433"/>
                      <a:pt x="55" y="433"/>
                    </a:cubicBezTo>
                    <a:cubicBezTo>
                      <a:pt x="174" y="433"/>
                      <a:pt x="273" y="334"/>
                      <a:pt x="273" y="215"/>
                    </a:cubicBezTo>
                    <a:cubicBezTo>
                      <a:pt x="273" y="96"/>
                      <a:pt x="174" y="1"/>
                      <a:pt x="55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54" name="Google Shape;1754;p35"/>
              <p:cNvSpPr/>
              <p:nvPr/>
            </p:nvSpPr>
            <p:spPr>
              <a:xfrm>
                <a:off x="2042425" y="5003750"/>
                <a:ext cx="10850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4" extrusionOk="0">
                    <a:moveTo>
                      <a:pt x="219" y="1"/>
                    </a:moveTo>
                    <a:cubicBezTo>
                      <a:pt x="100" y="1"/>
                      <a:pt x="1" y="100"/>
                      <a:pt x="1" y="219"/>
                    </a:cubicBezTo>
                    <a:cubicBezTo>
                      <a:pt x="1" y="339"/>
                      <a:pt x="100" y="433"/>
                      <a:pt x="219" y="433"/>
                    </a:cubicBezTo>
                    <a:cubicBezTo>
                      <a:pt x="339" y="433"/>
                      <a:pt x="433" y="339"/>
                      <a:pt x="433" y="219"/>
                    </a:cubicBezTo>
                    <a:cubicBezTo>
                      <a:pt x="433" y="100"/>
                      <a:pt x="339" y="1"/>
                      <a:pt x="219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55" name="Google Shape;1755;p35"/>
              <p:cNvSpPr/>
              <p:nvPr/>
            </p:nvSpPr>
            <p:spPr>
              <a:xfrm>
                <a:off x="2060500" y="4985800"/>
                <a:ext cx="10850" cy="10825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3" extrusionOk="0">
                    <a:moveTo>
                      <a:pt x="215" y="0"/>
                    </a:moveTo>
                    <a:cubicBezTo>
                      <a:pt x="95" y="0"/>
                      <a:pt x="1" y="96"/>
                      <a:pt x="1" y="215"/>
                    </a:cubicBezTo>
                    <a:cubicBezTo>
                      <a:pt x="1" y="334"/>
                      <a:pt x="95" y="433"/>
                      <a:pt x="215" y="433"/>
                    </a:cubicBezTo>
                    <a:cubicBezTo>
                      <a:pt x="334" y="433"/>
                      <a:pt x="433" y="334"/>
                      <a:pt x="433" y="215"/>
                    </a:cubicBezTo>
                    <a:cubicBezTo>
                      <a:pt x="433" y="96"/>
                      <a:pt x="334" y="0"/>
                      <a:pt x="21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56" name="Google Shape;1756;p35"/>
              <p:cNvSpPr/>
              <p:nvPr/>
            </p:nvSpPr>
            <p:spPr>
              <a:xfrm>
                <a:off x="2045675" y="5039875"/>
                <a:ext cx="6250" cy="1900"/>
              </a:xfrm>
              <a:custGeom>
                <a:avLst/>
                <a:gdLst/>
                <a:ahLst/>
                <a:cxnLst/>
                <a:rect l="l" t="t" r="r" b="b"/>
                <a:pathLst>
                  <a:path w="250" h="76" extrusionOk="0">
                    <a:moveTo>
                      <a:pt x="89" y="1"/>
                    </a:moveTo>
                    <a:cubicBezTo>
                      <a:pt x="55" y="1"/>
                      <a:pt x="28" y="7"/>
                      <a:pt x="1" y="18"/>
                    </a:cubicBezTo>
                    <a:cubicBezTo>
                      <a:pt x="83" y="42"/>
                      <a:pt x="164" y="62"/>
                      <a:pt x="249" y="76"/>
                    </a:cubicBezTo>
                    <a:cubicBezTo>
                      <a:pt x="212" y="28"/>
                      <a:pt x="154" y="1"/>
                      <a:pt x="89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57" name="Google Shape;1757;p35"/>
              <p:cNvSpPr/>
              <p:nvPr/>
            </p:nvSpPr>
            <p:spPr>
              <a:xfrm>
                <a:off x="2060500" y="5021825"/>
                <a:ext cx="10850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34" extrusionOk="0">
                    <a:moveTo>
                      <a:pt x="215" y="1"/>
                    </a:moveTo>
                    <a:cubicBezTo>
                      <a:pt x="95" y="1"/>
                      <a:pt x="1" y="96"/>
                      <a:pt x="1" y="215"/>
                    </a:cubicBezTo>
                    <a:cubicBezTo>
                      <a:pt x="1" y="334"/>
                      <a:pt x="95" y="433"/>
                      <a:pt x="215" y="433"/>
                    </a:cubicBezTo>
                    <a:cubicBezTo>
                      <a:pt x="334" y="433"/>
                      <a:pt x="433" y="334"/>
                      <a:pt x="433" y="215"/>
                    </a:cubicBezTo>
                    <a:cubicBezTo>
                      <a:pt x="433" y="96"/>
                      <a:pt x="334" y="1"/>
                      <a:pt x="215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58" name="Google Shape;1758;p35"/>
              <p:cNvSpPr/>
              <p:nvPr/>
            </p:nvSpPr>
            <p:spPr>
              <a:xfrm>
                <a:off x="2024475" y="4445325"/>
                <a:ext cx="10825" cy="10750"/>
              </a:xfrm>
              <a:custGeom>
                <a:avLst/>
                <a:gdLst/>
                <a:ahLst/>
                <a:cxnLst/>
                <a:rect l="l" t="t" r="r" b="b"/>
                <a:pathLst>
                  <a:path w="433" h="430" extrusionOk="0">
                    <a:moveTo>
                      <a:pt x="215" y="0"/>
                    </a:moveTo>
                    <a:cubicBezTo>
                      <a:pt x="96" y="0"/>
                      <a:pt x="0" y="96"/>
                      <a:pt x="0" y="215"/>
                    </a:cubicBezTo>
                    <a:cubicBezTo>
                      <a:pt x="0" y="334"/>
                      <a:pt x="96" y="429"/>
                      <a:pt x="215" y="429"/>
                    </a:cubicBezTo>
                    <a:cubicBezTo>
                      <a:pt x="334" y="429"/>
                      <a:pt x="433" y="334"/>
                      <a:pt x="433" y="215"/>
                    </a:cubicBezTo>
                    <a:cubicBezTo>
                      <a:pt x="433" y="96"/>
                      <a:pt x="334" y="0"/>
                      <a:pt x="21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59" name="Google Shape;1759;p35"/>
              <p:cNvSpPr/>
              <p:nvPr/>
            </p:nvSpPr>
            <p:spPr>
              <a:xfrm>
                <a:off x="2024475" y="4481350"/>
                <a:ext cx="10825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3" h="434" extrusionOk="0">
                    <a:moveTo>
                      <a:pt x="215" y="1"/>
                    </a:moveTo>
                    <a:cubicBezTo>
                      <a:pt x="96" y="1"/>
                      <a:pt x="0" y="96"/>
                      <a:pt x="0" y="215"/>
                    </a:cubicBezTo>
                    <a:cubicBezTo>
                      <a:pt x="0" y="334"/>
                      <a:pt x="96" y="433"/>
                      <a:pt x="215" y="433"/>
                    </a:cubicBezTo>
                    <a:cubicBezTo>
                      <a:pt x="334" y="433"/>
                      <a:pt x="433" y="334"/>
                      <a:pt x="433" y="215"/>
                    </a:cubicBezTo>
                    <a:cubicBezTo>
                      <a:pt x="433" y="96"/>
                      <a:pt x="334" y="1"/>
                      <a:pt x="215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60" name="Google Shape;1760;p35"/>
              <p:cNvSpPr/>
              <p:nvPr/>
            </p:nvSpPr>
            <p:spPr>
              <a:xfrm>
                <a:off x="2024475" y="4517375"/>
                <a:ext cx="10825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3" h="434" extrusionOk="0">
                    <a:moveTo>
                      <a:pt x="215" y="0"/>
                    </a:moveTo>
                    <a:cubicBezTo>
                      <a:pt x="96" y="0"/>
                      <a:pt x="0" y="96"/>
                      <a:pt x="0" y="215"/>
                    </a:cubicBezTo>
                    <a:cubicBezTo>
                      <a:pt x="0" y="335"/>
                      <a:pt x="96" y="433"/>
                      <a:pt x="215" y="433"/>
                    </a:cubicBezTo>
                    <a:cubicBezTo>
                      <a:pt x="334" y="433"/>
                      <a:pt x="433" y="335"/>
                      <a:pt x="433" y="215"/>
                    </a:cubicBezTo>
                    <a:cubicBezTo>
                      <a:pt x="433" y="96"/>
                      <a:pt x="334" y="0"/>
                      <a:pt x="21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61" name="Google Shape;1761;p35"/>
              <p:cNvSpPr/>
              <p:nvPr/>
            </p:nvSpPr>
            <p:spPr>
              <a:xfrm>
                <a:off x="2024475" y="4553400"/>
                <a:ext cx="10825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3" h="434" extrusionOk="0">
                    <a:moveTo>
                      <a:pt x="215" y="1"/>
                    </a:moveTo>
                    <a:cubicBezTo>
                      <a:pt x="96" y="1"/>
                      <a:pt x="0" y="96"/>
                      <a:pt x="0" y="215"/>
                    </a:cubicBezTo>
                    <a:cubicBezTo>
                      <a:pt x="0" y="334"/>
                      <a:pt x="96" y="433"/>
                      <a:pt x="215" y="433"/>
                    </a:cubicBezTo>
                    <a:cubicBezTo>
                      <a:pt x="334" y="433"/>
                      <a:pt x="433" y="334"/>
                      <a:pt x="433" y="215"/>
                    </a:cubicBezTo>
                    <a:cubicBezTo>
                      <a:pt x="433" y="96"/>
                      <a:pt x="334" y="1"/>
                      <a:pt x="215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1762" name="Google Shape;1762;p35"/>
          <p:cNvSpPr/>
          <p:nvPr/>
        </p:nvSpPr>
        <p:spPr>
          <a:xfrm rot="-4421961">
            <a:off x="2756334" y="1581448"/>
            <a:ext cx="5541644" cy="2735785"/>
          </a:xfrm>
          <a:custGeom>
            <a:avLst/>
            <a:gdLst/>
            <a:ahLst/>
            <a:cxnLst/>
            <a:rect l="l" t="t" r="r" b="b"/>
            <a:pathLst>
              <a:path w="69245" h="41724" extrusionOk="0">
                <a:moveTo>
                  <a:pt x="39740" y="1"/>
                </a:moveTo>
                <a:cubicBezTo>
                  <a:pt x="40411" y="1858"/>
                  <a:pt x="39627" y="4177"/>
                  <a:pt x="37897" y="5165"/>
                </a:cubicBezTo>
                <a:cubicBezTo>
                  <a:pt x="37001" y="5676"/>
                  <a:pt x="36016" y="5826"/>
                  <a:pt x="34992" y="5826"/>
                </a:cubicBezTo>
                <a:cubicBezTo>
                  <a:pt x="34261" y="5826"/>
                  <a:pt x="33509" y="5749"/>
                  <a:pt x="32756" y="5673"/>
                </a:cubicBezTo>
                <a:cubicBezTo>
                  <a:pt x="32006" y="5597"/>
                  <a:pt x="31256" y="5519"/>
                  <a:pt x="30520" y="5519"/>
                </a:cubicBezTo>
                <a:cubicBezTo>
                  <a:pt x="30427" y="5519"/>
                  <a:pt x="30334" y="5520"/>
                  <a:pt x="30241" y="5523"/>
                </a:cubicBezTo>
                <a:cubicBezTo>
                  <a:pt x="26889" y="5608"/>
                  <a:pt x="23867" y="7523"/>
                  <a:pt x="21282" y="9658"/>
                </a:cubicBezTo>
                <a:cubicBezTo>
                  <a:pt x="18696" y="11792"/>
                  <a:pt x="16309" y="14240"/>
                  <a:pt x="13317" y="15753"/>
                </a:cubicBezTo>
                <a:cubicBezTo>
                  <a:pt x="11208" y="16818"/>
                  <a:pt x="8846" y="17353"/>
                  <a:pt x="6484" y="17353"/>
                </a:cubicBezTo>
                <a:cubicBezTo>
                  <a:pt x="4321" y="17353"/>
                  <a:pt x="2158" y="16904"/>
                  <a:pt x="191" y="16002"/>
                </a:cubicBezTo>
                <a:cubicBezTo>
                  <a:pt x="126" y="15971"/>
                  <a:pt x="65" y="15937"/>
                  <a:pt x="1" y="15907"/>
                </a:cubicBezTo>
                <a:lnTo>
                  <a:pt x="1" y="40275"/>
                </a:lnTo>
                <a:cubicBezTo>
                  <a:pt x="2507" y="41245"/>
                  <a:pt x="5200" y="41724"/>
                  <a:pt x="7895" y="41724"/>
                </a:cubicBezTo>
                <a:cubicBezTo>
                  <a:pt x="12645" y="41724"/>
                  <a:pt x="17404" y="40237"/>
                  <a:pt x="21173" y="37335"/>
                </a:cubicBezTo>
                <a:cubicBezTo>
                  <a:pt x="28259" y="31877"/>
                  <a:pt x="31281" y="22682"/>
                  <a:pt x="37133" y="15916"/>
                </a:cubicBezTo>
                <a:cubicBezTo>
                  <a:pt x="41746" y="10586"/>
                  <a:pt x="48164" y="6848"/>
                  <a:pt x="55080" y="5468"/>
                </a:cubicBezTo>
                <a:cubicBezTo>
                  <a:pt x="58218" y="4845"/>
                  <a:pt x="61474" y="4682"/>
                  <a:pt x="64458" y="3534"/>
                </a:cubicBezTo>
                <a:cubicBezTo>
                  <a:pt x="66318" y="2818"/>
                  <a:pt x="68097" y="1592"/>
                  <a:pt x="69245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763" name="Google Shape;1763;p35"/>
          <p:cNvGrpSpPr/>
          <p:nvPr/>
        </p:nvGrpSpPr>
        <p:grpSpPr>
          <a:xfrm>
            <a:off x="6539446" y="-344139"/>
            <a:ext cx="2878067" cy="5824284"/>
            <a:chOff x="5883539" y="-344156"/>
            <a:chExt cx="3534407" cy="5824284"/>
          </a:xfrm>
        </p:grpSpPr>
        <p:sp>
          <p:nvSpPr>
            <p:cNvPr id="1764" name="Google Shape;1764;p35"/>
            <p:cNvSpPr/>
            <p:nvPr/>
          </p:nvSpPr>
          <p:spPr>
            <a:xfrm rot="5400000">
              <a:off x="6900504" y="863896"/>
              <a:ext cx="3234092" cy="1383201"/>
            </a:xfrm>
            <a:custGeom>
              <a:avLst/>
              <a:gdLst/>
              <a:ahLst/>
              <a:cxnLst/>
              <a:rect l="l" t="t" r="r" b="b"/>
              <a:pathLst>
                <a:path w="40411" h="17354" extrusionOk="0">
                  <a:moveTo>
                    <a:pt x="1" y="1"/>
                  </a:moveTo>
                  <a:lnTo>
                    <a:pt x="1" y="15907"/>
                  </a:lnTo>
                  <a:cubicBezTo>
                    <a:pt x="65" y="15937"/>
                    <a:pt x="126" y="15971"/>
                    <a:pt x="191" y="16002"/>
                  </a:cubicBezTo>
                  <a:cubicBezTo>
                    <a:pt x="2158" y="16904"/>
                    <a:pt x="4321" y="17353"/>
                    <a:pt x="6484" y="17353"/>
                  </a:cubicBezTo>
                  <a:cubicBezTo>
                    <a:pt x="8846" y="17353"/>
                    <a:pt x="11208" y="16818"/>
                    <a:pt x="13317" y="15753"/>
                  </a:cubicBezTo>
                  <a:cubicBezTo>
                    <a:pt x="16309" y="14240"/>
                    <a:pt x="18696" y="11792"/>
                    <a:pt x="21282" y="9658"/>
                  </a:cubicBezTo>
                  <a:cubicBezTo>
                    <a:pt x="23867" y="7523"/>
                    <a:pt x="26889" y="5608"/>
                    <a:pt x="30241" y="5523"/>
                  </a:cubicBezTo>
                  <a:cubicBezTo>
                    <a:pt x="30334" y="5520"/>
                    <a:pt x="30427" y="5519"/>
                    <a:pt x="30520" y="5519"/>
                  </a:cubicBezTo>
                  <a:cubicBezTo>
                    <a:pt x="31256" y="5519"/>
                    <a:pt x="32006" y="5597"/>
                    <a:pt x="32756" y="5673"/>
                  </a:cubicBezTo>
                  <a:cubicBezTo>
                    <a:pt x="33509" y="5749"/>
                    <a:pt x="34261" y="5826"/>
                    <a:pt x="34992" y="5826"/>
                  </a:cubicBezTo>
                  <a:cubicBezTo>
                    <a:pt x="36016" y="5826"/>
                    <a:pt x="37001" y="5676"/>
                    <a:pt x="37897" y="5165"/>
                  </a:cubicBezTo>
                  <a:cubicBezTo>
                    <a:pt x="39627" y="4177"/>
                    <a:pt x="40411" y="1858"/>
                    <a:pt x="3974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5" name="Google Shape;1765;p35"/>
            <p:cNvSpPr/>
            <p:nvPr/>
          </p:nvSpPr>
          <p:spPr>
            <a:xfrm rot="5400000">
              <a:off x="4775506" y="1046483"/>
              <a:ext cx="5541677" cy="3325611"/>
            </a:xfrm>
            <a:custGeom>
              <a:avLst/>
              <a:gdLst/>
              <a:ahLst/>
              <a:cxnLst/>
              <a:rect l="l" t="t" r="r" b="b"/>
              <a:pathLst>
                <a:path w="69245" h="41724" extrusionOk="0">
                  <a:moveTo>
                    <a:pt x="39740" y="1"/>
                  </a:moveTo>
                  <a:cubicBezTo>
                    <a:pt x="40411" y="1858"/>
                    <a:pt x="39627" y="4177"/>
                    <a:pt x="37897" y="5165"/>
                  </a:cubicBezTo>
                  <a:cubicBezTo>
                    <a:pt x="37001" y="5676"/>
                    <a:pt x="36016" y="5826"/>
                    <a:pt x="34992" y="5826"/>
                  </a:cubicBezTo>
                  <a:cubicBezTo>
                    <a:pt x="34261" y="5826"/>
                    <a:pt x="33509" y="5749"/>
                    <a:pt x="32756" y="5673"/>
                  </a:cubicBezTo>
                  <a:cubicBezTo>
                    <a:pt x="32006" y="5597"/>
                    <a:pt x="31256" y="5519"/>
                    <a:pt x="30520" y="5519"/>
                  </a:cubicBezTo>
                  <a:cubicBezTo>
                    <a:pt x="30427" y="5519"/>
                    <a:pt x="30334" y="5520"/>
                    <a:pt x="30241" y="5523"/>
                  </a:cubicBezTo>
                  <a:cubicBezTo>
                    <a:pt x="26889" y="5608"/>
                    <a:pt x="23867" y="7523"/>
                    <a:pt x="21282" y="9658"/>
                  </a:cubicBezTo>
                  <a:cubicBezTo>
                    <a:pt x="18696" y="11792"/>
                    <a:pt x="16309" y="14240"/>
                    <a:pt x="13317" y="15753"/>
                  </a:cubicBezTo>
                  <a:cubicBezTo>
                    <a:pt x="11208" y="16818"/>
                    <a:pt x="8846" y="17353"/>
                    <a:pt x="6484" y="17353"/>
                  </a:cubicBezTo>
                  <a:cubicBezTo>
                    <a:pt x="4321" y="17353"/>
                    <a:pt x="2158" y="16904"/>
                    <a:pt x="191" y="16002"/>
                  </a:cubicBezTo>
                  <a:cubicBezTo>
                    <a:pt x="126" y="15971"/>
                    <a:pt x="65" y="15937"/>
                    <a:pt x="1" y="15907"/>
                  </a:cubicBezTo>
                  <a:lnTo>
                    <a:pt x="1" y="40275"/>
                  </a:lnTo>
                  <a:cubicBezTo>
                    <a:pt x="2507" y="41245"/>
                    <a:pt x="5200" y="41724"/>
                    <a:pt x="7895" y="41724"/>
                  </a:cubicBezTo>
                  <a:cubicBezTo>
                    <a:pt x="12645" y="41724"/>
                    <a:pt x="17404" y="40237"/>
                    <a:pt x="21173" y="37335"/>
                  </a:cubicBezTo>
                  <a:cubicBezTo>
                    <a:pt x="28259" y="31877"/>
                    <a:pt x="31281" y="22682"/>
                    <a:pt x="37133" y="15916"/>
                  </a:cubicBezTo>
                  <a:cubicBezTo>
                    <a:pt x="41746" y="10586"/>
                    <a:pt x="48164" y="6848"/>
                    <a:pt x="55080" y="5468"/>
                  </a:cubicBezTo>
                  <a:cubicBezTo>
                    <a:pt x="58218" y="4845"/>
                    <a:pt x="61474" y="4682"/>
                    <a:pt x="64458" y="3534"/>
                  </a:cubicBezTo>
                  <a:cubicBezTo>
                    <a:pt x="66318" y="2818"/>
                    <a:pt x="68097" y="1592"/>
                    <a:pt x="6924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6" name="Google Shape;1766;p35"/>
            <p:cNvSpPr/>
            <p:nvPr/>
          </p:nvSpPr>
          <p:spPr>
            <a:xfrm rot="5400000">
              <a:off x="8150941" y="3716902"/>
              <a:ext cx="789976" cy="451130"/>
            </a:xfrm>
            <a:custGeom>
              <a:avLst/>
              <a:gdLst/>
              <a:ahLst/>
              <a:cxnLst/>
              <a:rect l="l" t="t" r="r" b="b"/>
              <a:pathLst>
                <a:path w="9871" h="5660" extrusionOk="0">
                  <a:moveTo>
                    <a:pt x="9870" y="1"/>
                  </a:moveTo>
                  <a:cubicBezTo>
                    <a:pt x="6399" y="706"/>
                    <a:pt x="3053" y="2008"/>
                    <a:pt x="1" y="3807"/>
                  </a:cubicBezTo>
                  <a:cubicBezTo>
                    <a:pt x="621" y="4185"/>
                    <a:pt x="1258" y="4535"/>
                    <a:pt x="1922" y="4845"/>
                  </a:cubicBezTo>
                  <a:cubicBezTo>
                    <a:pt x="2913" y="5309"/>
                    <a:pt x="4048" y="5660"/>
                    <a:pt x="5141" y="5660"/>
                  </a:cubicBezTo>
                  <a:cubicBezTo>
                    <a:pt x="5826" y="5660"/>
                    <a:pt x="6498" y="5520"/>
                    <a:pt x="7103" y="5180"/>
                  </a:cubicBezTo>
                  <a:cubicBezTo>
                    <a:pt x="8194" y="4570"/>
                    <a:pt x="8848" y="3432"/>
                    <a:pt x="9267" y="2287"/>
                  </a:cubicBezTo>
                  <a:cubicBezTo>
                    <a:pt x="9543" y="1538"/>
                    <a:pt x="9737" y="774"/>
                    <a:pt x="987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7" name="Google Shape;1767;p35"/>
            <p:cNvSpPr/>
            <p:nvPr/>
          </p:nvSpPr>
          <p:spPr>
            <a:xfrm rot="5400000">
              <a:off x="8024895" y="1980397"/>
              <a:ext cx="1785149" cy="530118"/>
            </a:xfrm>
            <a:custGeom>
              <a:avLst/>
              <a:gdLst/>
              <a:ahLst/>
              <a:cxnLst/>
              <a:rect l="l" t="t" r="r" b="b"/>
              <a:pathLst>
                <a:path w="22306" h="6651" extrusionOk="0">
                  <a:moveTo>
                    <a:pt x="1" y="0"/>
                  </a:moveTo>
                  <a:cubicBezTo>
                    <a:pt x="97" y="1758"/>
                    <a:pt x="877" y="3479"/>
                    <a:pt x="2185" y="4702"/>
                  </a:cubicBezTo>
                  <a:cubicBezTo>
                    <a:pt x="3531" y="5952"/>
                    <a:pt x="5405" y="6650"/>
                    <a:pt x="7274" y="6650"/>
                  </a:cubicBezTo>
                  <a:cubicBezTo>
                    <a:pt x="7350" y="6650"/>
                    <a:pt x="7425" y="6647"/>
                    <a:pt x="7496" y="6647"/>
                  </a:cubicBezTo>
                  <a:cubicBezTo>
                    <a:pt x="8947" y="5873"/>
                    <a:pt x="10491" y="5332"/>
                    <a:pt x="12115" y="5209"/>
                  </a:cubicBezTo>
                  <a:cubicBezTo>
                    <a:pt x="13083" y="4756"/>
                    <a:pt x="14054" y="4317"/>
                    <a:pt x="15103" y="4109"/>
                  </a:cubicBezTo>
                  <a:cubicBezTo>
                    <a:pt x="15587" y="4010"/>
                    <a:pt x="16078" y="3966"/>
                    <a:pt x="16565" y="3966"/>
                  </a:cubicBezTo>
                  <a:cubicBezTo>
                    <a:pt x="17849" y="3966"/>
                    <a:pt x="19130" y="4276"/>
                    <a:pt x="20346" y="4756"/>
                  </a:cubicBezTo>
                  <a:cubicBezTo>
                    <a:pt x="21586" y="3986"/>
                    <a:pt x="22305" y="2511"/>
                    <a:pt x="22305" y="1060"/>
                  </a:cubicBezTo>
                  <a:cubicBezTo>
                    <a:pt x="22305" y="702"/>
                    <a:pt x="22260" y="345"/>
                    <a:pt x="2217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8" name="Google Shape;1768;p35"/>
            <p:cNvSpPr/>
            <p:nvPr/>
          </p:nvSpPr>
          <p:spPr>
            <a:xfrm rot="5400000">
              <a:off x="7621400" y="2799386"/>
              <a:ext cx="2407783" cy="714476"/>
            </a:xfrm>
            <a:custGeom>
              <a:avLst/>
              <a:gdLst/>
              <a:ahLst/>
              <a:cxnLst/>
              <a:rect l="l" t="t" r="r" b="b"/>
              <a:pathLst>
                <a:path w="30086" h="8964" extrusionOk="0">
                  <a:moveTo>
                    <a:pt x="4620" y="5209"/>
                  </a:moveTo>
                  <a:lnTo>
                    <a:pt x="4620" y="5209"/>
                  </a:lnTo>
                  <a:cubicBezTo>
                    <a:pt x="2996" y="5332"/>
                    <a:pt x="1452" y="5873"/>
                    <a:pt x="1" y="6647"/>
                  </a:cubicBezTo>
                  <a:cubicBezTo>
                    <a:pt x="478" y="6630"/>
                    <a:pt x="955" y="6572"/>
                    <a:pt x="1418" y="6466"/>
                  </a:cubicBezTo>
                  <a:cubicBezTo>
                    <a:pt x="2539" y="6208"/>
                    <a:pt x="3578" y="5700"/>
                    <a:pt x="4620" y="5209"/>
                  </a:cubicBezTo>
                  <a:close/>
                  <a:moveTo>
                    <a:pt x="14677" y="0"/>
                  </a:moveTo>
                  <a:cubicBezTo>
                    <a:pt x="14765" y="345"/>
                    <a:pt x="14810" y="702"/>
                    <a:pt x="14810" y="1060"/>
                  </a:cubicBezTo>
                  <a:cubicBezTo>
                    <a:pt x="14810" y="2511"/>
                    <a:pt x="14091" y="3986"/>
                    <a:pt x="12851" y="4756"/>
                  </a:cubicBezTo>
                  <a:cubicBezTo>
                    <a:pt x="13652" y="5073"/>
                    <a:pt x="14422" y="5465"/>
                    <a:pt x="15154" y="5890"/>
                  </a:cubicBezTo>
                  <a:cubicBezTo>
                    <a:pt x="16789" y="6845"/>
                    <a:pt x="18309" y="7986"/>
                    <a:pt x="19927" y="8964"/>
                  </a:cubicBezTo>
                  <a:cubicBezTo>
                    <a:pt x="22979" y="7165"/>
                    <a:pt x="26325" y="5863"/>
                    <a:pt x="29796" y="5158"/>
                  </a:cubicBezTo>
                  <a:cubicBezTo>
                    <a:pt x="30086" y="3472"/>
                    <a:pt x="30086" y="1735"/>
                    <a:pt x="2998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769" name="Google Shape;1769;p35"/>
            <p:cNvGrpSpPr/>
            <p:nvPr/>
          </p:nvGrpSpPr>
          <p:grpSpPr>
            <a:xfrm flipH="1">
              <a:off x="6930507" y="-344156"/>
              <a:ext cx="2487438" cy="2254471"/>
              <a:chOff x="4895725" y="2485200"/>
              <a:chExt cx="464525" cy="744050"/>
            </a:xfrm>
          </p:grpSpPr>
          <p:sp>
            <p:nvSpPr>
              <p:cNvPr id="1770" name="Google Shape;1770;p35"/>
              <p:cNvSpPr/>
              <p:nvPr/>
            </p:nvSpPr>
            <p:spPr>
              <a:xfrm>
                <a:off x="4896150" y="2564650"/>
                <a:ext cx="407475" cy="415225"/>
              </a:xfrm>
              <a:custGeom>
                <a:avLst/>
                <a:gdLst/>
                <a:ahLst/>
                <a:cxnLst/>
                <a:rect l="l" t="t" r="r" b="b"/>
                <a:pathLst>
                  <a:path w="16299" h="16609" extrusionOk="0">
                    <a:moveTo>
                      <a:pt x="1" y="0"/>
                    </a:moveTo>
                    <a:lnTo>
                      <a:pt x="4" y="314"/>
                    </a:lnTo>
                    <a:lnTo>
                      <a:pt x="6817" y="7128"/>
                    </a:lnTo>
                    <a:lnTo>
                      <a:pt x="6845" y="7155"/>
                    </a:lnTo>
                    <a:lnTo>
                      <a:pt x="6872" y="7182"/>
                    </a:lnTo>
                    <a:lnTo>
                      <a:pt x="14619" y="14928"/>
                    </a:lnTo>
                    <a:lnTo>
                      <a:pt x="14646" y="14956"/>
                    </a:lnTo>
                    <a:lnTo>
                      <a:pt x="16298" y="16609"/>
                    </a:lnTo>
                    <a:cubicBezTo>
                      <a:pt x="16298" y="16506"/>
                      <a:pt x="16298" y="16400"/>
                      <a:pt x="16295" y="16295"/>
                    </a:cubicBezTo>
                    <a:lnTo>
                      <a:pt x="14826" y="14826"/>
                    </a:lnTo>
                    <a:lnTo>
                      <a:pt x="14799" y="14799"/>
                    </a:lnTo>
                    <a:lnTo>
                      <a:pt x="7029" y="7025"/>
                    </a:lnTo>
                    <a:lnTo>
                      <a:pt x="7001" y="6998"/>
                    </a:lnTo>
                    <a:lnTo>
                      <a:pt x="6974" y="6971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71" name="Google Shape;1771;p35"/>
              <p:cNvSpPr/>
              <p:nvPr/>
            </p:nvSpPr>
            <p:spPr>
              <a:xfrm>
                <a:off x="4896675" y="2643100"/>
                <a:ext cx="398000" cy="404125"/>
              </a:xfrm>
              <a:custGeom>
                <a:avLst/>
                <a:gdLst/>
                <a:ahLst/>
                <a:cxnLst/>
                <a:rect l="l" t="t" r="r" b="b"/>
                <a:pathLst>
                  <a:path w="15920" h="16165" extrusionOk="0">
                    <a:moveTo>
                      <a:pt x="0" y="0"/>
                    </a:moveTo>
                    <a:lnTo>
                      <a:pt x="0" y="314"/>
                    </a:lnTo>
                    <a:lnTo>
                      <a:pt x="5236" y="5550"/>
                    </a:lnTo>
                    <a:lnTo>
                      <a:pt x="5263" y="5577"/>
                    </a:lnTo>
                    <a:lnTo>
                      <a:pt x="5291" y="5604"/>
                    </a:lnTo>
                    <a:lnTo>
                      <a:pt x="13038" y="13351"/>
                    </a:lnTo>
                    <a:lnTo>
                      <a:pt x="13065" y="13378"/>
                    </a:lnTo>
                    <a:lnTo>
                      <a:pt x="13092" y="13405"/>
                    </a:lnTo>
                    <a:lnTo>
                      <a:pt x="15848" y="16165"/>
                    </a:lnTo>
                    <a:cubicBezTo>
                      <a:pt x="15875" y="16083"/>
                      <a:pt x="15899" y="16005"/>
                      <a:pt x="15920" y="15923"/>
                    </a:cubicBezTo>
                    <a:lnTo>
                      <a:pt x="13245" y="13249"/>
                    </a:lnTo>
                    <a:lnTo>
                      <a:pt x="13218" y="13221"/>
                    </a:lnTo>
                    <a:lnTo>
                      <a:pt x="13194" y="13194"/>
                    </a:lnTo>
                    <a:lnTo>
                      <a:pt x="5447" y="5447"/>
                    </a:lnTo>
                    <a:lnTo>
                      <a:pt x="5420" y="5420"/>
                    </a:lnTo>
                    <a:lnTo>
                      <a:pt x="5393" y="539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72" name="Google Shape;1772;p35"/>
              <p:cNvSpPr/>
              <p:nvPr/>
            </p:nvSpPr>
            <p:spPr>
              <a:xfrm>
                <a:off x="4896400" y="2603925"/>
                <a:ext cx="405100" cy="411800"/>
              </a:xfrm>
              <a:custGeom>
                <a:avLst/>
                <a:gdLst/>
                <a:ahLst/>
                <a:cxnLst/>
                <a:rect l="l" t="t" r="r" b="b"/>
                <a:pathLst>
                  <a:path w="16204" h="16472" extrusionOk="0">
                    <a:moveTo>
                      <a:pt x="0" y="0"/>
                    </a:moveTo>
                    <a:lnTo>
                      <a:pt x="4" y="313"/>
                    </a:lnTo>
                    <a:lnTo>
                      <a:pt x="6054" y="6364"/>
                    </a:lnTo>
                    <a:lnTo>
                      <a:pt x="6082" y="6391"/>
                    </a:lnTo>
                    <a:lnTo>
                      <a:pt x="13829" y="14138"/>
                    </a:lnTo>
                    <a:lnTo>
                      <a:pt x="13856" y="14165"/>
                    </a:lnTo>
                    <a:lnTo>
                      <a:pt x="16162" y="16472"/>
                    </a:lnTo>
                    <a:cubicBezTo>
                      <a:pt x="16176" y="16383"/>
                      <a:pt x="16189" y="16291"/>
                      <a:pt x="16203" y="16199"/>
                    </a:cubicBezTo>
                    <a:lnTo>
                      <a:pt x="14036" y="14036"/>
                    </a:lnTo>
                    <a:lnTo>
                      <a:pt x="14009" y="14008"/>
                    </a:lnTo>
                    <a:lnTo>
                      <a:pt x="13982" y="13981"/>
                    </a:lnTo>
                    <a:lnTo>
                      <a:pt x="6211" y="6207"/>
                    </a:lnTo>
                    <a:lnTo>
                      <a:pt x="6184" y="618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73" name="Google Shape;1773;p35"/>
              <p:cNvSpPr/>
              <p:nvPr/>
            </p:nvSpPr>
            <p:spPr>
              <a:xfrm>
                <a:off x="4898950" y="3035450"/>
                <a:ext cx="189175" cy="190300"/>
              </a:xfrm>
              <a:custGeom>
                <a:avLst/>
                <a:gdLst/>
                <a:ahLst/>
                <a:cxnLst/>
                <a:rect l="l" t="t" r="r" b="b"/>
                <a:pathLst>
                  <a:path w="7567" h="7612" extrusionOk="0">
                    <a:moveTo>
                      <a:pt x="1" y="0"/>
                    </a:moveTo>
                    <a:lnTo>
                      <a:pt x="1" y="314"/>
                    </a:lnTo>
                    <a:lnTo>
                      <a:pt x="5145" y="5458"/>
                    </a:lnTo>
                    <a:lnTo>
                      <a:pt x="5172" y="5486"/>
                    </a:lnTo>
                    <a:lnTo>
                      <a:pt x="5200" y="5513"/>
                    </a:lnTo>
                    <a:lnTo>
                      <a:pt x="7298" y="7612"/>
                    </a:lnTo>
                    <a:cubicBezTo>
                      <a:pt x="7390" y="7598"/>
                      <a:pt x="7479" y="7584"/>
                      <a:pt x="7567" y="7567"/>
                    </a:cubicBezTo>
                    <a:lnTo>
                      <a:pt x="5356" y="5356"/>
                    </a:lnTo>
                    <a:lnTo>
                      <a:pt x="5329" y="5329"/>
                    </a:lnTo>
                    <a:lnTo>
                      <a:pt x="5302" y="5302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74" name="Google Shape;1774;p35"/>
              <p:cNvSpPr/>
              <p:nvPr/>
            </p:nvSpPr>
            <p:spPr>
              <a:xfrm>
                <a:off x="4898025" y="2878500"/>
                <a:ext cx="300475" cy="303725"/>
              </a:xfrm>
              <a:custGeom>
                <a:avLst/>
                <a:gdLst/>
                <a:ahLst/>
                <a:cxnLst/>
                <a:rect l="l" t="t" r="r" b="b"/>
                <a:pathLst>
                  <a:path w="12019" h="12149" extrusionOk="0">
                    <a:moveTo>
                      <a:pt x="0" y="0"/>
                    </a:moveTo>
                    <a:lnTo>
                      <a:pt x="4" y="314"/>
                    </a:lnTo>
                    <a:lnTo>
                      <a:pt x="528" y="841"/>
                    </a:lnTo>
                    <a:lnTo>
                      <a:pt x="556" y="869"/>
                    </a:lnTo>
                    <a:lnTo>
                      <a:pt x="8303" y="8616"/>
                    </a:lnTo>
                    <a:lnTo>
                      <a:pt x="8330" y="8643"/>
                    </a:lnTo>
                    <a:lnTo>
                      <a:pt x="8357" y="8670"/>
                    </a:lnTo>
                    <a:lnTo>
                      <a:pt x="11835" y="12149"/>
                    </a:lnTo>
                    <a:cubicBezTo>
                      <a:pt x="11896" y="12108"/>
                      <a:pt x="11962" y="12063"/>
                      <a:pt x="12019" y="12022"/>
                    </a:cubicBezTo>
                    <a:lnTo>
                      <a:pt x="8514" y="8514"/>
                    </a:lnTo>
                    <a:lnTo>
                      <a:pt x="8487" y="8486"/>
                    </a:lnTo>
                    <a:lnTo>
                      <a:pt x="8459" y="8459"/>
                    </a:lnTo>
                    <a:lnTo>
                      <a:pt x="712" y="712"/>
                    </a:lnTo>
                    <a:lnTo>
                      <a:pt x="685" y="685"/>
                    </a:lnTo>
                    <a:lnTo>
                      <a:pt x="658" y="65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75" name="Google Shape;1775;p35"/>
              <p:cNvSpPr/>
              <p:nvPr/>
            </p:nvSpPr>
            <p:spPr>
              <a:xfrm>
                <a:off x="4897600" y="2800050"/>
                <a:ext cx="341900" cy="345975"/>
              </a:xfrm>
              <a:custGeom>
                <a:avLst/>
                <a:gdLst/>
                <a:ahLst/>
                <a:cxnLst/>
                <a:rect l="l" t="t" r="r" b="b"/>
                <a:pathLst>
                  <a:path w="13676" h="13839" extrusionOk="0">
                    <a:moveTo>
                      <a:pt x="1" y="1"/>
                    </a:moveTo>
                    <a:lnTo>
                      <a:pt x="1" y="314"/>
                    </a:lnTo>
                    <a:lnTo>
                      <a:pt x="2078" y="2392"/>
                    </a:lnTo>
                    <a:lnTo>
                      <a:pt x="2106" y="2419"/>
                    </a:lnTo>
                    <a:lnTo>
                      <a:pt x="2133" y="2446"/>
                    </a:lnTo>
                    <a:lnTo>
                      <a:pt x="9880" y="10193"/>
                    </a:lnTo>
                    <a:lnTo>
                      <a:pt x="9907" y="10221"/>
                    </a:lnTo>
                    <a:lnTo>
                      <a:pt x="13525" y="13839"/>
                    </a:lnTo>
                    <a:cubicBezTo>
                      <a:pt x="13576" y="13787"/>
                      <a:pt x="13627" y="13733"/>
                      <a:pt x="13675" y="13679"/>
                    </a:cubicBezTo>
                    <a:lnTo>
                      <a:pt x="10091" y="10091"/>
                    </a:lnTo>
                    <a:lnTo>
                      <a:pt x="10064" y="10064"/>
                    </a:lnTo>
                    <a:lnTo>
                      <a:pt x="2290" y="2290"/>
                    </a:lnTo>
                    <a:lnTo>
                      <a:pt x="2262" y="2262"/>
                    </a:lnTo>
                    <a:lnTo>
                      <a:pt x="2235" y="2235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76" name="Google Shape;1776;p35"/>
              <p:cNvSpPr/>
              <p:nvPr/>
            </p:nvSpPr>
            <p:spPr>
              <a:xfrm>
                <a:off x="4897100" y="2721600"/>
                <a:ext cx="374750" cy="379700"/>
              </a:xfrm>
              <a:custGeom>
                <a:avLst/>
                <a:gdLst/>
                <a:ahLst/>
                <a:cxnLst/>
                <a:rect l="l" t="t" r="r" b="b"/>
                <a:pathLst>
                  <a:path w="14990" h="15188" extrusionOk="0">
                    <a:moveTo>
                      <a:pt x="0" y="1"/>
                    </a:moveTo>
                    <a:lnTo>
                      <a:pt x="4" y="315"/>
                    </a:lnTo>
                    <a:lnTo>
                      <a:pt x="3659" y="3970"/>
                    </a:lnTo>
                    <a:lnTo>
                      <a:pt x="3686" y="3997"/>
                    </a:lnTo>
                    <a:lnTo>
                      <a:pt x="11460" y="11771"/>
                    </a:lnTo>
                    <a:lnTo>
                      <a:pt x="11488" y="11798"/>
                    </a:lnTo>
                    <a:lnTo>
                      <a:pt x="11515" y="11826"/>
                    </a:lnTo>
                    <a:lnTo>
                      <a:pt x="14877" y="15188"/>
                    </a:lnTo>
                    <a:cubicBezTo>
                      <a:pt x="14914" y="15120"/>
                      <a:pt x="14952" y="15056"/>
                      <a:pt x="14990" y="14991"/>
                    </a:cubicBezTo>
                    <a:lnTo>
                      <a:pt x="11672" y="11669"/>
                    </a:lnTo>
                    <a:lnTo>
                      <a:pt x="11644" y="11642"/>
                    </a:lnTo>
                    <a:lnTo>
                      <a:pt x="11617" y="11614"/>
                    </a:lnTo>
                    <a:lnTo>
                      <a:pt x="3870" y="3867"/>
                    </a:lnTo>
                    <a:lnTo>
                      <a:pt x="3843" y="384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77" name="Google Shape;1777;p35"/>
              <p:cNvSpPr/>
              <p:nvPr/>
            </p:nvSpPr>
            <p:spPr>
              <a:xfrm>
                <a:off x="4898700" y="2996200"/>
                <a:ext cx="220950" cy="222650"/>
              </a:xfrm>
              <a:custGeom>
                <a:avLst/>
                <a:gdLst/>
                <a:ahLst/>
                <a:cxnLst/>
                <a:rect l="l" t="t" r="r" b="b"/>
                <a:pathLst>
                  <a:path w="8838" h="8906" extrusionOk="0">
                    <a:moveTo>
                      <a:pt x="1" y="1"/>
                    </a:moveTo>
                    <a:lnTo>
                      <a:pt x="4" y="314"/>
                    </a:lnTo>
                    <a:lnTo>
                      <a:pt x="5935" y="6248"/>
                    </a:lnTo>
                    <a:lnTo>
                      <a:pt x="5962" y="6276"/>
                    </a:lnTo>
                    <a:lnTo>
                      <a:pt x="5990" y="6303"/>
                    </a:lnTo>
                    <a:lnTo>
                      <a:pt x="8592" y="8905"/>
                    </a:lnTo>
                    <a:cubicBezTo>
                      <a:pt x="8674" y="8882"/>
                      <a:pt x="8756" y="8861"/>
                      <a:pt x="8838" y="8837"/>
                    </a:cubicBezTo>
                    <a:lnTo>
                      <a:pt x="6146" y="6146"/>
                    </a:lnTo>
                    <a:lnTo>
                      <a:pt x="6119" y="6119"/>
                    </a:lnTo>
                    <a:lnTo>
                      <a:pt x="6092" y="6092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78" name="Google Shape;1778;p35"/>
              <p:cNvSpPr/>
              <p:nvPr/>
            </p:nvSpPr>
            <p:spPr>
              <a:xfrm>
                <a:off x="4898275" y="2917750"/>
                <a:ext cx="276400" cy="279050"/>
              </a:xfrm>
              <a:custGeom>
                <a:avLst/>
                <a:gdLst/>
                <a:ahLst/>
                <a:cxnLst/>
                <a:rect l="l" t="t" r="r" b="b"/>
                <a:pathLst>
                  <a:path w="11056" h="11162" extrusionOk="0">
                    <a:moveTo>
                      <a:pt x="1" y="1"/>
                    </a:moveTo>
                    <a:lnTo>
                      <a:pt x="1" y="314"/>
                    </a:lnTo>
                    <a:lnTo>
                      <a:pt x="7512" y="7826"/>
                    </a:lnTo>
                    <a:lnTo>
                      <a:pt x="7540" y="7853"/>
                    </a:lnTo>
                    <a:lnTo>
                      <a:pt x="7567" y="7881"/>
                    </a:lnTo>
                    <a:lnTo>
                      <a:pt x="10851" y="11161"/>
                    </a:lnTo>
                    <a:cubicBezTo>
                      <a:pt x="10919" y="11127"/>
                      <a:pt x="10987" y="11093"/>
                      <a:pt x="11056" y="11056"/>
                    </a:cubicBezTo>
                    <a:lnTo>
                      <a:pt x="7724" y="7724"/>
                    </a:lnTo>
                    <a:lnTo>
                      <a:pt x="7696" y="7697"/>
                    </a:lnTo>
                    <a:lnTo>
                      <a:pt x="7669" y="7669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79" name="Google Shape;1779;p35"/>
              <p:cNvSpPr/>
              <p:nvPr/>
            </p:nvSpPr>
            <p:spPr>
              <a:xfrm>
                <a:off x="4897775" y="2839325"/>
                <a:ext cx="322375" cy="325950"/>
              </a:xfrm>
              <a:custGeom>
                <a:avLst/>
                <a:gdLst/>
                <a:ahLst/>
                <a:cxnLst/>
                <a:rect l="l" t="t" r="r" b="b"/>
                <a:pathLst>
                  <a:path w="12895" h="13038" extrusionOk="0">
                    <a:moveTo>
                      <a:pt x="0" y="0"/>
                    </a:moveTo>
                    <a:lnTo>
                      <a:pt x="4" y="314"/>
                    </a:lnTo>
                    <a:lnTo>
                      <a:pt x="1291" y="1601"/>
                    </a:lnTo>
                    <a:lnTo>
                      <a:pt x="1318" y="1628"/>
                    </a:lnTo>
                    <a:lnTo>
                      <a:pt x="1346" y="1656"/>
                    </a:lnTo>
                    <a:lnTo>
                      <a:pt x="9093" y="9403"/>
                    </a:lnTo>
                    <a:lnTo>
                      <a:pt x="9120" y="9430"/>
                    </a:lnTo>
                    <a:lnTo>
                      <a:pt x="12728" y="13037"/>
                    </a:lnTo>
                    <a:cubicBezTo>
                      <a:pt x="12782" y="12990"/>
                      <a:pt x="12840" y="12939"/>
                      <a:pt x="12895" y="12891"/>
                    </a:cubicBezTo>
                    <a:lnTo>
                      <a:pt x="9304" y="9301"/>
                    </a:lnTo>
                    <a:lnTo>
                      <a:pt x="9277" y="9273"/>
                    </a:lnTo>
                    <a:lnTo>
                      <a:pt x="1475" y="1472"/>
                    </a:lnTo>
                    <a:lnTo>
                      <a:pt x="1448" y="144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80" name="Google Shape;1780;p35"/>
              <p:cNvSpPr/>
              <p:nvPr/>
            </p:nvSpPr>
            <p:spPr>
              <a:xfrm>
                <a:off x="4897350" y="2760800"/>
                <a:ext cx="359425" cy="363925"/>
              </a:xfrm>
              <a:custGeom>
                <a:avLst/>
                <a:gdLst/>
                <a:ahLst/>
                <a:cxnLst/>
                <a:rect l="l" t="t" r="r" b="b"/>
                <a:pathLst>
                  <a:path w="14377" h="14557" extrusionOk="0">
                    <a:moveTo>
                      <a:pt x="0" y="0"/>
                    </a:moveTo>
                    <a:lnTo>
                      <a:pt x="0" y="313"/>
                    </a:lnTo>
                    <a:lnTo>
                      <a:pt x="2868" y="3182"/>
                    </a:lnTo>
                    <a:lnTo>
                      <a:pt x="2896" y="3209"/>
                    </a:lnTo>
                    <a:lnTo>
                      <a:pt x="2923" y="3236"/>
                    </a:lnTo>
                    <a:lnTo>
                      <a:pt x="10670" y="10983"/>
                    </a:lnTo>
                    <a:lnTo>
                      <a:pt x="10697" y="11011"/>
                    </a:lnTo>
                    <a:lnTo>
                      <a:pt x="10725" y="11038"/>
                    </a:lnTo>
                    <a:lnTo>
                      <a:pt x="14244" y="14557"/>
                    </a:lnTo>
                    <a:cubicBezTo>
                      <a:pt x="14288" y="14499"/>
                      <a:pt x="14332" y="14438"/>
                      <a:pt x="14376" y="14376"/>
                    </a:cubicBezTo>
                    <a:lnTo>
                      <a:pt x="10881" y="10881"/>
                    </a:lnTo>
                    <a:lnTo>
                      <a:pt x="10854" y="10854"/>
                    </a:lnTo>
                    <a:lnTo>
                      <a:pt x="10827" y="10827"/>
                    </a:lnTo>
                    <a:lnTo>
                      <a:pt x="3080" y="3080"/>
                    </a:lnTo>
                    <a:lnTo>
                      <a:pt x="3052" y="3052"/>
                    </a:lnTo>
                    <a:lnTo>
                      <a:pt x="3025" y="302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81" name="Google Shape;1781;p35"/>
              <p:cNvSpPr/>
              <p:nvPr/>
            </p:nvSpPr>
            <p:spPr>
              <a:xfrm>
                <a:off x="4899375" y="3113900"/>
                <a:ext cx="115000" cy="115000"/>
              </a:xfrm>
              <a:custGeom>
                <a:avLst/>
                <a:gdLst/>
                <a:ahLst/>
                <a:cxnLst/>
                <a:rect l="l" t="t" r="r" b="b"/>
                <a:pathLst>
                  <a:path w="4600" h="4600" extrusionOk="0">
                    <a:moveTo>
                      <a:pt x="1" y="0"/>
                    </a:moveTo>
                    <a:lnTo>
                      <a:pt x="4" y="314"/>
                    </a:lnTo>
                    <a:lnTo>
                      <a:pt x="3568" y="3878"/>
                    </a:lnTo>
                    <a:lnTo>
                      <a:pt x="3595" y="3905"/>
                    </a:lnTo>
                    <a:lnTo>
                      <a:pt x="3622" y="3931"/>
                    </a:lnTo>
                    <a:lnTo>
                      <a:pt x="4266" y="4576"/>
                    </a:lnTo>
                    <a:cubicBezTo>
                      <a:pt x="4378" y="4586"/>
                      <a:pt x="4491" y="4593"/>
                      <a:pt x="4600" y="4599"/>
                    </a:cubicBezTo>
                    <a:lnTo>
                      <a:pt x="3779" y="3779"/>
                    </a:lnTo>
                    <a:lnTo>
                      <a:pt x="3752" y="3751"/>
                    </a:lnTo>
                    <a:lnTo>
                      <a:pt x="3724" y="3724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82" name="Google Shape;1782;p35"/>
              <p:cNvSpPr/>
              <p:nvPr/>
            </p:nvSpPr>
            <p:spPr>
              <a:xfrm>
                <a:off x="4899225" y="3074625"/>
                <a:ext cx="154075" cy="154625"/>
              </a:xfrm>
              <a:custGeom>
                <a:avLst/>
                <a:gdLst/>
                <a:ahLst/>
                <a:cxnLst/>
                <a:rect l="l" t="t" r="r" b="b"/>
                <a:pathLst>
                  <a:path w="6163" h="6185" extrusionOk="0">
                    <a:moveTo>
                      <a:pt x="0" y="1"/>
                    </a:moveTo>
                    <a:lnTo>
                      <a:pt x="0" y="318"/>
                    </a:lnTo>
                    <a:lnTo>
                      <a:pt x="4354" y="4672"/>
                    </a:lnTo>
                    <a:lnTo>
                      <a:pt x="4381" y="4699"/>
                    </a:lnTo>
                    <a:lnTo>
                      <a:pt x="5870" y="6184"/>
                    </a:lnTo>
                    <a:cubicBezTo>
                      <a:pt x="5969" y="6180"/>
                      <a:pt x="6064" y="6174"/>
                      <a:pt x="6163" y="6167"/>
                    </a:cubicBezTo>
                    <a:lnTo>
                      <a:pt x="4565" y="4570"/>
                    </a:lnTo>
                    <a:lnTo>
                      <a:pt x="4538" y="4542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83" name="Google Shape;1783;p35"/>
              <p:cNvSpPr/>
              <p:nvPr/>
            </p:nvSpPr>
            <p:spPr>
              <a:xfrm>
                <a:off x="5198925" y="2485200"/>
                <a:ext cx="135175" cy="131750"/>
              </a:xfrm>
              <a:custGeom>
                <a:avLst/>
                <a:gdLst/>
                <a:ahLst/>
                <a:cxnLst/>
                <a:rect l="l" t="t" r="r" b="b"/>
                <a:pathLst>
                  <a:path w="5407" h="5270" extrusionOk="0">
                    <a:moveTo>
                      <a:pt x="0" y="0"/>
                    </a:moveTo>
                    <a:lnTo>
                      <a:pt x="2508" y="2507"/>
                    </a:lnTo>
                    <a:lnTo>
                      <a:pt x="2535" y="2535"/>
                    </a:lnTo>
                    <a:lnTo>
                      <a:pt x="2562" y="2562"/>
                    </a:lnTo>
                    <a:lnTo>
                      <a:pt x="5270" y="5270"/>
                    </a:lnTo>
                    <a:cubicBezTo>
                      <a:pt x="5315" y="5213"/>
                      <a:pt x="5363" y="5155"/>
                      <a:pt x="5407" y="5093"/>
                    </a:cubicBezTo>
                    <a:lnTo>
                      <a:pt x="2715" y="2405"/>
                    </a:lnTo>
                    <a:lnTo>
                      <a:pt x="2688" y="2378"/>
                    </a:lnTo>
                    <a:lnTo>
                      <a:pt x="2661" y="2351"/>
                    </a:lnTo>
                    <a:lnTo>
                      <a:pt x="31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84" name="Google Shape;1784;p35"/>
              <p:cNvSpPr/>
              <p:nvPr/>
            </p:nvSpPr>
            <p:spPr>
              <a:xfrm>
                <a:off x="5159925" y="2485200"/>
                <a:ext cx="156300" cy="152550"/>
              </a:xfrm>
              <a:custGeom>
                <a:avLst/>
                <a:gdLst/>
                <a:ahLst/>
                <a:cxnLst/>
                <a:rect l="l" t="t" r="r" b="b"/>
                <a:pathLst>
                  <a:path w="6252" h="6102" extrusionOk="0">
                    <a:moveTo>
                      <a:pt x="0" y="0"/>
                    </a:moveTo>
                    <a:lnTo>
                      <a:pt x="3288" y="3287"/>
                    </a:lnTo>
                    <a:lnTo>
                      <a:pt x="3315" y="3315"/>
                    </a:lnTo>
                    <a:lnTo>
                      <a:pt x="6101" y="6101"/>
                    </a:lnTo>
                    <a:cubicBezTo>
                      <a:pt x="6153" y="6047"/>
                      <a:pt x="6203" y="5996"/>
                      <a:pt x="6252" y="5941"/>
                    </a:cubicBezTo>
                    <a:lnTo>
                      <a:pt x="3495" y="3185"/>
                    </a:lnTo>
                    <a:lnTo>
                      <a:pt x="3468" y="3158"/>
                    </a:lnTo>
                    <a:lnTo>
                      <a:pt x="3441" y="3131"/>
                    </a:lnTo>
                    <a:lnTo>
                      <a:pt x="313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85" name="Google Shape;1785;p35"/>
              <p:cNvSpPr/>
              <p:nvPr/>
            </p:nvSpPr>
            <p:spPr>
              <a:xfrm>
                <a:off x="5003900" y="2485200"/>
                <a:ext cx="246225" cy="244175"/>
              </a:xfrm>
              <a:custGeom>
                <a:avLst/>
                <a:gdLst/>
                <a:ahLst/>
                <a:cxnLst/>
                <a:rect l="l" t="t" r="r" b="b"/>
                <a:pathLst>
                  <a:path w="9849" h="9767" extrusionOk="0">
                    <a:moveTo>
                      <a:pt x="0" y="0"/>
                    </a:moveTo>
                    <a:lnTo>
                      <a:pt x="6435" y="6432"/>
                    </a:lnTo>
                    <a:lnTo>
                      <a:pt x="6463" y="6460"/>
                    </a:lnTo>
                    <a:lnTo>
                      <a:pt x="9771" y="9767"/>
                    </a:lnTo>
                    <a:cubicBezTo>
                      <a:pt x="9791" y="9689"/>
                      <a:pt x="9821" y="9611"/>
                      <a:pt x="9848" y="9535"/>
                    </a:cubicBezTo>
                    <a:lnTo>
                      <a:pt x="6592" y="6279"/>
                    </a:lnTo>
                    <a:lnTo>
                      <a:pt x="6565" y="6251"/>
                    </a:lnTo>
                    <a:lnTo>
                      <a:pt x="313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86" name="Google Shape;1786;p35"/>
              <p:cNvSpPr/>
              <p:nvPr/>
            </p:nvSpPr>
            <p:spPr>
              <a:xfrm>
                <a:off x="4898450" y="2956950"/>
                <a:ext cx="249900" cy="252175"/>
              </a:xfrm>
              <a:custGeom>
                <a:avLst/>
                <a:gdLst/>
                <a:ahLst/>
                <a:cxnLst/>
                <a:rect l="l" t="t" r="r" b="b"/>
                <a:pathLst>
                  <a:path w="9996" h="10087" extrusionOk="0">
                    <a:moveTo>
                      <a:pt x="0" y="0"/>
                    </a:moveTo>
                    <a:lnTo>
                      <a:pt x="4" y="316"/>
                    </a:lnTo>
                    <a:lnTo>
                      <a:pt x="6753" y="7065"/>
                    </a:lnTo>
                    <a:lnTo>
                      <a:pt x="6780" y="7093"/>
                    </a:lnTo>
                    <a:lnTo>
                      <a:pt x="9774" y="10087"/>
                    </a:lnTo>
                    <a:cubicBezTo>
                      <a:pt x="9849" y="10057"/>
                      <a:pt x="9921" y="10026"/>
                      <a:pt x="9996" y="9995"/>
                    </a:cubicBezTo>
                    <a:lnTo>
                      <a:pt x="6909" y="6909"/>
                    </a:lnTo>
                    <a:lnTo>
                      <a:pt x="6882" y="688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87" name="Google Shape;1787;p35"/>
              <p:cNvSpPr/>
              <p:nvPr/>
            </p:nvSpPr>
            <p:spPr>
              <a:xfrm>
                <a:off x="4896825" y="2682350"/>
                <a:ext cx="387800" cy="393175"/>
              </a:xfrm>
              <a:custGeom>
                <a:avLst/>
                <a:gdLst/>
                <a:ahLst/>
                <a:cxnLst/>
                <a:rect l="l" t="t" r="r" b="b"/>
                <a:pathLst>
                  <a:path w="15512" h="15727" extrusionOk="0">
                    <a:moveTo>
                      <a:pt x="1" y="0"/>
                    </a:moveTo>
                    <a:lnTo>
                      <a:pt x="4" y="314"/>
                    </a:lnTo>
                    <a:lnTo>
                      <a:pt x="4450" y="4760"/>
                    </a:lnTo>
                    <a:lnTo>
                      <a:pt x="4477" y="4787"/>
                    </a:lnTo>
                    <a:lnTo>
                      <a:pt x="12279" y="12588"/>
                    </a:lnTo>
                    <a:lnTo>
                      <a:pt x="12306" y="12616"/>
                    </a:lnTo>
                    <a:lnTo>
                      <a:pt x="15416" y="15726"/>
                    </a:lnTo>
                    <a:cubicBezTo>
                      <a:pt x="15450" y="15654"/>
                      <a:pt x="15480" y="15583"/>
                      <a:pt x="15512" y="15511"/>
                    </a:cubicBezTo>
                    <a:lnTo>
                      <a:pt x="12435" y="12432"/>
                    </a:lnTo>
                    <a:lnTo>
                      <a:pt x="12408" y="12404"/>
                    </a:lnTo>
                    <a:lnTo>
                      <a:pt x="4661" y="4657"/>
                    </a:lnTo>
                    <a:lnTo>
                      <a:pt x="4634" y="4630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88" name="Google Shape;1788;p35"/>
              <p:cNvSpPr/>
              <p:nvPr/>
            </p:nvSpPr>
            <p:spPr>
              <a:xfrm>
                <a:off x="4899900" y="3192325"/>
                <a:ext cx="14925" cy="15025"/>
              </a:xfrm>
              <a:custGeom>
                <a:avLst/>
                <a:gdLst/>
                <a:ahLst/>
                <a:cxnLst/>
                <a:rect l="l" t="t" r="r" b="b"/>
                <a:pathLst>
                  <a:path w="597" h="601" extrusionOk="0">
                    <a:moveTo>
                      <a:pt x="0" y="1"/>
                    </a:moveTo>
                    <a:lnTo>
                      <a:pt x="0" y="315"/>
                    </a:lnTo>
                    <a:lnTo>
                      <a:pt x="65" y="382"/>
                    </a:lnTo>
                    <a:cubicBezTo>
                      <a:pt x="242" y="458"/>
                      <a:pt x="420" y="532"/>
                      <a:pt x="596" y="601"/>
                    </a:cubicBez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89" name="Google Shape;1789;p35"/>
              <p:cNvSpPr/>
              <p:nvPr/>
            </p:nvSpPr>
            <p:spPr>
              <a:xfrm>
                <a:off x="4899650" y="3153175"/>
                <a:ext cx="70125" cy="70100"/>
              </a:xfrm>
              <a:custGeom>
                <a:avLst/>
                <a:gdLst/>
                <a:ahLst/>
                <a:cxnLst/>
                <a:rect l="l" t="t" r="r" b="b"/>
                <a:pathLst>
                  <a:path w="2805" h="2804" extrusionOk="0">
                    <a:moveTo>
                      <a:pt x="0" y="0"/>
                    </a:moveTo>
                    <a:lnTo>
                      <a:pt x="0" y="313"/>
                    </a:lnTo>
                    <a:lnTo>
                      <a:pt x="2405" y="2715"/>
                    </a:lnTo>
                    <a:cubicBezTo>
                      <a:pt x="2538" y="2746"/>
                      <a:pt x="2671" y="2777"/>
                      <a:pt x="2804" y="2804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90" name="Google Shape;1790;p35"/>
              <p:cNvSpPr/>
              <p:nvPr/>
            </p:nvSpPr>
            <p:spPr>
              <a:xfrm>
                <a:off x="5276925" y="2485200"/>
                <a:ext cx="83325" cy="81775"/>
              </a:xfrm>
              <a:custGeom>
                <a:avLst/>
                <a:gdLst/>
                <a:ahLst/>
                <a:cxnLst/>
                <a:rect l="l" t="t" r="r" b="b"/>
                <a:pathLst>
                  <a:path w="3333" h="3271" extrusionOk="0">
                    <a:moveTo>
                      <a:pt x="1" y="0"/>
                    </a:moveTo>
                    <a:lnTo>
                      <a:pt x="975" y="974"/>
                    </a:lnTo>
                    <a:lnTo>
                      <a:pt x="1002" y="1002"/>
                    </a:lnTo>
                    <a:lnTo>
                      <a:pt x="3271" y="3271"/>
                    </a:lnTo>
                    <a:cubicBezTo>
                      <a:pt x="3295" y="3189"/>
                      <a:pt x="3315" y="3103"/>
                      <a:pt x="3333" y="3021"/>
                    </a:cubicBezTo>
                    <a:lnTo>
                      <a:pt x="1128" y="818"/>
                    </a:lnTo>
                    <a:lnTo>
                      <a:pt x="1101" y="790"/>
                    </a:lnTo>
                    <a:lnTo>
                      <a:pt x="311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91" name="Google Shape;1791;p35"/>
              <p:cNvSpPr/>
              <p:nvPr/>
            </p:nvSpPr>
            <p:spPr>
              <a:xfrm>
                <a:off x="5237925" y="2485200"/>
                <a:ext cx="111600" cy="108875"/>
              </a:xfrm>
              <a:custGeom>
                <a:avLst/>
                <a:gdLst/>
                <a:ahLst/>
                <a:cxnLst/>
                <a:rect l="l" t="t" r="r" b="b"/>
                <a:pathLst>
                  <a:path w="4464" h="4355" extrusionOk="0">
                    <a:moveTo>
                      <a:pt x="1" y="0"/>
                    </a:moveTo>
                    <a:lnTo>
                      <a:pt x="1755" y="1754"/>
                    </a:lnTo>
                    <a:lnTo>
                      <a:pt x="1782" y="1782"/>
                    </a:lnTo>
                    <a:lnTo>
                      <a:pt x="4355" y="4354"/>
                    </a:lnTo>
                    <a:cubicBezTo>
                      <a:pt x="4391" y="4285"/>
                      <a:pt x="4426" y="4218"/>
                      <a:pt x="4463" y="4150"/>
                    </a:cubicBezTo>
                    <a:lnTo>
                      <a:pt x="1908" y="1598"/>
                    </a:lnTo>
                    <a:lnTo>
                      <a:pt x="1885" y="1570"/>
                    </a:lnTo>
                    <a:lnTo>
                      <a:pt x="1881" y="1570"/>
                    </a:lnTo>
                    <a:lnTo>
                      <a:pt x="311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92" name="Google Shape;1792;p35"/>
              <p:cNvSpPr/>
              <p:nvPr/>
            </p:nvSpPr>
            <p:spPr>
              <a:xfrm>
                <a:off x="5120925" y="2485200"/>
                <a:ext cx="176475" cy="172750"/>
              </a:xfrm>
              <a:custGeom>
                <a:avLst/>
                <a:gdLst/>
                <a:ahLst/>
                <a:cxnLst/>
                <a:rect l="l" t="t" r="r" b="b"/>
                <a:pathLst>
                  <a:path w="7059" h="6910" extrusionOk="0">
                    <a:moveTo>
                      <a:pt x="0" y="0"/>
                    </a:moveTo>
                    <a:lnTo>
                      <a:pt x="4068" y="4068"/>
                    </a:lnTo>
                    <a:lnTo>
                      <a:pt x="4095" y="4092"/>
                    </a:lnTo>
                    <a:lnTo>
                      <a:pt x="4122" y="4119"/>
                    </a:lnTo>
                    <a:lnTo>
                      <a:pt x="6909" y="6909"/>
                    </a:lnTo>
                    <a:cubicBezTo>
                      <a:pt x="6960" y="6854"/>
                      <a:pt x="7011" y="6800"/>
                      <a:pt x="7059" y="6746"/>
                    </a:cubicBezTo>
                    <a:lnTo>
                      <a:pt x="4275" y="3966"/>
                    </a:lnTo>
                    <a:lnTo>
                      <a:pt x="4248" y="3938"/>
                    </a:lnTo>
                    <a:lnTo>
                      <a:pt x="4224" y="3911"/>
                    </a:lnTo>
                    <a:lnTo>
                      <a:pt x="313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93" name="Google Shape;1793;p35"/>
              <p:cNvSpPr/>
              <p:nvPr/>
            </p:nvSpPr>
            <p:spPr>
              <a:xfrm>
                <a:off x="4964875" y="2485200"/>
                <a:ext cx="279450" cy="279450"/>
              </a:xfrm>
              <a:custGeom>
                <a:avLst/>
                <a:gdLst/>
                <a:ahLst/>
                <a:cxnLst/>
                <a:rect l="l" t="t" r="r" b="b"/>
                <a:pathLst>
                  <a:path w="11178" h="11178" extrusionOk="0">
                    <a:moveTo>
                      <a:pt x="0" y="0"/>
                    </a:moveTo>
                    <a:lnTo>
                      <a:pt x="7189" y="7185"/>
                    </a:lnTo>
                    <a:lnTo>
                      <a:pt x="7216" y="7212"/>
                    </a:lnTo>
                    <a:lnTo>
                      <a:pt x="7244" y="7240"/>
                    </a:lnTo>
                    <a:lnTo>
                      <a:pt x="11178" y="11177"/>
                    </a:lnTo>
                    <a:cubicBezTo>
                      <a:pt x="11175" y="11072"/>
                      <a:pt x="11175" y="10966"/>
                      <a:pt x="11178" y="10861"/>
                    </a:cubicBezTo>
                    <a:lnTo>
                      <a:pt x="7400" y="7086"/>
                    </a:lnTo>
                    <a:lnTo>
                      <a:pt x="7373" y="7059"/>
                    </a:lnTo>
                    <a:lnTo>
                      <a:pt x="7346" y="7032"/>
                    </a:lnTo>
                    <a:lnTo>
                      <a:pt x="31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94" name="Google Shape;1794;p35"/>
              <p:cNvSpPr/>
              <p:nvPr/>
            </p:nvSpPr>
            <p:spPr>
              <a:xfrm>
                <a:off x="5042900" y="2485200"/>
                <a:ext cx="219750" cy="216850"/>
              </a:xfrm>
              <a:custGeom>
                <a:avLst/>
                <a:gdLst/>
                <a:ahLst/>
                <a:cxnLst/>
                <a:rect l="l" t="t" r="r" b="b"/>
                <a:pathLst>
                  <a:path w="8790" h="8674" extrusionOk="0">
                    <a:moveTo>
                      <a:pt x="0" y="0"/>
                    </a:moveTo>
                    <a:lnTo>
                      <a:pt x="5628" y="5625"/>
                    </a:lnTo>
                    <a:lnTo>
                      <a:pt x="5656" y="5652"/>
                    </a:lnTo>
                    <a:lnTo>
                      <a:pt x="5683" y="5679"/>
                    </a:lnTo>
                    <a:lnTo>
                      <a:pt x="8677" y="8674"/>
                    </a:lnTo>
                    <a:cubicBezTo>
                      <a:pt x="8714" y="8609"/>
                      <a:pt x="8749" y="8540"/>
                      <a:pt x="8790" y="8476"/>
                    </a:cubicBezTo>
                    <a:lnTo>
                      <a:pt x="5840" y="5526"/>
                    </a:lnTo>
                    <a:lnTo>
                      <a:pt x="5812" y="5499"/>
                    </a:lnTo>
                    <a:lnTo>
                      <a:pt x="5785" y="5471"/>
                    </a:lnTo>
                    <a:lnTo>
                      <a:pt x="313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95" name="Google Shape;1795;p35"/>
              <p:cNvSpPr/>
              <p:nvPr/>
            </p:nvSpPr>
            <p:spPr>
              <a:xfrm>
                <a:off x="4895975" y="2525375"/>
                <a:ext cx="403625" cy="411475"/>
              </a:xfrm>
              <a:custGeom>
                <a:avLst/>
                <a:gdLst/>
                <a:ahLst/>
                <a:cxnLst/>
                <a:rect l="l" t="t" r="r" b="b"/>
                <a:pathLst>
                  <a:path w="16145" h="16459" extrusionOk="0">
                    <a:moveTo>
                      <a:pt x="0" y="1"/>
                    </a:moveTo>
                    <a:lnTo>
                      <a:pt x="0" y="32"/>
                    </a:lnTo>
                    <a:lnTo>
                      <a:pt x="0" y="318"/>
                    </a:lnTo>
                    <a:lnTo>
                      <a:pt x="7604" y="7919"/>
                    </a:lnTo>
                    <a:lnTo>
                      <a:pt x="7632" y="7946"/>
                    </a:lnTo>
                    <a:lnTo>
                      <a:pt x="7659" y="7973"/>
                    </a:lnTo>
                    <a:lnTo>
                      <a:pt x="15406" y="15719"/>
                    </a:lnTo>
                    <a:lnTo>
                      <a:pt x="15433" y="15747"/>
                    </a:lnTo>
                    <a:lnTo>
                      <a:pt x="15460" y="15774"/>
                    </a:lnTo>
                    <a:lnTo>
                      <a:pt x="16145" y="16458"/>
                    </a:lnTo>
                    <a:cubicBezTo>
                      <a:pt x="16118" y="16326"/>
                      <a:pt x="16087" y="16189"/>
                      <a:pt x="16053" y="16057"/>
                    </a:cubicBezTo>
                    <a:lnTo>
                      <a:pt x="15613" y="15617"/>
                    </a:lnTo>
                    <a:lnTo>
                      <a:pt x="15586" y="15590"/>
                    </a:lnTo>
                    <a:lnTo>
                      <a:pt x="15559" y="15563"/>
                    </a:lnTo>
                    <a:lnTo>
                      <a:pt x="7816" y="7816"/>
                    </a:lnTo>
                    <a:lnTo>
                      <a:pt x="7788" y="7789"/>
                    </a:lnTo>
                    <a:lnTo>
                      <a:pt x="7761" y="7762"/>
                    </a:lnTo>
                    <a:lnTo>
                      <a:pt x="14" y="18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96" name="Google Shape;1796;p35"/>
              <p:cNvSpPr/>
              <p:nvPr/>
            </p:nvSpPr>
            <p:spPr>
              <a:xfrm>
                <a:off x="5081900" y="2485200"/>
                <a:ext cx="197175" cy="193700"/>
              </a:xfrm>
              <a:custGeom>
                <a:avLst/>
                <a:gdLst/>
                <a:ahLst/>
                <a:cxnLst/>
                <a:rect l="l" t="t" r="r" b="b"/>
                <a:pathLst>
                  <a:path w="7887" h="7748" extrusionOk="0">
                    <a:moveTo>
                      <a:pt x="0" y="0"/>
                    </a:moveTo>
                    <a:lnTo>
                      <a:pt x="4848" y="4845"/>
                    </a:lnTo>
                    <a:lnTo>
                      <a:pt x="4876" y="4872"/>
                    </a:lnTo>
                    <a:lnTo>
                      <a:pt x="4903" y="4899"/>
                    </a:lnTo>
                    <a:lnTo>
                      <a:pt x="7747" y="7747"/>
                    </a:lnTo>
                    <a:cubicBezTo>
                      <a:pt x="7795" y="7689"/>
                      <a:pt x="7840" y="7631"/>
                      <a:pt x="7887" y="7573"/>
                    </a:cubicBezTo>
                    <a:lnTo>
                      <a:pt x="5056" y="4746"/>
                    </a:lnTo>
                    <a:lnTo>
                      <a:pt x="5032" y="4718"/>
                    </a:lnTo>
                    <a:lnTo>
                      <a:pt x="5005" y="4691"/>
                    </a:lnTo>
                    <a:lnTo>
                      <a:pt x="31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97" name="Google Shape;1797;p35"/>
              <p:cNvSpPr/>
              <p:nvPr/>
            </p:nvSpPr>
            <p:spPr>
              <a:xfrm>
                <a:off x="4895725" y="2486225"/>
                <a:ext cx="384475" cy="392300"/>
              </a:xfrm>
              <a:custGeom>
                <a:avLst/>
                <a:gdLst/>
                <a:ahLst/>
                <a:cxnLst/>
                <a:rect l="l" t="t" r="r" b="b"/>
                <a:pathLst>
                  <a:path w="15379" h="15692" extrusionOk="0">
                    <a:moveTo>
                      <a:pt x="1" y="0"/>
                    </a:moveTo>
                    <a:lnTo>
                      <a:pt x="4" y="313"/>
                    </a:lnTo>
                    <a:lnTo>
                      <a:pt x="620" y="933"/>
                    </a:lnTo>
                    <a:lnTo>
                      <a:pt x="648" y="961"/>
                    </a:lnTo>
                    <a:lnTo>
                      <a:pt x="8395" y="8704"/>
                    </a:lnTo>
                    <a:lnTo>
                      <a:pt x="8422" y="8732"/>
                    </a:lnTo>
                    <a:lnTo>
                      <a:pt x="8449" y="8759"/>
                    </a:lnTo>
                    <a:lnTo>
                      <a:pt x="15378" y="15691"/>
                    </a:lnTo>
                    <a:cubicBezTo>
                      <a:pt x="15300" y="15507"/>
                      <a:pt x="15222" y="15323"/>
                      <a:pt x="15140" y="15139"/>
                    </a:cubicBezTo>
                    <a:lnTo>
                      <a:pt x="8606" y="8602"/>
                    </a:lnTo>
                    <a:lnTo>
                      <a:pt x="8579" y="8578"/>
                    </a:lnTo>
                    <a:lnTo>
                      <a:pt x="8551" y="8551"/>
                    </a:lnTo>
                    <a:lnTo>
                      <a:pt x="804" y="804"/>
                    </a:lnTo>
                    <a:lnTo>
                      <a:pt x="777" y="777"/>
                    </a:lnTo>
                    <a:lnTo>
                      <a:pt x="750" y="749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98" name="Google Shape;1798;p35"/>
              <p:cNvSpPr/>
              <p:nvPr/>
            </p:nvSpPr>
            <p:spPr>
              <a:xfrm>
                <a:off x="4925875" y="2485200"/>
                <a:ext cx="327650" cy="327575"/>
              </a:xfrm>
              <a:custGeom>
                <a:avLst/>
                <a:gdLst/>
                <a:ahLst/>
                <a:cxnLst/>
                <a:rect l="l" t="t" r="r" b="b"/>
                <a:pathLst>
                  <a:path w="13106" h="13103" extrusionOk="0">
                    <a:moveTo>
                      <a:pt x="0" y="0"/>
                    </a:moveTo>
                    <a:lnTo>
                      <a:pt x="167" y="167"/>
                    </a:lnTo>
                    <a:lnTo>
                      <a:pt x="194" y="194"/>
                    </a:lnTo>
                    <a:lnTo>
                      <a:pt x="222" y="221"/>
                    </a:lnTo>
                    <a:lnTo>
                      <a:pt x="7969" y="7965"/>
                    </a:lnTo>
                    <a:lnTo>
                      <a:pt x="7996" y="7993"/>
                    </a:lnTo>
                    <a:lnTo>
                      <a:pt x="13106" y="13103"/>
                    </a:lnTo>
                    <a:cubicBezTo>
                      <a:pt x="13059" y="12955"/>
                      <a:pt x="13018" y="12809"/>
                      <a:pt x="12977" y="12663"/>
                    </a:cubicBezTo>
                    <a:lnTo>
                      <a:pt x="8180" y="7866"/>
                    </a:lnTo>
                    <a:lnTo>
                      <a:pt x="8153" y="7839"/>
                    </a:lnTo>
                    <a:lnTo>
                      <a:pt x="378" y="65"/>
                    </a:lnTo>
                    <a:lnTo>
                      <a:pt x="351" y="37"/>
                    </a:lnTo>
                    <a:lnTo>
                      <a:pt x="324" y="10"/>
                    </a:lnTo>
                    <a:lnTo>
                      <a:pt x="31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1799" name="Google Shape;1799;p35"/>
          <p:cNvGrpSpPr/>
          <p:nvPr/>
        </p:nvGrpSpPr>
        <p:grpSpPr>
          <a:xfrm>
            <a:off x="4340703" y="4855367"/>
            <a:ext cx="2740195" cy="335138"/>
            <a:chOff x="3731103" y="4808559"/>
            <a:chExt cx="2740195" cy="335138"/>
          </a:xfrm>
        </p:grpSpPr>
        <p:sp>
          <p:nvSpPr>
            <p:cNvPr id="1800" name="Google Shape;1800;p35"/>
            <p:cNvSpPr/>
            <p:nvPr/>
          </p:nvSpPr>
          <p:spPr>
            <a:xfrm>
              <a:off x="4333158" y="4849734"/>
              <a:ext cx="1938475" cy="293962"/>
            </a:xfrm>
            <a:custGeom>
              <a:avLst/>
              <a:gdLst/>
              <a:ahLst/>
              <a:cxnLst/>
              <a:rect l="l" t="t" r="r" b="b"/>
              <a:pathLst>
                <a:path w="26621" h="9488" extrusionOk="0">
                  <a:moveTo>
                    <a:pt x="10146" y="1"/>
                  </a:moveTo>
                  <a:cubicBezTo>
                    <a:pt x="8817" y="1"/>
                    <a:pt x="7433" y="475"/>
                    <a:pt x="6262" y="1145"/>
                  </a:cubicBezTo>
                  <a:cubicBezTo>
                    <a:pt x="3158" y="2920"/>
                    <a:pt x="859" y="6023"/>
                    <a:pt x="1" y="9488"/>
                  </a:cubicBezTo>
                  <a:lnTo>
                    <a:pt x="26620" y="9488"/>
                  </a:lnTo>
                  <a:cubicBezTo>
                    <a:pt x="26617" y="9143"/>
                    <a:pt x="26593" y="8799"/>
                    <a:pt x="26498" y="8469"/>
                  </a:cubicBezTo>
                  <a:cubicBezTo>
                    <a:pt x="26007" y="6772"/>
                    <a:pt x="23963" y="6091"/>
                    <a:pt x="22202" y="6016"/>
                  </a:cubicBezTo>
                  <a:cubicBezTo>
                    <a:pt x="20437" y="5942"/>
                    <a:pt x="18550" y="6179"/>
                    <a:pt x="17017" y="5304"/>
                  </a:cubicBezTo>
                  <a:cubicBezTo>
                    <a:pt x="15112" y="4217"/>
                    <a:pt x="14363" y="1734"/>
                    <a:pt x="12482" y="610"/>
                  </a:cubicBezTo>
                  <a:cubicBezTo>
                    <a:pt x="11767" y="182"/>
                    <a:pt x="10967" y="1"/>
                    <a:pt x="1014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1" name="Google Shape;1801;p35"/>
            <p:cNvSpPr/>
            <p:nvPr/>
          </p:nvSpPr>
          <p:spPr>
            <a:xfrm>
              <a:off x="3731103" y="4808559"/>
              <a:ext cx="2740195" cy="335138"/>
            </a:xfrm>
            <a:custGeom>
              <a:avLst/>
              <a:gdLst/>
              <a:ahLst/>
              <a:cxnLst/>
              <a:rect l="l" t="t" r="r" b="b"/>
              <a:pathLst>
                <a:path w="37631" h="10817" extrusionOk="0">
                  <a:moveTo>
                    <a:pt x="7277" y="4167"/>
                  </a:moveTo>
                  <a:cubicBezTo>
                    <a:pt x="5403" y="4167"/>
                    <a:pt x="3533" y="4862"/>
                    <a:pt x="2187" y="6115"/>
                  </a:cubicBezTo>
                  <a:cubicBezTo>
                    <a:pt x="876" y="7338"/>
                    <a:pt x="99" y="9059"/>
                    <a:pt x="0" y="10817"/>
                  </a:cubicBezTo>
                  <a:lnTo>
                    <a:pt x="8269" y="10817"/>
                  </a:lnTo>
                  <a:cubicBezTo>
                    <a:pt x="8783" y="8742"/>
                    <a:pt x="9811" y="6796"/>
                    <a:pt x="11222" y="5189"/>
                  </a:cubicBezTo>
                  <a:cubicBezTo>
                    <a:pt x="10476" y="4848"/>
                    <a:pt x="9716" y="4535"/>
                    <a:pt x="8912" y="4351"/>
                  </a:cubicBezTo>
                  <a:cubicBezTo>
                    <a:pt x="8377" y="4228"/>
                    <a:pt x="7825" y="4167"/>
                    <a:pt x="7277" y="4167"/>
                  </a:cubicBezTo>
                  <a:close/>
                  <a:moveTo>
                    <a:pt x="32561" y="0"/>
                  </a:moveTo>
                  <a:cubicBezTo>
                    <a:pt x="31471" y="0"/>
                    <a:pt x="30337" y="351"/>
                    <a:pt x="29342" y="815"/>
                  </a:cubicBezTo>
                  <a:cubicBezTo>
                    <a:pt x="27159" y="1829"/>
                    <a:pt x="25264" y="3326"/>
                    <a:pt x="23220" y="4582"/>
                  </a:cubicBezTo>
                  <a:cubicBezTo>
                    <a:pt x="23813" y="5383"/>
                    <a:pt x="24433" y="6146"/>
                    <a:pt x="25285" y="6633"/>
                  </a:cubicBezTo>
                  <a:cubicBezTo>
                    <a:pt x="26818" y="7508"/>
                    <a:pt x="28705" y="7271"/>
                    <a:pt x="30470" y="7345"/>
                  </a:cubicBezTo>
                  <a:cubicBezTo>
                    <a:pt x="32231" y="7420"/>
                    <a:pt x="34275" y="8101"/>
                    <a:pt x="34766" y="9798"/>
                  </a:cubicBezTo>
                  <a:cubicBezTo>
                    <a:pt x="34861" y="10128"/>
                    <a:pt x="34885" y="10472"/>
                    <a:pt x="34888" y="10817"/>
                  </a:cubicBezTo>
                  <a:lnTo>
                    <a:pt x="37481" y="10817"/>
                  </a:lnTo>
                  <a:cubicBezTo>
                    <a:pt x="37631" y="8285"/>
                    <a:pt x="37559" y="5747"/>
                    <a:pt x="36690" y="3373"/>
                  </a:cubicBezTo>
                  <a:cubicBezTo>
                    <a:pt x="36272" y="2228"/>
                    <a:pt x="35613" y="1087"/>
                    <a:pt x="34524" y="477"/>
                  </a:cubicBezTo>
                  <a:cubicBezTo>
                    <a:pt x="33917" y="140"/>
                    <a:pt x="33250" y="0"/>
                    <a:pt x="3256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2" name="Google Shape;1802;p35"/>
            <p:cNvSpPr/>
            <p:nvPr/>
          </p:nvSpPr>
          <p:spPr>
            <a:xfrm>
              <a:off x="4333158" y="4950520"/>
              <a:ext cx="1938475" cy="193176"/>
            </a:xfrm>
            <a:custGeom>
              <a:avLst/>
              <a:gdLst/>
              <a:ahLst/>
              <a:cxnLst/>
              <a:rect l="l" t="t" r="r" b="b"/>
              <a:pathLst>
                <a:path w="26621" h="6235" extrusionOk="0">
                  <a:moveTo>
                    <a:pt x="14952" y="0"/>
                  </a:moveTo>
                  <a:cubicBezTo>
                    <a:pt x="14762" y="120"/>
                    <a:pt x="14570" y="232"/>
                    <a:pt x="14380" y="344"/>
                  </a:cubicBezTo>
                  <a:cubicBezTo>
                    <a:pt x="12537" y="1421"/>
                    <a:pt x="10425" y="2266"/>
                    <a:pt x="8299" y="2266"/>
                  </a:cubicBezTo>
                  <a:cubicBezTo>
                    <a:pt x="7812" y="2266"/>
                    <a:pt x="7321" y="2222"/>
                    <a:pt x="6834" y="2126"/>
                  </a:cubicBezTo>
                  <a:cubicBezTo>
                    <a:pt x="5465" y="1854"/>
                    <a:pt x="4224" y="1186"/>
                    <a:pt x="2954" y="607"/>
                  </a:cubicBezTo>
                  <a:cubicBezTo>
                    <a:pt x="1543" y="2214"/>
                    <a:pt x="515" y="4160"/>
                    <a:pt x="1" y="6235"/>
                  </a:cubicBezTo>
                  <a:lnTo>
                    <a:pt x="26620" y="6235"/>
                  </a:lnTo>
                  <a:cubicBezTo>
                    <a:pt x="26617" y="5890"/>
                    <a:pt x="26593" y="5546"/>
                    <a:pt x="26498" y="5216"/>
                  </a:cubicBezTo>
                  <a:cubicBezTo>
                    <a:pt x="26007" y="3519"/>
                    <a:pt x="23963" y="2838"/>
                    <a:pt x="22202" y="2763"/>
                  </a:cubicBezTo>
                  <a:cubicBezTo>
                    <a:pt x="20437" y="2689"/>
                    <a:pt x="18550" y="2926"/>
                    <a:pt x="17017" y="2051"/>
                  </a:cubicBezTo>
                  <a:cubicBezTo>
                    <a:pt x="16165" y="1564"/>
                    <a:pt x="15545" y="801"/>
                    <a:pt x="1495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29FB12C4-DD62-4ABC-B905-77282CC465D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27446" y="1242495"/>
            <a:ext cx="2853035" cy="3514662"/>
          </a:xfrm>
          <a:custGeom>
            <a:avLst/>
            <a:gdLst>
              <a:gd name="connsiteX0" fmla="*/ 199294 w 3804047"/>
              <a:gd name="connsiteY0" fmla="*/ 0 h 4686216"/>
              <a:gd name="connsiteX1" fmla="*/ 3604753 w 3804047"/>
              <a:gd name="connsiteY1" fmla="*/ 0 h 4686216"/>
              <a:gd name="connsiteX2" fmla="*/ 3804047 w 3804047"/>
              <a:gd name="connsiteY2" fmla="*/ 199294 h 4686216"/>
              <a:gd name="connsiteX3" fmla="*/ 3804047 w 3804047"/>
              <a:gd name="connsiteY3" fmla="*/ 4486922 h 4686216"/>
              <a:gd name="connsiteX4" fmla="*/ 3604753 w 3804047"/>
              <a:gd name="connsiteY4" fmla="*/ 4686216 h 4686216"/>
              <a:gd name="connsiteX5" fmla="*/ 199294 w 3804047"/>
              <a:gd name="connsiteY5" fmla="*/ 4686216 h 4686216"/>
              <a:gd name="connsiteX6" fmla="*/ 0 w 3804047"/>
              <a:gd name="connsiteY6" fmla="*/ 4486922 h 4686216"/>
              <a:gd name="connsiteX7" fmla="*/ 0 w 3804047"/>
              <a:gd name="connsiteY7" fmla="*/ 199294 h 4686216"/>
              <a:gd name="connsiteX8" fmla="*/ 199294 w 3804047"/>
              <a:gd name="connsiteY8" fmla="*/ 0 h 4686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804047" h="4686216">
                <a:moveTo>
                  <a:pt x="199294" y="0"/>
                </a:moveTo>
                <a:lnTo>
                  <a:pt x="3604753" y="0"/>
                </a:lnTo>
                <a:cubicBezTo>
                  <a:pt x="3714820" y="0"/>
                  <a:pt x="3804047" y="89227"/>
                  <a:pt x="3804047" y="199294"/>
                </a:cubicBezTo>
                <a:lnTo>
                  <a:pt x="3804047" y="4486922"/>
                </a:lnTo>
                <a:cubicBezTo>
                  <a:pt x="3804047" y="4596989"/>
                  <a:pt x="3714820" y="4686216"/>
                  <a:pt x="3604753" y="4686216"/>
                </a:cubicBezTo>
                <a:lnTo>
                  <a:pt x="199294" y="4686216"/>
                </a:lnTo>
                <a:cubicBezTo>
                  <a:pt x="89227" y="4686216"/>
                  <a:pt x="0" y="4596989"/>
                  <a:pt x="0" y="4486922"/>
                </a:cubicBezTo>
                <a:lnTo>
                  <a:pt x="0" y="199294"/>
                </a:lnTo>
                <a:cubicBezTo>
                  <a:pt x="0" y="89227"/>
                  <a:pt x="89227" y="0"/>
                  <a:pt x="199294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900"/>
            </a:lvl1pPr>
          </a:lstStyle>
          <a:p>
            <a:endParaRPr lang="en-US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A1F47649-BE3E-4087-8717-2B231EA8DB0F}"/>
              </a:ext>
            </a:extLst>
          </p:cNvPr>
          <p:cNvSpPr/>
          <p:nvPr userDrawn="1"/>
        </p:nvSpPr>
        <p:spPr>
          <a:xfrm>
            <a:off x="0" y="1708827"/>
            <a:ext cx="1612294" cy="3224585"/>
          </a:xfrm>
          <a:custGeom>
            <a:avLst/>
            <a:gdLst>
              <a:gd name="connsiteX0" fmla="*/ 1 w 2149725"/>
              <a:gd name="connsiteY0" fmla="*/ 458730 h 4299446"/>
              <a:gd name="connsiteX1" fmla="*/ 1 w 2149725"/>
              <a:gd name="connsiteY1" fmla="*/ 3840716 h 4299446"/>
              <a:gd name="connsiteX2" fmla="*/ 1690994 w 2149725"/>
              <a:gd name="connsiteY2" fmla="*/ 2149723 h 4299446"/>
              <a:gd name="connsiteX3" fmla="*/ 1 w 2149725"/>
              <a:gd name="connsiteY3" fmla="*/ 458730 h 4299446"/>
              <a:gd name="connsiteX4" fmla="*/ 0 w 2149725"/>
              <a:gd name="connsiteY4" fmla="*/ 0 h 4299446"/>
              <a:gd name="connsiteX5" fmla="*/ 1 w 2149725"/>
              <a:gd name="connsiteY5" fmla="*/ 0 h 4299446"/>
              <a:gd name="connsiteX6" fmla="*/ 2149725 w 2149725"/>
              <a:gd name="connsiteY6" fmla="*/ 2149723 h 4299446"/>
              <a:gd name="connsiteX7" fmla="*/ 1 w 2149725"/>
              <a:gd name="connsiteY7" fmla="*/ 4299446 h 4299446"/>
              <a:gd name="connsiteX8" fmla="*/ 0 w 2149725"/>
              <a:gd name="connsiteY8" fmla="*/ 4299446 h 42994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49725" h="4299446">
                <a:moveTo>
                  <a:pt x="1" y="458730"/>
                </a:moveTo>
                <a:lnTo>
                  <a:pt x="1" y="3840716"/>
                </a:lnTo>
                <a:cubicBezTo>
                  <a:pt x="933911" y="3840716"/>
                  <a:pt x="1690994" y="3083633"/>
                  <a:pt x="1690994" y="2149723"/>
                </a:cubicBezTo>
                <a:cubicBezTo>
                  <a:pt x="1690994" y="1215813"/>
                  <a:pt x="933911" y="458730"/>
                  <a:pt x="1" y="458730"/>
                </a:cubicBezTo>
                <a:close/>
                <a:moveTo>
                  <a:pt x="0" y="0"/>
                </a:moveTo>
                <a:lnTo>
                  <a:pt x="1" y="0"/>
                </a:lnTo>
                <a:cubicBezTo>
                  <a:pt x="1187261" y="0"/>
                  <a:pt x="2149725" y="962464"/>
                  <a:pt x="2149725" y="2149723"/>
                </a:cubicBezTo>
                <a:cubicBezTo>
                  <a:pt x="2149725" y="3336982"/>
                  <a:pt x="1187261" y="4299446"/>
                  <a:pt x="1" y="4299446"/>
                </a:cubicBezTo>
                <a:lnTo>
                  <a:pt x="0" y="4299446"/>
                </a:lnTo>
                <a:close/>
              </a:path>
            </a:pathLst>
          </a:custGeom>
          <a:solidFill>
            <a:schemeClr val="bg1">
              <a:lumMod val="95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05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9A93BC47-50CA-4D22-B1F8-63534DAC8320}"/>
              </a:ext>
            </a:extLst>
          </p:cNvPr>
          <p:cNvSpPr/>
          <p:nvPr userDrawn="1"/>
        </p:nvSpPr>
        <p:spPr>
          <a:xfrm>
            <a:off x="7531707" y="0"/>
            <a:ext cx="1612293" cy="2425428"/>
          </a:xfrm>
          <a:custGeom>
            <a:avLst/>
            <a:gdLst>
              <a:gd name="connsiteX0" fmla="*/ 295604 w 2149724"/>
              <a:gd name="connsiteY0" fmla="*/ 0 h 3233904"/>
              <a:gd name="connsiteX1" fmla="*/ 852643 w 2149724"/>
              <a:gd name="connsiteY1" fmla="*/ 0 h 3233904"/>
              <a:gd name="connsiteX2" fmla="*/ 844870 w 2149724"/>
              <a:gd name="connsiteY2" fmla="*/ 8552 h 3233904"/>
              <a:gd name="connsiteX3" fmla="*/ 458730 w 2149724"/>
              <a:gd name="connsiteY3" fmla="*/ 1084181 h 3233904"/>
              <a:gd name="connsiteX4" fmla="*/ 2149723 w 2149724"/>
              <a:gd name="connsiteY4" fmla="*/ 2775174 h 3233904"/>
              <a:gd name="connsiteX5" fmla="*/ 2149724 w 2149724"/>
              <a:gd name="connsiteY5" fmla="*/ 2775174 h 3233904"/>
              <a:gd name="connsiteX6" fmla="*/ 2149724 w 2149724"/>
              <a:gd name="connsiteY6" fmla="*/ 3233904 h 3233904"/>
              <a:gd name="connsiteX7" fmla="*/ 0 w 2149724"/>
              <a:gd name="connsiteY7" fmla="*/ 1084181 h 3233904"/>
              <a:gd name="connsiteX8" fmla="*/ 259460 w 2149724"/>
              <a:gd name="connsiteY8" fmla="*/ 59495 h 32339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49724" h="3233904">
                <a:moveTo>
                  <a:pt x="295604" y="0"/>
                </a:moveTo>
                <a:lnTo>
                  <a:pt x="852643" y="0"/>
                </a:lnTo>
                <a:lnTo>
                  <a:pt x="844870" y="8552"/>
                </a:lnTo>
                <a:cubicBezTo>
                  <a:pt x="603640" y="300856"/>
                  <a:pt x="458730" y="675595"/>
                  <a:pt x="458730" y="1084181"/>
                </a:cubicBezTo>
                <a:cubicBezTo>
                  <a:pt x="458730" y="2018091"/>
                  <a:pt x="1215813" y="2775174"/>
                  <a:pt x="2149723" y="2775174"/>
                </a:cubicBezTo>
                <a:lnTo>
                  <a:pt x="2149724" y="2775174"/>
                </a:lnTo>
                <a:lnTo>
                  <a:pt x="2149724" y="3233904"/>
                </a:lnTo>
                <a:cubicBezTo>
                  <a:pt x="962464" y="3233904"/>
                  <a:pt x="0" y="2271440"/>
                  <a:pt x="0" y="1084181"/>
                </a:cubicBezTo>
                <a:cubicBezTo>
                  <a:pt x="0" y="713163"/>
                  <a:pt x="93991" y="364097"/>
                  <a:pt x="259460" y="59495"/>
                </a:cubicBezTo>
                <a:close/>
              </a:path>
            </a:pathLst>
          </a:custGeom>
          <a:solidFill>
            <a:schemeClr val="bg1">
              <a:lumMod val="95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050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74C56289-2E4F-41AB-AC96-A58CF64457E5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242561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3">
  <p:cSld name="Title only 3">
    <p:spTree>
      <p:nvGrpSpPr>
        <p:cNvPr id="1" name="Shape 1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8" name="Google Shape;1378;p29"/>
          <p:cNvSpPr txBox="1">
            <a:spLocks noGrp="1"/>
          </p:cNvSpPr>
          <p:nvPr>
            <p:ph type="title"/>
          </p:nvPr>
        </p:nvSpPr>
        <p:spPr>
          <a:xfrm>
            <a:off x="914400" y="504464"/>
            <a:ext cx="7315200" cy="54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20124D"/>
              </a:buClr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01200770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Four columns">
  <p:cSld name="Four columns">
    <p:bg>
      <p:bgPr>
        <a:noFill/>
        <a:effectLst/>
      </p:bgPr>
    </p:bg>
    <p:spTree>
      <p:nvGrpSpPr>
        <p:cNvPr id="1" name="Shape 9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5" name="Google Shape;915;p20"/>
          <p:cNvSpPr txBox="1">
            <a:spLocks noGrp="1"/>
          </p:cNvSpPr>
          <p:nvPr>
            <p:ph type="subTitle" idx="1"/>
          </p:nvPr>
        </p:nvSpPr>
        <p:spPr>
          <a:xfrm>
            <a:off x="922199" y="3107030"/>
            <a:ext cx="1992900" cy="915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100"/>
              <a:buFont typeface="Roboto Condensed Light"/>
              <a:buNone/>
              <a:defRPr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100"/>
              <a:buFont typeface="Roboto Condensed Light"/>
              <a:buNone/>
              <a:defRPr sz="1100">
                <a:solidFill>
                  <a:srgbClr val="F3F3F3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100"/>
              <a:buFont typeface="Roboto Condensed Light"/>
              <a:buNone/>
              <a:defRPr sz="1100">
                <a:solidFill>
                  <a:srgbClr val="F3F3F3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100"/>
              <a:buFont typeface="Roboto Condensed Light"/>
              <a:buNone/>
              <a:defRPr sz="1100">
                <a:solidFill>
                  <a:srgbClr val="F3F3F3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100"/>
              <a:buFont typeface="Roboto Condensed Light"/>
              <a:buNone/>
              <a:defRPr sz="1100">
                <a:solidFill>
                  <a:srgbClr val="F3F3F3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100"/>
              <a:buFont typeface="Roboto Condensed Light"/>
              <a:buNone/>
              <a:defRPr sz="1100">
                <a:solidFill>
                  <a:srgbClr val="F3F3F3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100"/>
              <a:buFont typeface="Roboto Condensed Light"/>
              <a:buNone/>
              <a:defRPr sz="1100">
                <a:solidFill>
                  <a:srgbClr val="F3F3F3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100"/>
              <a:buFont typeface="Roboto Condensed Light"/>
              <a:buNone/>
              <a:defRPr sz="1100">
                <a:solidFill>
                  <a:srgbClr val="F3F3F3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100"/>
              <a:buFont typeface="Roboto Condensed Light"/>
              <a:buNone/>
              <a:defRPr sz="1100">
                <a:solidFill>
                  <a:srgbClr val="F3F3F3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9pPr>
          </a:lstStyle>
          <a:p>
            <a:endParaRPr/>
          </a:p>
        </p:txBody>
      </p:sp>
      <p:sp>
        <p:nvSpPr>
          <p:cNvPr id="916" name="Google Shape;916;p20"/>
          <p:cNvSpPr txBox="1">
            <a:spLocks noGrp="1"/>
          </p:cNvSpPr>
          <p:nvPr>
            <p:ph type="subTitle" idx="2"/>
          </p:nvPr>
        </p:nvSpPr>
        <p:spPr>
          <a:xfrm>
            <a:off x="3523076" y="3132379"/>
            <a:ext cx="640200" cy="6402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Staatliches"/>
              <a:buNone/>
              <a:defRPr sz="3000" b="1"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400"/>
              <a:buFont typeface="Staatliches"/>
              <a:buNone/>
              <a:defRPr>
                <a:solidFill>
                  <a:srgbClr val="F3F3F3"/>
                </a:solidFill>
                <a:latin typeface="Staatliches"/>
                <a:ea typeface="Staatliches"/>
                <a:cs typeface="Staatliches"/>
                <a:sym typeface="Staatliches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400"/>
              <a:buFont typeface="Staatliches"/>
              <a:buNone/>
              <a:defRPr>
                <a:solidFill>
                  <a:srgbClr val="F3F3F3"/>
                </a:solidFill>
                <a:latin typeface="Staatliches"/>
                <a:ea typeface="Staatliches"/>
                <a:cs typeface="Staatliches"/>
                <a:sym typeface="Staatliches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400"/>
              <a:buFont typeface="Staatliches"/>
              <a:buNone/>
              <a:defRPr>
                <a:solidFill>
                  <a:srgbClr val="F3F3F3"/>
                </a:solidFill>
                <a:latin typeface="Staatliches"/>
                <a:ea typeface="Staatliches"/>
                <a:cs typeface="Staatliches"/>
                <a:sym typeface="Staatliches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400"/>
              <a:buFont typeface="Staatliches"/>
              <a:buNone/>
              <a:defRPr>
                <a:solidFill>
                  <a:srgbClr val="F3F3F3"/>
                </a:solidFill>
                <a:latin typeface="Staatliches"/>
                <a:ea typeface="Staatliches"/>
                <a:cs typeface="Staatliches"/>
                <a:sym typeface="Staatliches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400"/>
              <a:buFont typeface="Staatliches"/>
              <a:buNone/>
              <a:defRPr>
                <a:solidFill>
                  <a:srgbClr val="F3F3F3"/>
                </a:solidFill>
                <a:latin typeface="Staatliches"/>
                <a:ea typeface="Staatliches"/>
                <a:cs typeface="Staatliches"/>
                <a:sym typeface="Staatliches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400"/>
              <a:buFont typeface="Staatliches"/>
              <a:buNone/>
              <a:defRPr>
                <a:solidFill>
                  <a:srgbClr val="F3F3F3"/>
                </a:solidFill>
                <a:latin typeface="Staatliches"/>
                <a:ea typeface="Staatliches"/>
                <a:cs typeface="Staatliches"/>
                <a:sym typeface="Staatliches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400"/>
              <a:buFont typeface="Staatliches"/>
              <a:buNone/>
              <a:defRPr>
                <a:solidFill>
                  <a:srgbClr val="F3F3F3"/>
                </a:solidFill>
                <a:latin typeface="Staatliches"/>
                <a:ea typeface="Staatliches"/>
                <a:cs typeface="Staatliches"/>
                <a:sym typeface="Staatliches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400"/>
              <a:buFont typeface="Staatliches"/>
              <a:buNone/>
              <a:defRPr>
                <a:solidFill>
                  <a:srgbClr val="F3F3F3"/>
                </a:solidFill>
                <a:latin typeface="Staatliches"/>
                <a:ea typeface="Staatliches"/>
                <a:cs typeface="Staatliches"/>
                <a:sym typeface="Staatliches"/>
              </a:defRPr>
            </a:lvl9pPr>
          </a:lstStyle>
          <a:p>
            <a:endParaRPr/>
          </a:p>
        </p:txBody>
      </p:sp>
      <p:sp>
        <p:nvSpPr>
          <p:cNvPr id="917" name="Google Shape;917;p20"/>
          <p:cNvSpPr txBox="1">
            <a:spLocks noGrp="1"/>
          </p:cNvSpPr>
          <p:nvPr>
            <p:ph type="subTitle" idx="3"/>
          </p:nvPr>
        </p:nvSpPr>
        <p:spPr>
          <a:xfrm>
            <a:off x="6310123" y="3107020"/>
            <a:ext cx="1993500" cy="915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100"/>
              <a:buFont typeface="Roboto Condensed Light"/>
              <a:buNone/>
              <a:defRPr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100"/>
              <a:buFont typeface="Roboto Condensed Light"/>
              <a:buNone/>
              <a:defRPr sz="1100">
                <a:solidFill>
                  <a:srgbClr val="F3F3F3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100"/>
              <a:buFont typeface="Roboto Condensed Light"/>
              <a:buNone/>
              <a:defRPr sz="1100">
                <a:solidFill>
                  <a:srgbClr val="F3F3F3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100"/>
              <a:buFont typeface="Roboto Condensed Light"/>
              <a:buNone/>
              <a:defRPr sz="1100">
                <a:solidFill>
                  <a:srgbClr val="F3F3F3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100"/>
              <a:buFont typeface="Roboto Condensed Light"/>
              <a:buNone/>
              <a:defRPr sz="1100">
                <a:solidFill>
                  <a:srgbClr val="F3F3F3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100"/>
              <a:buFont typeface="Roboto Condensed Light"/>
              <a:buNone/>
              <a:defRPr sz="1100">
                <a:solidFill>
                  <a:srgbClr val="F3F3F3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100"/>
              <a:buFont typeface="Roboto Condensed Light"/>
              <a:buNone/>
              <a:defRPr sz="1100">
                <a:solidFill>
                  <a:srgbClr val="F3F3F3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100"/>
              <a:buFont typeface="Roboto Condensed Light"/>
              <a:buNone/>
              <a:defRPr sz="1100">
                <a:solidFill>
                  <a:srgbClr val="F3F3F3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100"/>
              <a:buFont typeface="Roboto Condensed Light"/>
              <a:buNone/>
              <a:defRPr sz="1100">
                <a:solidFill>
                  <a:srgbClr val="F3F3F3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9pPr>
          </a:lstStyle>
          <a:p>
            <a:endParaRPr/>
          </a:p>
        </p:txBody>
      </p:sp>
      <p:sp>
        <p:nvSpPr>
          <p:cNvPr id="918" name="Google Shape;918;p20"/>
          <p:cNvSpPr txBox="1">
            <a:spLocks noGrp="1"/>
          </p:cNvSpPr>
          <p:nvPr>
            <p:ph type="subTitle" idx="4"/>
          </p:nvPr>
        </p:nvSpPr>
        <p:spPr>
          <a:xfrm>
            <a:off x="4844925" y="3132379"/>
            <a:ext cx="640200" cy="6402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Staatliches"/>
              <a:buNone/>
              <a:defRPr sz="3000" b="1"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400"/>
              <a:buFont typeface="Staatliches"/>
              <a:buNone/>
              <a:defRPr>
                <a:solidFill>
                  <a:srgbClr val="F3F3F3"/>
                </a:solidFill>
                <a:latin typeface="Staatliches"/>
                <a:ea typeface="Staatliches"/>
                <a:cs typeface="Staatliches"/>
                <a:sym typeface="Staatliches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400"/>
              <a:buFont typeface="Staatliches"/>
              <a:buNone/>
              <a:defRPr>
                <a:solidFill>
                  <a:srgbClr val="F3F3F3"/>
                </a:solidFill>
                <a:latin typeface="Staatliches"/>
                <a:ea typeface="Staatliches"/>
                <a:cs typeface="Staatliches"/>
                <a:sym typeface="Staatliches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400"/>
              <a:buFont typeface="Staatliches"/>
              <a:buNone/>
              <a:defRPr>
                <a:solidFill>
                  <a:srgbClr val="F3F3F3"/>
                </a:solidFill>
                <a:latin typeface="Staatliches"/>
                <a:ea typeface="Staatliches"/>
                <a:cs typeface="Staatliches"/>
                <a:sym typeface="Staatliches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400"/>
              <a:buFont typeface="Staatliches"/>
              <a:buNone/>
              <a:defRPr>
                <a:solidFill>
                  <a:srgbClr val="F3F3F3"/>
                </a:solidFill>
                <a:latin typeface="Staatliches"/>
                <a:ea typeface="Staatliches"/>
                <a:cs typeface="Staatliches"/>
                <a:sym typeface="Staatliches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400"/>
              <a:buFont typeface="Staatliches"/>
              <a:buNone/>
              <a:defRPr>
                <a:solidFill>
                  <a:srgbClr val="F3F3F3"/>
                </a:solidFill>
                <a:latin typeface="Staatliches"/>
                <a:ea typeface="Staatliches"/>
                <a:cs typeface="Staatliches"/>
                <a:sym typeface="Staatliches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400"/>
              <a:buFont typeface="Staatliches"/>
              <a:buNone/>
              <a:defRPr>
                <a:solidFill>
                  <a:srgbClr val="F3F3F3"/>
                </a:solidFill>
                <a:latin typeface="Staatliches"/>
                <a:ea typeface="Staatliches"/>
                <a:cs typeface="Staatliches"/>
                <a:sym typeface="Staatliches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400"/>
              <a:buFont typeface="Staatliches"/>
              <a:buNone/>
              <a:defRPr>
                <a:solidFill>
                  <a:srgbClr val="F3F3F3"/>
                </a:solidFill>
                <a:latin typeface="Staatliches"/>
                <a:ea typeface="Staatliches"/>
                <a:cs typeface="Staatliches"/>
                <a:sym typeface="Staatliches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400"/>
              <a:buFont typeface="Staatliches"/>
              <a:buNone/>
              <a:defRPr>
                <a:solidFill>
                  <a:srgbClr val="F3F3F3"/>
                </a:solidFill>
                <a:latin typeface="Staatliches"/>
                <a:ea typeface="Staatliches"/>
                <a:cs typeface="Staatliches"/>
                <a:sym typeface="Staatliches"/>
              </a:defRPr>
            </a:lvl9pPr>
          </a:lstStyle>
          <a:p>
            <a:endParaRPr/>
          </a:p>
        </p:txBody>
      </p:sp>
      <p:sp>
        <p:nvSpPr>
          <p:cNvPr id="919" name="Google Shape;919;p20"/>
          <p:cNvSpPr txBox="1">
            <a:spLocks noGrp="1"/>
          </p:cNvSpPr>
          <p:nvPr>
            <p:ph type="subTitle" idx="5"/>
          </p:nvPr>
        </p:nvSpPr>
        <p:spPr>
          <a:xfrm>
            <a:off x="922199" y="1715603"/>
            <a:ext cx="1995600" cy="91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100"/>
              <a:buFont typeface="Roboto Condensed Light"/>
              <a:buNone/>
              <a:defRPr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100"/>
              <a:buFont typeface="Roboto Condensed Light"/>
              <a:buNone/>
              <a:defRPr sz="1100">
                <a:solidFill>
                  <a:srgbClr val="F3F3F3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100"/>
              <a:buFont typeface="Roboto Condensed Light"/>
              <a:buNone/>
              <a:defRPr sz="1100">
                <a:solidFill>
                  <a:srgbClr val="F3F3F3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100"/>
              <a:buFont typeface="Roboto Condensed Light"/>
              <a:buNone/>
              <a:defRPr sz="1100">
                <a:solidFill>
                  <a:srgbClr val="F3F3F3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100"/>
              <a:buFont typeface="Roboto Condensed Light"/>
              <a:buNone/>
              <a:defRPr sz="1100">
                <a:solidFill>
                  <a:srgbClr val="F3F3F3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100"/>
              <a:buFont typeface="Roboto Condensed Light"/>
              <a:buNone/>
              <a:defRPr sz="1100">
                <a:solidFill>
                  <a:srgbClr val="F3F3F3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100"/>
              <a:buFont typeface="Roboto Condensed Light"/>
              <a:buNone/>
              <a:defRPr sz="1100">
                <a:solidFill>
                  <a:srgbClr val="F3F3F3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100"/>
              <a:buFont typeface="Roboto Condensed Light"/>
              <a:buNone/>
              <a:defRPr sz="1100">
                <a:solidFill>
                  <a:srgbClr val="F3F3F3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100"/>
              <a:buFont typeface="Roboto Condensed Light"/>
              <a:buNone/>
              <a:defRPr sz="1100">
                <a:solidFill>
                  <a:srgbClr val="F3F3F3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9pPr>
          </a:lstStyle>
          <a:p>
            <a:endParaRPr/>
          </a:p>
        </p:txBody>
      </p:sp>
      <p:sp>
        <p:nvSpPr>
          <p:cNvPr id="920" name="Google Shape;920;p20"/>
          <p:cNvSpPr txBox="1">
            <a:spLocks noGrp="1"/>
          </p:cNvSpPr>
          <p:nvPr>
            <p:ph type="subTitle" idx="6"/>
          </p:nvPr>
        </p:nvSpPr>
        <p:spPr>
          <a:xfrm>
            <a:off x="3523076" y="1946661"/>
            <a:ext cx="640200" cy="6402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Staatliches"/>
              <a:buNone/>
              <a:defRPr sz="3000" b="1"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400"/>
              <a:buFont typeface="Staatliches"/>
              <a:buNone/>
              <a:defRPr>
                <a:solidFill>
                  <a:srgbClr val="F3F3F3"/>
                </a:solidFill>
                <a:latin typeface="Staatliches"/>
                <a:ea typeface="Staatliches"/>
                <a:cs typeface="Staatliches"/>
                <a:sym typeface="Staatliches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400"/>
              <a:buFont typeface="Staatliches"/>
              <a:buNone/>
              <a:defRPr>
                <a:solidFill>
                  <a:srgbClr val="F3F3F3"/>
                </a:solidFill>
                <a:latin typeface="Staatliches"/>
                <a:ea typeface="Staatliches"/>
                <a:cs typeface="Staatliches"/>
                <a:sym typeface="Staatliches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400"/>
              <a:buFont typeface="Staatliches"/>
              <a:buNone/>
              <a:defRPr>
                <a:solidFill>
                  <a:srgbClr val="F3F3F3"/>
                </a:solidFill>
                <a:latin typeface="Staatliches"/>
                <a:ea typeface="Staatliches"/>
                <a:cs typeface="Staatliches"/>
                <a:sym typeface="Staatliches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400"/>
              <a:buFont typeface="Staatliches"/>
              <a:buNone/>
              <a:defRPr>
                <a:solidFill>
                  <a:srgbClr val="F3F3F3"/>
                </a:solidFill>
                <a:latin typeface="Staatliches"/>
                <a:ea typeface="Staatliches"/>
                <a:cs typeface="Staatliches"/>
                <a:sym typeface="Staatliches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400"/>
              <a:buFont typeface="Staatliches"/>
              <a:buNone/>
              <a:defRPr>
                <a:solidFill>
                  <a:srgbClr val="F3F3F3"/>
                </a:solidFill>
                <a:latin typeface="Staatliches"/>
                <a:ea typeface="Staatliches"/>
                <a:cs typeface="Staatliches"/>
                <a:sym typeface="Staatliches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400"/>
              <a:buFont typeface="Staatliches"/>
              <a:buNone/>
              <a:defRPr>
                <a:solidFill>
                  <a:srgbClr val="F3F3F3"/>
                </a:solidFill>
                <a:latin typeface="Staatliches"/>
                <a:ea typeface="Staatliches"/>
                <a:cs typeface="Staatliches"/>
                <a:sym typeface="Staatliches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400"/>
              <a:buFont typeface="Staatliches"/>
              <a:buNone/>
              <a:defRPr>
                <a:solidFill>
                  <a:srgbClr val="F3F3F3"/>
                </a:solidFill>
                <a:latin typeface="Staatliches"/>
                <a:ea typeface="Staatliches"/>
                <a:cs typeface="Staatliches"/>
                <a:sym typeface="Staatliches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400"/>
              <a:buFont typeface="Staatliches"/>
              <a:buNone/>
              <a:defRPr>
                <a:solidFill>
                  <a:srgbClr val="F3F3F3"/>
                </a:solidFill>
                <a:latin typeface="Staatliches"/>
                <a:ea typeface="Staatliches"/>
                <a:cs typeface="Staatliches"/>
                <a:sym typeface="Staatliches"/>
              </a:defRPr>
            </a:lvl9pPr>
          </a:lstStyle>
          <a:p>
            <a:endParaRPr/>
          </a:p>
        </p:txBody>
      </p:sp>
      <p:sp>
        <p:nvSpPr>
          <p:cNvPr id="921" name="Google Shape;921;p20"/>
          <p:cNvSpPr txBox="1">
            <a:spLocks noGrp="1"/>
          </p:cNvSpPr>
          <p:nvPr>
            <p:ph type="subTitle" idx="7"/>
          </p:nvPr>
        </p:nvSpPr>
        <p:spPr>
          <a:xfrm>
            <a:off x="6303700" y="1715147"/>
            <a:ext cx="1993500" cy="915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100"/>
              <a:buFont typeface="Roboto Condensed Light"/>
              <a:buNone/>
              <a:defRPr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100"/>
              <a:buFont typeface="Roboto Condensed Light"/>
              <a:buNone/>
              <a:defRPr sz="1100">
                <a:solidFill>
                  <a:srgbClr val="F3F3F3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100"/>
              <a:buFont typeface="Roboto Condensed Light"/>
              <a:buNone/>
              <a:defRPr sz="1100">
                <a:solidFill>
                  <a:srgbClr val="F3F3F3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100"/>
              <a:buFont typeface="Roboto Condensed Light"/>
              <a:buNone/>
              <a:defRPr sz="1100">
                <a:solidFill>
                  <a:srgbClr val="F3F3F3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100"/>
              <a:buFont typeface="Roboto Condensed Light"/>
              <a:buNone/>
              <a:defRPr sz="1100">
                <a:solidFill>
                  <a:srgbClr val="F3F3F3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100"/>
              <a:buFont typeface="Roboto Condensed Light"/>
              <a:buNone/>
              <a:defRPr sz="1100">
                <a:solidFill>
                  <a:srgbClr val="F3F3F3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100"/>
              <a:buFont typeface="Roboto Condensed Light"/>
              <a:buNone/>
              <a:defRPr sz="1100">
                <a:solidFill>
                  <a:srgbClr val="F3F3F3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100"/>
              <a:buFont typeface="Roboto Condensed Light"/>
              <a:buNone/>
              <a:defRPr sz="1100">
                <a:solidFill>
                  <a:srgbClr val="F3F3F3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100"/>
              <a:buFont typeface="Roboto Condensed Light"/>
              <a:buNone/>
              <a:defRPr sz="1100">
                <a:solidFill>
                  <a:srgbClr val="F3F3F3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9pPr>
          </a:lstStyle>
          <a:p>
            <a:endParaRPr/>
          </a:p>
        </p:txBody>
      </p:sp>
      <p:sp>
        <p:nvSpPr>
          <p:cNvPr id="922" name="Google Shape;922;p20"/>
          <p:cNvSpPr txBox="1">
            <a:spLocks noGrp="1"/>
          </p:cNvSpPr>
          <p:nvPr>
            <p:ph type="subTitle" idx="8"/>
          </p:nvPr>
        </p:nvSpPr>
        <p:spPr>
          <a:xfrm>
            <a:off x="4844925" y="1946661"/>
            <a:ext cx="640200" cy="6402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Staatliches"/>
              <a:buNone/>
              <a:defRPr sz="3000" b="1"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400"/>
              <a:buFont typeface="Staatliches"/>
              <a:buNone/>
              <a:defRPr>
                <a:solidFill>
                  <a:srgbClr val="F3F3F3"/>
                </a:solidFill>
                <a:latin typeface="Staatliches"/>
                <a:ea typeface="Staatliches"/>
                <a:cs typeface="Staatliches"/>
                <a:sym typeface="Staatliches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400"/>
              <a:buFont typeface="Staatliches"/>
              <a:buNone/>
              <a:defRPr>
                <a:solidFill>
                  <a:srgbClr val="F3F3F3"/>
                </a:solidFill>
                <a:latin typeface="Staatliches"/>
                <a:ea typeface="Staatliches"/>
                <a:cs typeface="Staatliches"/>
                <a:sym typeface="Staatliches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400"/>
              <a:buFont typeface="Staatliches"/>
              <a:buNone/>
              <a:defRPr>
                <a:solidFill>
                  <a:srgbClr val="F3F3F3"/>
                </a:solidFill>
                <a:latin typeface="Staatliches"/>
                <a:ea typeface="Staatliches"/>
                <a:cs typeface="Staatliches"/>
                <a:sym typeface="Staatliches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400"/>
              <a:buFont typeface="Staatliches"/>
              <a:buNone/>
              <a:defRPr>
                <a:solidFill>
                  <a:srgbClr val="F3F3F3"/>
                </a:solidFill>
                <a:latin typeface="Staatliches"/>
                <a:ea typeface="Staatliches"/>
                <a:cs typeface="Staatliches"/>
                <a:sym typeface="Staatliches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400"/>
              <a:buFont typeface="Staatliches"/>
              <a:buNone/>
              <a:defRPr>
                <a:solidFill>
                  <a:srgbClr val="F3F3F3"/>
                </a:solidFill>
                <a:latin typeface="Staatliches"/>
                <a:ea typeface="Staatliches"/>
                <a:cs typeface="Staatliches"/>
                <a:sym typeface="Staatliches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400"/>
              <a:buFont typeface="Staatliches"/>
              <a:buNone/>
              <a:defRPr>
                <a:solidFill>
                  <a:srgbClr val="F3F3F3"/>
                </a:solidFill>
                <a:latin typeface="Staatliches"/>
                <a:ea typeface="Staatliches"/>
                <a:cs typeface="Staatliches"/>
                <a:sym typeface="Staatliches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400"/>
              <a:buFont typeface="Staatliches"/>
              <a:buNone/>
              <a:defRPr>
                <a:solidFill>
                  <a:srgbClr val="F3F3F3"/>
                </a:solidFill>
                <a:latin typeface="Staatliches"/>
                <a:ea typeface="Staatliches"/>
                <a:cs typeface="Staatliches"/>
                <a:sym typeface="Staatliches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400"/>
              <a:buFont typeface="Staatliches"/>
              <a:buNone/>
              <a:defRPr>
                <a:solidFill>
                  <a:srgbClr val="F3F3F3"/>
                </a:solidFill>
                <a:latin typeface="Staatliches"/>
                <a:ea typeface="Staatliches"/>
                <a:cs typeface="Staatliches"/>
                <a:sym typeface="Staatliches"/>
              </a:defRPr>
            </a:lvl9pPr>
          </a:lstStyle>
          <a:p>
            <a:endParaRPr/>
          </a:p>
        </p:txBody>
      </p:sp>
      <p:sp>
        <p:nvSpPr>
          <p:cNvPr id="923" name="Google Shape;923;p20"/>
          <p:cNvSpPr txBox="1">
            <a:spLocks noGrp="1"/>
          </p:cNvSpPr>
          <p:nvPr>
            <p:ph type="title"/>
          </p:nvPr>
        </p:nvSpPr>
        <p:spPr>
          <a:xfrm>
            <a:off x="922200" y="503805"/>
            <a:ext cx="7315200" cy="54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grpSp>
        <p:nvGrpSpPr>
          <p:cNvPr id="924" name="Google Shape;924;p20"/>
          <p:cNvGrpSpPr/>
          <p:nvPr userDrawn="1"/>
        </p:nvGrpSpPr>
        <p:grpSpPr>
          <a:xfrm>
            <a:off x="-421266" y="-1211027"/>
            <a:ext cx="2456094" cy="2180889"/>
            <a:chOff x="-421266" y="-1211027"/>
            <a:chExt cx="2456094" cy="2180889"/>
          </a:xfrm>
        </p:grpSpPr>
        <p:sp>
          <p:nvSpPr>
            <p:cNvPr id="925" name="Google Shape;925;p20"/>
            <p:cNvSpPr/>
            <p:nvPr/>
          </p:nvSpPr>
          <p:spPr>
            <a:xfrm rot="8100000" flipH="1">
              <a:off x="-421266" y="-334077"/>
              <a:ext cx="2456094" cy="842354"/>
            </a:xfrm>
            <a:custGeom>
              <a:avLst/>
              <a:gdLst/>
              <a:ahLst/>
              <a:cxnLst/>
              <a:rect l="l" t="t" r="r" b="b"/>
              <a:pathLst>
                <a:path w="21688" h="6095" extrusionOk="0">
                  <a:moveTo>
                    <a:pt x="6915" y="1"/>
                  </a:moveTo>
                  <a:cubicBezTo>
                    <a:pt x="5690" y="1"/>
                    <a:pt x="4466" y="306"/>
                    <a:pt x="3406" y="923"/>
                  </a:cubicBezTo>
                  <a:cubicBezTo>
                    <a:pt x="1557" y="2000"/>
                    <a:pt x="287" y="3982"/>
                    <a:pt x="0" y="6094"/>
                  </a:cubicBezTo>
                  <a:lnTo>
                    <a:pt x="21687" y="6094"/>
                  </a:lnTo>
                  <a:cubicBezTo>
                    <a:pt x="21561" y="5767"/>
                    <a:pt x="21367" y="5468"/>
                    <a:pt x="21112" y="5236"/>
                  </a:cubicBezTo>
                  <a:cubicBezTo>
                    <a:pt x="20315" y="4524"/>
                    <a:pt x="19180" y="4357"/>
                    <a:pt x="18114" y="4330"/>
                  </a:cubicBezTo>
                  <a:cubicBezTo>
                    <a:pt x="17047" y="4303"/>
                    <a:pt x="15954" y="4385"/>
                    <a:pt x="14939" y="4058"/>
                  </a:cubicBezTo>
                  <a:cubicBezTo>
                    <a:pt x="13300" y="3526"/>
                    <a:pt x="12179" y="2044"/>
                    <a:pt x="10735" y="1103"/>
                  </a:cubicBezTo>
                  <a:cubicBezTo>
                    <a:pt x="9607" y="370"/>
                    <a:pt x="8261" y="1"/>
                    <a:pt x="691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7" name="Google Shape;927;p20"/>
            <p:cNvSpPr/>
            <p:nvPr/>
          </p:nvSpPr>
          <p:spPr>
            <a:xfrm rot="8099926">
              <a:off x="-552377" y="-407678"/>
              <a:ext cx="2180889" cy="574192"/>
            </a:xfrm>
            <a:custGeom>
              <a:avLst/>
              <a:gdLst/>
              <a:ahLst/>
              <a:cxnLst/>
              <a:rect l="l" t="t" r="r" b="b"/>
              <a:pathLst>
                <a:path w="26621" h="6235" extrusionOk="0">
                  <a:moveTo>
                    <a:pt x="14952" y="0"/>
                  </a:moveTo>
                  <a:cubicBezTo>
                    <a:pt x="14762" y="120"/>
                    <a:pt x="14570" y="232"/>
                    <a:pt x="14380" y="344"/>
                  </a:cubicBezTo>
                  <a:cubicBezTo>
                    <a:pt x="12537" y="1421"/>
                    <a:pt x="10425" y="2266"/>
                    <a:pt x="8299" y="2266"/>
                  </a:cubicBezTo>
                  <a:cubicBezTo>
                    <a:pt x="7812" y="2266"/>
                    <a:pt x="7321" y="2222"/>
                    <a:pt x="6834" y="2126"/>
                  </a:cubicBezTo>
                  <a:cubicBezTo>
                    <a:pt x="5465" y="1854"/>
                    <a:pt x="4224" y="1186"/>
                    <a:pt x="2954" y="607"/>
                  </a:cubicBezTo>
                  <a:cubicBezTo>
                    <a:pt x="1543" y="2214"/>
                    <a:pt x="515" y="4160"/>
                    <a:pt x="1" y="6235"/>
                  </a:cubicBezTo>
                  <a:lnTo>
                    <a:pt x="26620" y="6235"/>
                  </a:lnTo>
                  <a:cubicBezTo>
                    <a:pt x="26617" y="5890"/>
                    <a:pt x="26593" y="5546"/>
                    <a:pt x="26498" y="5216"/>
                  </a:cubicBezTo>
                  <a:cubicBezTo>
                    <a:pt x="26007" y="3519"/>
                    <a:pt x="23963" y="2838"/>
                    <a:pt x="22202" y="2763"/>
                  </a:cubicBezTo>
                  <a:cubicBezTo>
                    <a:pt x="20437" y="2689"/>
                    <a:pt x="18550" y="2926"/>
                    <a:pt x="17017" y="2051"/>
                  </a:cubicBezTo>
                  <a:cubicBezTo>
                    <a:pt x="16165" y="1564"/>
                    <a:pt x="15545" y="801"/>
                    <a:pt x="14952" y="0"/>
                  </a:cubicBezTo>
                  <a:close/>
                </a:path>
              </a:pathLst>
            </a:custGeom>
            <a:solidFill>
              <a:schemeClr val="accent5"/>
            </a:solidFill>
            <a:ln w="9525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37" name="Google Shape;937;p20"/>
          <p:cNvGrpSpPr/>
          <p:nvPr/>
        </p:nvGrpSpPr>
        <p:grpSpPr>
          <a:xfrm>
            <a:off x="6529813" y="4336457"/>
            <a:ext cx="2878771" cy="827500"/>
            <a:chOff x="3098100" y="3849750"/>
            <a:chExt cx="940775" cy="270425"/>
          </a:xfrm>
        </p:grpSpPr>
        <p:sp>
          <p:nvSpPr>
            <p:cNvPr id="938" name="Google Shape;938;p20"/>
            <p:cNvSpPr/>
            <p:nvPr/>
          </p:nvSpPr>
          <p:spPr>
            <a:xfrm>
              <a:off x="3098100" y="3849750"/>
              <a:ext cx="940775" cy="270425"/>
            </a:xfrm>
            <a:custGeom>
              <a:avLst/>
              <a:gdLst/>
              <a:ahLst/>
              <a:cxnLst/>
              <a:rect l="l" t="t" r="r" b="b"/>
              <a:pathLst>
                <a:path w="37631" h="10817" extrusionOk="0">
                  <a:moveTo>
                    <a:pt x="7277" y="4167"/>
                  </a:moveTo>
                  <a:cubicBezTo>
                    <a:pt x="5403" y="4167"/>
                    <a:pt x="3533" y="4862"/>
                    <a:pt x="2187" y="6115"/>
                  </a:cubicBezTo>
                  <a:cubicBezTo>
                    <a:pt x="876" y="7338"/>
                    <a:pt x="99" y="9059"/>
                    <a:pt x="0" y="10817"/>
                  </a:cubicBezTo>
                  <a:lnTo>
                    <a:pt x="8269" y="10817"/>
                  </a:lnTo>
                  <a:cubicBezTo>
                    <a:pt x="8783" y="8742"/>
                    <a:pt x="9811" y="6796"/>
                    <a:pt x="11222" y="5189"/>
                  </a:cubicBezTo>
                  <a:cubicBezTo>
                    <a:pt x="10476" y="4848"/>
                    <a:pt x="9716" y="4535"/>
                    <a:pt x="8912" y="4351"/>
                  </a:cubicBezTo>
                  <a:cubicBezTo>
                    <a:pt x="8377" y="4228"/>
                    <a:pt x="7825" y="4167"/>
                    <a:pt x="7277" y="4167"/>
                  </a:cubicBezTo>
                  <a:close/>
                  <a:moveTo>
                    <a:pt x="32561" y="0"/>
                  </a:moveTo>
                  <a:cubicBezTo>
                    <a:pt x="31471" y="0"/>
                    <a:pt x="30337" y="351"/>
                    <a:pt x="29342" y="815"/>
                  </a:cubicBezTo>
                  <a:cubicBezTo>
                    <a:pt x="27159" y="1829"/>
                    <a:pt x="25264" y="3326"/>
                    <a:pt x="23220" y="4582"/>
                  </a:cubicBezTo>
                  <a:cubicBezTo>
                    <a:pt x="23813" y="5383"/>
                    <a:pt x="24433" y="6146"/>
                    <a:pt x="25285" y="6633"/>
                  </a:cubicBezTo>
                  <a:cubicBezTo>
                    <a:pt x="26818" y="7508"/>
                    <a:pt x="28705" y="7271"/>
                    <a:pt x="30470" y="7345"/>
                  </a:cubicBezTo>
                  <a:cubicBezTo>
                    <a:pt x="32231" y="7420"/>
                    <a:pt x="34275" y="8101"/>
                    <a:pt x="34766" y="9798"/>
                  </a:cubicBezTo>
                  <a:cubicBezTo>
                    <a:pt x="34861" y="10128"/>
                    <a:pt x="34885" y="10472"/>
                    <a:pt x="34888" y="10817"/>
                  </a:cubicBezTo>
                  <a:lnTo>
                    <a:pt x="37481" y="10817"/>
                  </a:lnTo>
                  <a:cubicBezTo>
                    <a:pt x="37631" y="8285"/>
                    <a:pt x="37559" y="5747"/>
                    <a:pt x="36690" y="3373"/>
                  </a:cubicBezTo>
                  <a:cubicBezTo>
                    <a:pt x="36272" y="2228"/>
                    <a:pt x="35613" y="1087"/>
                    <a:pt x="34524" y="477"/>
                  </a:cubicBezTo>
                  <a:cubicBezTo>
                    <a:pt x="33917" y="140"/>
                    <a:pt x="33250" y="0"/>
                    <a:pt x="32561" y="0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9" name="Google Shape;939;p20"/>
            <p:cNvSpPr/>
            <p:nvPr/>
          </p:nvSpPr>
          <p:spPr>
            <a:xfrm>
              <a:off x="3304800" y="3964300"/>
              <a:ext cx="665525" cy="155875"/>
            </a:xfrm>
            <a:custGeom>
              <a:avLst/>
              <a:gdLst/>
              <a:ahLst/>
              <a:cxnLst/>
              <a:rect l="l" t="t" r="r" b="b"/>
              <a:pathLst>
                <a:path w="26621" h="6235" extrusionOk="0">
                  <a:moveTo>
                    <a:pt x="14952" y="0"/>
                  </a:moveTo>
                  <a:cubicBezTo>
                    <a:pt x="14762" y="120"/>
                    <a:pt x="14570" y="232"/>
                    <a:pt x="14380" y="344"/>
                  </a:cubicBezTo>
                  <a:cubicBezTo>
                    <a:pt x="12537" y="1421"/>
                    <a:pt x="10425" y="2266"/>
                    <a:pt x="8299" y="2266"/>
                  </a:cubicBezTo>
                  <a:cubicBezTo>
                    <a:pt x="7812" y="2266"/>
                    <a:pt x="7321" y="2222"/>
                    <a:pt x="6834" y="2126"/>
                  </a:cubicBezTo>
                  <a:cubicBezTo>
                    <a:pt x="5465" y="1854"/>
                    <a:pt x="4224" y="1186"/>
                    <a:pt x="2954" y="607"/>
                  </a:cubicBezTo>
                  <a:cubicBezTo>
                    <a:pt x="1543" y="2214"/>
                    <a:pt x="515" y="4160"/>
                    <a:pt x="1" y="6235"/>
                  </a:cubicBezTo>
                  <a:lnTo>
                    <a:pt x="26620" y="6235"/>
                  </a:lnTo>
                  <a:cubicBezTo>
                    <a:pt x="26617" y="5890"/>
                    <a:pt x="26593" y="5546"/>
                    <a:pt x="26498" y="5216"/>
                  </a:cubicBezTo>
                  <a:cubicBezTo>
                    <a:pt x="26007" y="3519"/>
                    <a:pt x="23963" y="2838"/>
                    <a:pt x="22202" y="2763"/>
                  </a:cubicBezTo>
                  <a:cubicBezTo>
                    <a:pt x="20437" y="2689"/>
                    <a:pt x="18550" y="2926"/>
                    <a:pt x="17017" y="2051"/>
                  </a:cubicBezTo>
                  <a:cubicBezTo>
                    <a:pt x="16165" y="1564"/>
                    <a:pt x="15545" y="801"/>
                    <a:pt x="14952" y="0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256170479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FE1A015-BE73-C202-5275-52B7F20EFC0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841375"/>
            <a:ext cx="6858000" cy="17907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A3B596F3-BEB3-FC3D-7D73-9D05D54C0B2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925"/>
            <a:ext cx="6858000" cy="124142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9DADCAC0-58FE-0A4A-348A-5DC0396359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E10CD9-A2AE-4A2B-AEB4-747F9E19F7F9}" type="datetimeFigureOut">
              <a:rPr lang="de-DE" smtClean="0"/>
              <a:t>01.09.2025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EE1731DD-5992-EF53-FC0D-3D73318E6B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1CCBA718-9423-BA52-A8E6-DA3D07FFB6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27CECD-3C7C-4C2D-B0E8-20A3067BE7A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1415610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8DDA274-5F1D-9A9F-95E6-B9B15CCDDA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04E18729-1C6F-27C5-9434-ED35D8B76E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632ABFE3-0D15-230D-1F24-DA4286BE75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E10CD9-A2AE-4A2B-AEB4-747F9E19F7F9}" type="datetimeFigureOut">
              <a:rPr lang="de-DE" smtClean="0"/>
              <a:t>01.09.2025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25FE8D91-8520-19C9-7F85-F74950A3DA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7A02F965-84B0-D2B8-E34C-2E1E239EB4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27CECD-3C7C-4C2D-B0E8-20A3067BE7A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5342170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DA196F6-2A57-1C0F-2FE7-4DA2E2BC3D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282700"/>
            <a:ext cx="7886700" cy="2139950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19D7DF92-BE5B-B459-40E3-A55A0A483B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3441700"/>
            <a:ext cx="7886700" cy="1125538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A38EBC10-23A5-ED5E-D3BE-11F197523D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E10CD9-A2AE-4A2B-AEB4-747F9E19F7F9}" type="datetimeFigureOut">
              <a:rPr lang="de-DE" smtClean="0"/>
              <a:t>01.09.2025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50B57881-DC77-428D-EB11-A638E417BA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F239A207-6982-561B-AA01-53D39F8218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27CECD-3C7C-4C2D-B0E8-20A3067BE7A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9213612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5F401E0-B07E-7A44-9A45-C337E8B092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519A27DC-48B3-8418-C832-A4FA7053489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370013"/>
            <a:ext cx="3867150" cy="3262312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07A1DD05-6EB6-E113-8326-06FE31ABDB7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370013"/>
            <a:ext cx="3867150" cy="3262312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C7B90041-8F31-5C60-E763-8674CD30A5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E10CD9-A2AE-4A2B-AEB4-747F9E19F7F9}" type="datetimeFigureOut">
              <a:rPr lang="de-DE" smtClean="0"/>
              <a:t>01.09.2025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C94A71C0-1D52-F24A-3833-4A1A3CA364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4DFB67AB-919A-D576-5076-421148B548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27CECD-3C7C-4C2D-B0E8-20A3067BE7A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2948548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85C2571-74AA-E0BE-EE95-F0E8BD3292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274638"/>
            <a:ext cx="7886700" cy="993775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2A5FC0FE-3F4A-267F-FD05-D5890604AB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260475"/>
            <a:ext cx="3868737" cy="6191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B300E79F-9CA7-9E2F-6CB6-81AA0C3B84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1879600"/>
            <a:ext cx="3868737" cy="2762250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FA3A1A8A-A6F9-4C9C-2B53-4D7D3BBF6BF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260475"/>
            <a:ext cx="3887788" cy="6191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600989DE-2453-9E51-6CEC-163406F5F1E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1879600"/>
            <a:ext cx="3887788" cy="2762250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C6390432-A242-75DE-1FBF-1A3589FBAA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E10CD9-A2AE-4A2B-AEB4-747F9E19F7F9}" type="datetimeFigureOut">
              <a:rPr lang="de-DE" smtClean="0"/>
              <a:t>01.09.2025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AED5C0B4-1D73-5404-ABAC-6FE6C2E1CC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1789E7CC-4E30-8680-FF3D-3AD265B30C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27CECD-3C7C-4C2D-B0E8-20A3067BE7A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5205574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0186D77-17C8-36DE-4D57-DC9783B69E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CE1B15B6-F1CB-B2A2-471A-7F31E60EAD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E10CD9-A2AE-4A2B-AEB4-747F9E19F7F9}" type="datetimeFigureOut">
              <a:rPr lang="de-DE" smtClean="0"/>
              <a:t>01.09.2025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D3B1F88E-4A18-8E25-9B29-96B4987102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DFA7CB4A-86A9-DB70-4424-4351ECEC04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27CECD-3C7C-4C2D-B0E8-20A3067BE7A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7846191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C8E3B161-DDE4-67A6-F28A-502C36E2B8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E10CD9-A2AE-4A2B-AEB4-747F9E19F7F9}" type="datetimeFigureOut">
              <a:rPr lang="de-DE" smtClean="0"/>
              <a:t>01.09.2025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0F37BE70-5722-778A-FEBD-35047C8453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1D0E470D-0605-739F-98B1-25821DD1E2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27CECD-3C7C-4C2D-B0E8-20A3067BE7A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4147969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3E8E642-5705-318F-649E-04629D658B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42900"/>
            <a:ext cx="2949575" cy="12001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4E100E47-45F2-31D7-C35C-714DD1E858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741363"/>
            <a:ext cx="4629150" cy="36544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09C512C7-64E5-BB14-565D-C5290645C29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1543050"/>
            <a:ext cx="2949575" cy="28590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0FE6A80D-BA3A-4249-1144-D0A24EAD06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E10CD9-A2AE-4A2B-AEB4-747F9E19F7F9}" type="datetimeFigureOut">
              <a:rPr lang="de-DE" smtClean="0"/>
              <a:t>01.09.2025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EA0C8FFE-0B28-9458-9FA2-82E41CACD1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2E8555DD-4ADC-12EC-9A42-39010C7C75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27CECD-3C7C-4C2D-B0E8-20A3067BE7A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8055086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21588D2-A015-433C-B309-CB2B25DD93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42900"/>
            <a:ext cx="2949575" cy="12001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0D6B5BF4-4EAE-79F1-1078-9D321C34E6D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741363"/>
            <a:ext cx="4629150" cy="36544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9B5A63CE-34AD-1C7B-07C4-B557B1BA08C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1543050"/>
            <a:ext cx="2949575" cy="28590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516E2164-6D33-9D50-9D1F-BCDB682A3B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E10CD9-A2AE-4A2B-AEB4-747F9E19F7F9}" type="datetimeFigureOut">
              <a:rPr lang="de-DE" smtClean="0"/>
              <a:t>01.09.2025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ACCAB629-9581-B642-D622-72F0B8264E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75F4E2A0-0CCC-9F9B-66DF-15926620C8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27CECD-3C7C-4C2D-B0E8-20A3067BE7A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2657599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2DD1DD1-DD08-177C-86AD-FAC3AD0D05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C864008F-E0E8-C991-100B-996D8AC0C5C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D2314670-100C-D6F6-70F2-394DBFE975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E10CD9-A2AE-4A2B-AEB4-747F9E19F7F9}" type="datetimeFigureOut">
              <a:rPr lang="de-DE" smtClean="0"/>
              <a:t>01.09.2025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8C477DF8-9519-83F8-357E-1B815ED42E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AFEEEE1C-2593-503E-00C6-FCD8903EBA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27CECD-3C7C-4C2D-B0E8-20A3067BE7A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3459321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5E1DAA3F-8A60-FCE6-04BC-A525214B5A1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274638"/>
            <a:ext cx="1971675" cy="4357687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31DF44BE-9F6A-33D6-E444-0F3E2EBF116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274638"/>
            <a:ext cx="5762625" cy="4357687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5EFF3FB9-0FAF-ADA5-B75E-1EECDFA70D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E10CD9-A2AE-4A2B-AEB4-747F9E19F7F9}" type="datetimeFigureOut">
              <a:rPr lang="de-DE" smtClean="0"/>
              <a:t>01.09.2025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B5708C73-D320-F9B6-EFF2-9213F19669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F1CEB321-5655-7002-475A-C918CC1C86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27CECD-3C7C-4C2D-B0E8-20A3067BE7A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4713390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A4DA1AF-6D67-2C61-8468-BC3E1B38404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841375"/>
            <a:ext cx="6858000" cy="17907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DFA8C60D-E9BD-3FF4-1495-265CF125666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925"/>
            <a:ext cx="6858000" cy="124142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8DE12C15-FFC4-E8DF-4A14-8001F28664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C2C91F-A951-4663-B5F1-245D6BA76AF3}" type="datetimeFigureOut">
              <a:rPr lang="de-DE" smtClean="0"/>
              <a:t>01.09.2025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A89B7065-874C-246F-EE25-9A5F472516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4A1CBA9D-8E20-A0B6-51D3-D094526F04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EEC08-00F2-4CAA-A83B-300C72DCE95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076788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BB6D79F-7787-6D22-0FD4-4E6FA7162F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A1984CC8-6576-1275-8934-B5791C5CE8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AEFD00A4-C6F5-5D23-38BB-1391153159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C2C91F-A951-4663-B5F1-245D6BA76AF3}" type="datetimeFigureOut">
              <a:rPr lang="de-DE" smtClean="0"/>
              <a:t>01.09.2025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CDF9254-C9FB-23C2-C9F5-38694A0800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F449276E-5099-4699-92FA-648D65C6CC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EEC08-00F2-4CAA-A83B-300C72DCE95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5477097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1234CBA-6C5E-BAC0-06FC-2C85F155B7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282700"/>
            <a:ext cx="7886700" cy="2139950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3DBDE783-7217-F771-2F97-ECBB9B774B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3441700"/>
            <a:ext cx="7886700" cy="1125538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D8D2D795-5652-2706-55F1-94EDA7BFD8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C2C91F-A951-4663-B5F1-245D6BA76AF3}" type="datetimeFigureOut">
              <a:rPr lang="de-DE" smtClean="0"/>
              <a:t>01.09.2025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FCA725F2-68FC-D70E-C1B5-02281163A5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E9CD0E86-3E94-A30A-8156-768136FA12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EEC08-00F2-4CAA-A83B-300C72DCE95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8617490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A52654C-FA39-E410-AB28-6C8A8D0AA2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3A805C34-4341-0083-A1E1-CFD150C53E0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370013"/>
            <a:ext cx="3867150" cy="3262312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B692550E-BE56-BD2F-0FB1-12D61B5E1C3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370013"/>
            <a:ext cx="3867150" cy="3262312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1E017EC0-AC1B-0D09-2BC0-667201BAE1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C2C91F-A951-4663-B5F1-245D6BA76AF3}" type="datetimeFigureOut">
              <a:rPr lang="de-DE" smtClean="0"/>
              <a:t>01.09.2025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CBF3DFD3-B3B8-D0B7-6CC6-3A8BD0BD68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47659CEB-3017-EDF0-B8D5-97A39329BA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EEC08-00F2-4CAA-A83B-300C72DCE95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1325356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B9707B7-9B6E-53A4-5E71-60166F5809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274638"/>
            <a:ext cx="7886700" cy="993775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36075DCB-6409-A36B-E1AF-18553DF754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260475"/>
            <a:ext cx="3868737" cy="6191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FFCC1F55-05A4-9500-2E6D-531653BC8E4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1879600"/>
            <a:ext cx="3868737" cy="2762250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2B69FAE9-0943-CCC8-88FE-B7EE2ADB54C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260475"/>
            <a:ext cx="3887788" cy="6191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4EE0FF43-2E77-8B27-3ADE-9431F0B80EF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1879600"/>
            <a:ext cx="3887788" cy="2762250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52436A08-27BC-3425-F9F6-63153E9577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C2C91F-A951-4663-B5F1-245D6BA76AF3}" type="datetimeFigureOut">
              <a:rPr lang="de-DE" smtClean="0"/>
              <a:t>01.09.2025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FC561423-369E-BCF2-4AE3-3CDDD09CA4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6C424156-EDF3-DDEC-8D3D-D394091C93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EEC08-00F2-4CAA-A83B-300C72DCE95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633426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C82E95A-EF9F-9EA4-8B4B-BACF4507E2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C4AA8152-163F-EADA-89DD-0B5F896735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C2C91F-A951-4663-B5F1-245D6BA76AF3}" type="datetimeFigureOut">
              <a:rPr lang="de-DE" smtClean="0"/>
              <a:t>01.09.2025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42C33A15-63EF-328F-C3D0-5F6D9CF94B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4377D9DF-0EDC-697E-B2AC-07C780BFD0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EEC08-00F2-4CAA-A83B-300C72DCE95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7181235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199AA2A9-6877-0DD9-7135-12DD70BD0F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C2C91F-A951-4663-B5F1-245D6BA76AF3}" type="datetimeFigureOut">
              <a:rPr lang="de-DE" smtClean="0"/>
              <a:t>01.09.2025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03545849-0127-828A-7B66-F09B52F986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6C6C3A1E-472B-76BD-3DBD-8725E66E08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EEC08-00F2-4CAA-A83B-300C72DCE95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1649072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E468A3F-BAF0-71EF-4020-09DD7A2F03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42900"/>
            <a:ext cx="2949575" cy="12001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264A28A3-9BAB-3C3C-2E3D-D67AF6C5EB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741363"/>
            <a:ext cx="4629150" cy="36544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A6CBD665-B763-E9B6-0E5E-44C8E53AA93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1543050"/>
            <a:ext cx="2949575" cy="28590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C9B7074F-5072-6BC9-520E-AA94ED18A2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C2C91F-A951-4663-B5F1-245D6BA76AF3}" type="datetimeFigureOut">
              <a:rPr lang="de-DE" smtClean="0"/>
              <a:t>01.09.2025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B8E28D70-0227-0BD7-A43F-9D92C31B04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7E736C18-8F26-91D2-34F2-D92C740673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EEC08-00F2-4CAA-A83B-300C72DCE95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2492957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0518F9B-F097-F2F2-8BCA-21C0F4940F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42900"/>
            <a:ext cx="2949575" cy="12001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4743F3FD-3D1A-E954-7BC1-4BD6C7529E0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741363"/>
            <a:ext cx="4629150" cy="36544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034CE475-0E29-26F2-761B-7D6803DDE7A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1543050"/>
            <a:ext cx="2949575" cy="28590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F235A358-0BF4-EC08-1A02-EFF3DAE7AC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C2C91F-A951-4663-B5F1-245D6BA76AF3}" type="datetimeFigureOut">
              <a:rPr lang="de-DE" smtClean="0"/>
              <a:t>01.09.2025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0A11BF08-9CC5-C411-18A2-9AD258124A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CFD2E843-2879-E5E4-FA54-86C2C97660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EEC08-00F2-4CAA-A83B-300C72DCE95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6003588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B8D64E2-60CD-80DF-6CC8-61F3057298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DC3C5E3A-5E68-54BA-BF3F-528372C5083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B51D59E4-2AE1-639D-45F1-E7366C3CD0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C2C91F-A951-4663-B5F1-245D6BA76AF3}" type="datetimeFigureOut">
              <a:rPr lang="de-DE" smtClean="0"/>
              <a:t>01.09.2025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43A15649-921F-A4F0-D82E-3307652BCE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BE7759B5-E8ED-5B4C-BB15-5BD9A4BF74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EEC08-00F2-4CAA-A83B-300C72DCE95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6105628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8209AF37-51CC-90A6-5367-1935BDDA973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274638"/>
            <a:ext cx="1971675" cy="4357687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113E6478-A0D5-9F7A-B591-C155E9D1405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274638"/>
            <a:ext cx="5762625" cy="4357687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AEC32100-7993-58E8-915F-AFEC6E7369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C2C91F-A951-4663-B5F1-245D6BA76AF3}" type="datetimeFigureOut">
              <a:rPr lang="de-DE" smtClean="0"/>
              <a:t>01.09.2025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E3B23130-38AD-A97F-0210-23A45B69F3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3A6C3419-D57A-66B6-D30E-FEF4475F77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EEC08-00F2-4CAA-A83B-300C72DCE95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929452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5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.xml"/><Relationship Id="rId3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3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8.xml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7.xml"/><Relationship Id="rId5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36.xml"/><Relationship Id="rId4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rgbClr val="FFFFFF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 ExtraBold"/>
              <a:buNone/>
              <a:defRPr sz="3000">
                <a:solidFill>
                  <a:schemeClr val="dk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 ExtraBold"/>
              <a:buNone/>
              <a:defRPr sz="3000">
                <a:solidFill>
                  <a:schemeClr val="dk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 ExtraBold"/>
              <a:buNone/>
              <a:defRPr sz="3000">
                <a:solidFill>
                  <a:schemeClr val="dk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 ExtraBold"/>
              <a:buNone/>
              <a:defRPr sz="3000">
                <a:solidFill>
                  <a:schemeClr val="dk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 ExtraBold"/>
              <a:buNone/>
              <a:defRPr sz="3000">
                <a:solidFill>
                  <a:schemeClr val="dk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 ExtraBold"/>
              <a:buNone/>
              <a:defRPr sz="3000">
                <a:solidFill>
                  <a:schemeClr val="dk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 ExtraBold"/>
              <a:buNone/>
              <a:defRPr sz="3000">
                <a:solidFill>
                  <a:schemeClr val="dk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 ExtraBold"/>
              <a:buNone/>
              <a:defRPr sz="3000">
                <a:solidFill>
                  <a:schemeClr val="dk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 ExtraBold"/>
              <a:buNone/>
              <a:defRPr sz="3000">
                <a:solidFill>
                  <a:schemeClr val="dk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●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○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■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●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○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■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●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○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Lato"/>
              <a:buChar char="■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85" r:id="rId1"/>
    <p:sldLayoutId id="2147483653" r:id="rId2"/>
    <p:sldLayoutId id="2147483655" r:id="rId3"/>
    <p:sldLayoutId id="2147483686" r:id="rId4"/>
    <p:sldLayoutId id="2147483658" r:id="rId5"/>
    <p:sldLayoutId id="2147483659" r:id="rId6"/>
    <p:sldLayoutId id="2147483660" r:id="rId7"/>
    <p:sldLayoutId id="2147483661" r:id="rId8"/>
    <p:sldLayoutId id="2147483662" r:id="rId9"/>
    <p:sldLayoutId id="2147483671" r:id="rId10"/>
    <p:sldLayoutId id="2147483677" r:id="rId11"/>
    <p:sldLayoutId id="2147483681" r:id="rId12"/>
    <p:sldLayoutId id="2147483687" r:id="rId13"/>
    <p:sldLayoutId id="2147483700" r:id="rId14"/>
    <p:sldLayoutId id="2147483713" r:id="rId15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1278E73A-527D-3ED5-116B-8B3F0665E4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1D3C6724-922B-8DC2-7E89-F9EF9BDE5C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370013"/>
            <a:ext cx="7886700" cy="32623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33EEA009-4C25-1DA7-15D3-028C82C78D9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BE10CD9-A2AE-4A2B-AEB4-747F9E19F7F9}" type="datetimeFigureOut">
              <a:rPr lang="de-DE" smtClean="0"/>
              <a:t>01.09.2025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00A2BFFB-0AAD-3BD5-77AE-8DCAEE3100C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3D338E6B-5946-5D47-1BA5-07C6F63F92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227CECD-3C7C-4C2D-B0E8-20A3067BE7A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073912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703" r:id="rId2"/>
    <p:sldLayoutId id="2147483704" r:id="rId3"/>
    <p:sldLayoutId id="2147483705" r:id="rId4"/>
    <p:sldLayoutId id="2147483706" r:id="rId5"/>
    <p:sldLayoutId id="2147483707" r:id="rId6"/>
    <p:sldLayoutId id="2147483708" r:id="rId7"/>
    <p:sldLayoutId id="2147483709" r:id="rId8"/>
    <p:sldLayoutId id="2147483710" r:id="rId9"/>
    <p:sldLayoutId id="2147483711" r:id="rId10"/>
    <p:sldLayoutId id="214748371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1C670E10-27B0-3F7A-6E90-93A78DD64F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6DE829D9-6350-8AC0-A365-64C0CFF098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370013"/>
            <a:ext cx="7886700" cy="32623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AEBA6DDB-7CAE-7D6E-3171-421BE9284F5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CC2C91F-A951-4663-B5F1-245D6BA76AF3}" type="datetimeFigureOut">
              <a:rPr lang="de-DE" smtClean="0"/>
              <a:t>01.09.2025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54E291CE-15DD-EF3A-8A83-60388ACF7BB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4C43D14E-E8C8-F02E-949E-E6D344E0C2F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B6EEC08-00F2-4CAA-A83B-300C72DCE95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939540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  <p:sldLayoutId id="2147483692" r:id="rId4"/>
    <p:sldLayoutId id="2147483693" r:id="rId5"/>
    <p:sldLayoutId id="2147483694" r:id="rId6"/>
    <p:sldLayoutId id="2147483695" r:id="rId7"/>
    <p:sldLayoutId id="2147483696" r:id="rId8"/>
    <p:sldLayoutId id="2147483697" r:id="rId9"/>
    <p:sldLayoutId id="2147483698" r:id="rId10"/>
    <p:sldLayoutId id="214748369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Relationship Id="rId9" Type="http://schemas.openxmlformats.org/officeDocument/2006/relationships/hyperlink" Target="https://mr-protect.com/features/" TargetMode="Externa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13" Type="http://schemas.openxmlformats.org/officeDocument/2006/relationships/image" Target="../media/image30.png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12" Type="http://schemas.openxmlformats.org/officeDocument/2006/relationships/image" Target="../media/image29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4.png"/><Relationship Id="rId11" Type="http://schemas.openxmlformats.org/officeDocument/2006/relationships/image" Target="../media/image10.png"/><Relationship Id="rId5" Type="http://schemas.openxmlformats.org/officeDocument/2006/relationships/image" Target="../media/image23.png"/><Relationship Id="rId10" Type="http://schemas.openxmlformats.org/officeDocument/2006/relationships/image" Target="../media/image28.png"/><Relationship Id="rId4" Type="http://schemas.openxmlformats.org/officeDocument/2006/relationships/image" Target="../media/image22.png"/><Relationship Id="rId9" Type="http://schemas.openxmlformats.org/officeDocument/2006/relationships/image" Target="../media/image27.png"/><Relationship Id="rId14" Type="http://schemas.openxmlformats.org/officeDocument/2006/relationships/hyperlink" Target="https://mr-protect.com/features/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0.png"/><Relationship Id="rId4" Type="http://schemas.openxmlformats.org/officeDocument/2006/relationships/image" Target="../media/image3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0.png"/><Relationship Id="rId4" Type="http://schemas.openxmlformats.org/officeDocument/2006/relationships/image" Target="../media/image35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41.svg"/><Relationship Id="rId7" Type="http://schemas.openxmlformats.org/officeDocument/2006/relationships/image" Target="../media/image45.svg"/><Relationship Id="rId12" Type="http://schemas.openxmlformats.org/officeDocument/2006/relationships/image" Target="../media/image49.sv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4.png"/><Relationship Id="rId11" Type="http://schemas.openxmlformats.org/officeDocument/2006/relationships/image" Target="../media/image48.png"/><Relationship Id="rId5" Type="http://schemas.openxmlformats.org/officeDocument/2006/relationships/image" Target="../media/image43.svg"/><Relationship Id="rId10" Type="http://schemas.openxmlformats.org/officeDocument/2006/relationships/image" Target="../media/image10.png"/><Relationship Id="rId4" Type="http://schemas.openxmlformats.org/officeDocument/2006/relationships/image" Target="../media/image42.png"/><Relationship Id="rId9" Type="http://schemas.openxmlformats.org/officeDocument/2006/relationships/image" Target="../media/image47.sv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13" Type="http://schemas.openxmlformats.org/officeDocument/2006/relationships/image" Target="../media/image55.png"/><Relationship Id="rId3" Type="http://schemas.openxmlformats.org/officeDocument/2006/relationships/image" Target="../media/image50.png"/><Relationship Id="rId7" Type="http://schemas.openxmlformats.org/officeDocument/2006/relationships/image" Target="../media/image52.jpg"/><Relationship Id="rId12" Type="http://schemas.openxmlformats.org/officeDocument/2006/relationships/hyperlink" Target="https://bnn.de/karlsruhe/so-schuetzt-eine-karlsruher-app-kinder-vor-der-erpressung-mit-nacktbildern" TargetMode="Externa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51.png"/><Relationship Id="rId11" Type="http://schemas.openxmlformats.org/officeDocument/2006/relationships/image" Target="../media/image54.png"/><Relationship Id="rId5" Type="http://schemas.openxmlformats.org/officeDocument/2006/relationships/hyperlink" Target="https://www.baden-tv.com/mediathek/video/baden-tv-aktuell-montag-186/" TargetMode="External"/><Relationship Id="rId10" Type="http://schemas.openxmlformats.org/officeDocument/2006/relationships/hyperlink" Target="https://www.gruendungswettbewerb.de/startmeup2025" TargetMode="External"/><Relationship Id="rId4" Type="http://schemas.openxmlformats.org/officeDocument/2006/relationships/hyperlink" Target="https://www.rnf.de/mediathek/video/rnf-life-vom-08-august-2024/" TargetMode="External"/><Relationship Id="rId9" Type="http://schemas.openxmlformats.org/officeDocument/2006/relationships/hyperlink" Target="https://www.krzbb.de/inhalt.startmeup-in-boeblingen-ein-schlaraffenland-fuer-existenzgruender.eb71e090-3526-47d0-918c-a498ec89bb8b.html" TargetMode="External"/><Relationship Id="rId14" Type="http://schemas.openxmlformats.org/officeDocument/2006/relationships/hyperlink" Target="https://mr-protect.com/press/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mr-protect.com/" TargetMode="External"/><Relationship Id="rId7" Type="http://schemas.openxmlformats.org/officeDocument/2006/relationships/hyperlink" Target="https://www.youtube.com/@mrprotectapp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0.png"/><Relationship Id="rId5" Type="http://schemas.openxmlformats.org/officeDocument/2006/relationships/hyperlink" Target="https://www.instagram.com/mrprotectapp/" TargetMode="External"/><Relationship Id="rId4" Type="http://schemas.openxmlformats.org/officeDocument/2006/relationships/hyperlink" Target="https://www.facebook.com/mrprotectapp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19">
            <a:extLst>
              <a:ext uri="{FF2B5EF4-FFF2-40B4-BE49-F238E27FC236}">
                <a16:creationId xmlns:a16="http://schemas.microsoft.com/office/drawing/2014/main" id="{B4CF324F-C275-FE53-3B19-F2AD6B18E5D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1000"/>
          </a:blip>
          <a:srcRect l="23791" r="23791"/>
          <a:stretch/>
        </p:blipFill>
        <p:spPr>
          <a:xfrm>
            <a:off x="5099858" y="0"/>
            <a:ext cx="4044143" cy="5143500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897DD8AB-629E-04E9-2740-AD7312D8AADE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1735615" y="1273332"/>
            <a:ext cx="1648080" cy="1648080"/>
          </a:xfrm>
          <a:prstGeom prst="rect">
            <a:avLst/>
          </a:prstGeom>
          <a:ln w="0">
            <a:noFill/>
          </a:ln>
        </p:spPr>
      </p:pic>
      <p:sp>
        <p:nvSpPr>
          <p:cNvPr id="8" name="Textfeld 7">
            <a:extLst>
              <a:ext uri="{FF2B5EF4-FFF2-40B4-BE49-F238E27FC236}">
                <a16:creationId xmlns:a16="http://schemas.microsoft.com/office/drawing/2014/main" id="{B066F80C-B4B9-6A83-02E8-F0D304927EB2}"/>
              </a:ext>
            </a:extLst>
          </p:cNvPr>
          <p:cNvSpPr txBox="1"/>
          <p:nvPr/>
        </p:nvSpPr>
        <p:spPr>
          <a:xfrm>
            <a:off x="258618" y="2617202"/>
            <a:ext cx="4841240" cy="1540890"/>
          </a:xfrm>
          <a:prstGeom prst="rect">
            <a:avLst/>
          </a:prstGeom>
          <a:noFill/>
          <a:ln w="0">
            <a:noFill/>
          </a:ln>
        </p:spPr>
        <p:txBody>
          <a:bodyPr lIns="67500" tIns="33750" rIns="67500" bIns="33750" anchor="ctr">
            <a:normAutofit fontScale="97499"/>
          </a:bodyPr>
          <a:lstStyle/>
          <a:p>
            <a:pPr algn="ctr">
              <a:lnSpc>
                <a:spcPct val="90000"/>
              </a:lnSpc>
            </a:pPr>
            <a:r>
              <a:rPr lang="en-US" sz="4000" spc="-1" dirty="0">
                <a:solidFill>
                  <a:srgbClr val="85CC17"/>
                </a:solidFill>
              </a:rPr>
              <a:t>MR-PROTECT</a:t>
            </a:r>
            <a:endParaRPr lang="en-US" sz="4000" spc="-1" dirty="0"/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3E613288-7AD6-E604-B566-75C39590CB6B}"/>
              </a:ext>
            </a:extLst>
          </p:cNvPr>
          <p:cNvSpPr txBox="1"/>
          <p:nvPr/>
        </p:nvSpPr>
        <p:spPr>
          <a:xfrm>
            <a:off x="-869345" y="3695717"/>
            <a:ext cx="6858000" cy="924750"/>
          </a:xfrm>
          <a:prstGeom prst="rect">
            <a:avLst/>
          </a:prstGeom>
          <a:noFill/>
          <a:ln w="0">
            <a:noFill/>
          </a:ln>
        </p:spPr>
        <p:txBody>
          <a:bodyPr lIns="67500" tIns="33750" rIns="67500" bIns="33750" anchor="t">
            <a:normAutofit/>
          </a:bodyPr>
          <a:lstStyle/>
          <a:p>
            <a:pPr algn="ctr">
              <a:lnSpc>
                <a:spcPct val="90000"/>
              </a:lnSpc>
              <a:spcBef>
                <a:spcPts val="751"/>
              </a:spcBef>
            </a:pPr>
            <a:r>
              <a:rPr lang="de-DE" sz="1000" spc="-1" dirty="0">
                <a:solidFill>
                  <a:srgbClr val="7F7F7F"/>
                </a:solidFill>
              </a:rPr>
              <a:t>Vergiss veraltete Website-Blockers als Kindersicherungs-Apps; schütze dein gesamtes </a:t>
            </a:r>
            <a:br>
              <a:rPr lang="de-DE" sz="1000" spc="-1" dirty="0">
                <a:solidFill>
                  <a:srgbClr val="7F7F7F"/>
                </a:solidFill>
              </a:rPr>
            </a:br>
            <a:r>
              <a:rPr lang="de-DE" sz="1000" spc="-1" dirty="0">
                <a:solidFill>
                  <a:srgbClr val="7F7F7F"/>
                </a:solidFill>
              </a:rPr>
              <a:t>Betriebssystem mit hochmodernen KI, sowohl online als auch offline.</a:t>
            </a:r>
            <a:endParaRPr lang="en-US" sz="1000" spc="-1" dirty="0">
              <a:solidFill>
                <a:srgbClr val="7F7F7F"/>
              </a:solidFill>
            </a:endParaRPr>
          </a:p>
          <a:p>
            <a:pPr algn="ctr">
              <a:lnSpc>
                <a:spcPct val="90000"/>
              </a:lnSpc>
              <a:spcBef>
                <a:spcPts val="751"/>
              </a:spcBef>
            </a:pPr>
            <a:endParaRPr lang="en-US" sz="1000" spc="-1" dirty="0"/>
          </a:p>
        </p:txBody>
      </p:sp>
    </p:spTree>
    <p:extLst>
      <p:ext uri="{BB962C8B-B14F-4D97-AF65-F5344CB8AC3E}">
        <p14:creationId xmlns:p14="http://schemas.microsoft.com/office/powerpoint/2010/main" val="29361257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7258907" y="-157702"/>
            <a:ext cx="1982141" cy="5458905"/>
            <a:chOff x="0" y="0"/>
            <a:chExt cx="1044090" cy="2875472"/>
          </a:xfrm>
          <a:pattFill prst="pct60">
            <a:fgClr>
              <a:srgbClr val="FFFFFF"/>
            </a:fgClr>
            <a:bgClr>
              <a:schemeClr val="tx2">
                <a:lumMod val="50000"/>
              </a:schemeClr>
            </a:bgClr>
          </a:pattFill>
        </p:grpSpPr>
        <p:sp>
          <p:nvSpPr>
            <p:cNvPr id="3" name="Freeform 3"/>
            <p:cNvSpPr/>
            <p:nvPr/>
          </p:nvSpPr>
          <p:spPr>
            <a:xfrm>
              <a:off x="0" y="0"/>
              <a:ext cx="1044090" cy="2875472"/>
            </a:xfrm>
            <a:custGeom>
              <a:avLst/>
              <a:gdLst/>
              <a:ahLst/>
              <a:cxnLst/>
              <a:rect l="l" t="t" r="r" b="b"/>
              <a:pathLst>
                <a:path w="1044090" h="2875472">
                  <a:moveTo>
                    <a:pt x="0" y="0"/>
                  </a:moveTo>
                  <a:lnTo>
                    <a:pt x="1044090" y="0"/>
                  </a:lnTo>
                  <a:lnTo>
                    <a:pt x="1044090" y="2875472"/>
                  </a:lnTo>
                  <a:lnTo>
                    <a:pt x="0" y="2875472"/>
                  </a:lnTo>
                  <a:close/>
                </a:path>
              </a:pathLst>
            </a:custGeom>
            <a:grpFill/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de-DE" sz="700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1044090" cy="2913572"/>
            </a:xfrm>
            <a:prstGeom prst="rect">
              <a:avLst/>
            </a:prstGeom>
            <a:grpFill/>
          </p:spPr>
          <p:txBody>
            <a:bodyPr lIns="25400" tIns="25400" rIns="25400" bIns="25400" rtlCol="0" anchor="ctr"/>
            <a:lstStyle/>
            <a:p>
              <a:pPr algn="ctr">
                <a:lnSpc>
                  <a:spcPts val="1330"/>
                </a:lnSpc>
                <a:spcBef>
                  <a:spcPct val="0"/>
                </a:spcBef>
              </a:pPr>
              <a:endParaRPr sz="700"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2573309" y="205672"/>
            <a:ext cx="3380123" cy="5973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124"/>
              </a:lnSpc>
              <a:spcBef>
                <a:spcPct val="0"/>
              </a:spcBef>
            </a:pPr>
            <a:r>
              <a:rPr lang="en-US" sz="3000" dirty="0">
                <a:solidFill>
                  <a:schemeClr val="dk1"/>
                </a:solidFill>
                <a:latin typeface="Montserrat ExtraBold"/>
                <a:sym typeface="Open Sans Extra Bold"/>
              </a:rPr>
              <a:t>OVERVIEW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-933883" y="-807109"/>
            <a:ext cx="1867766" cy="1867766"/>
            <a:chOff x="0" y="0"/>
            <a:chExt cx="812800" cy="8128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chemeClr val="tx2">
                <a:lumMod val="50000"/>
                <a:alpha val="0"/>
              </a:schemeClr>
            </a:solidFill>
            <a:ln w="952500" cap="sq">
              <a:solidFill>
                <a:schemeClr val="accent4"/>
              </a:solidFill>
              <a:prstDash val="solid"/>
              <a:miter/>
            </a:ln>
          </p:spPr>
          <p:txBody>
            <a:bodyPr/>
            <a:lstStyle/>
            <a:p>
              <a:endParaRPr lang="de-DE" sz="700" dirty="0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25400" tIns="25400" rIns="25400" bIns="25400" rtlCol="0" anchor="ctr"/>
            <a:lstStyle/>
            <a:p>
              <a:pPr algn="ctr">
                <a:lnSpc>
                  <a:spcPts val="1330"/>
                </a:lnSpc>
                <a:spcBef>
                  <a:spcPct val="0"/>
                </a:spcBef>
              </a:pPr>
              <a:endParaRPr sz="700"/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2239357" y="874537"/>
            <a:ext cx="1886510" cy="2435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998"/>
              </a:lnSpc>
              <a:spcBef>
                <a:spcPct val="0"/>
              </a:spcBef>
            </a:pPr>
            <a:r>
              <a:rPr lang="en-US" sz="1427" spc="-28" dirty="0">
                <a:solidFill>
                  <a:srgbClr val="051D40"/>
                </a:solidFill>
                <a:latin typeface="Poppins"/>
                <a:ea typeface="Poppins"/>
                <a:cs typeface="Poppins"/>
                <a:sym typeface="Poppins"/>
              </a:rPr>
              <a:t>Team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4649352" y="874537"/>
            <a:ext cx="330426" cy="2435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998"/>
              </a:lnSpc>
              <a:spcBef>
                <a:spcPct val="0"/>
              </a:spcBef>
            </a:pPr>
            <a:r>
              <a:rPr lang="en-US" sz="1427" spc="-28" dirty="0">
                <a:solidFill>
                  <a:srgbClr val="051D40"/>
                </a:solidFill>
                <a:latin typeface="Poppins"/>
                <a:ea typeface="Poppins"/>
                <a:cs typeface="Poppins"/>
                <a:sym typeface="Poppins"/>
              </a:rPr>
              <a:t> 03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39357" y="1187290"/>
            <a:ext cx="2071511" cy="247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998"/>
              </a:lnSpc>
              <a:spcBef>
                <a:spcPct val="0"/>
              </a:spcBef>
            </a:pPr>
            <a:r>
              <a:rPr lang="de-DE" sz="1600" dirty="0"/>
              <a:t>Gründungsidee</a:t>
            </a:r>
            <a:endParaRPr lang="en-US" sz="1427" spc="-28" dirty="0">
              <a:solidFill>
                <a:srgbClr val="051D4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4649352" y="1187290"/>
            <a:ext cx="330426" cy="2435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998"/>
              </a:lnSpc>
              <a:spcBef>
                <a:spcPct val="0"/>
              </a:spcBef>
            </a:pPr>
            <a:r>
              <a:rPr lang="en-US" sz="1427" spc="-28" dirty="0">
                <a:solidFill>
                  <a:srgbClr val="051D40"/>
                </a:solidFill>
                <a:latin typeface="Poppins"/>
                <a:ea typeface="Poppins"/>
                <a:cs typeface="Poppins"/>
                <a:sym typeface="Poppins"/>
              </a:rPr>
              <a:t>04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239357" y="1499909"/>
            <a:ext cx="2326260" cy="2435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998"/>
              </a:lnSpc>
              <a:spcBef>
                <a:spcPct val="0"/>
              </a:spcBef>
            </a:pPr>
            <a:r>
              <a:rPr lang="en-US" sz="1427" spc="-28" dirty="0">
                <a:solidFill>
                  <a:srgbClr val="051D40"/>
                </a:solidFill>
                <a:latin typeface="Poppins"/>
                <a:ea typeface="Poppins"/>
                <a:cs typeface="Poppins"/>
                <a:sym typeface="Poppins"/>
              </a:rPr>
              <a:t>Problem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4649352" y="1499909"/>
            <a:ext cx="330426" cy="2435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998"/>
              </a:lnSpc>
              <a:spcBef>
                <a:spcPct val="0"/>
              </a:spcBef>
            </a:pPr>
            <a:r>
              <a:rPr lang="en-US" sz="1427" spc="-28" dirty="0">
                <a:solidFill>
                  <a:srgbClr val="051D40"/>
                </a:solidFill>
                <a:latin typeface="Poppins"/>
                <a:ea typeface="Poppins"/>
                <a:cs typeface="Poppins"/>
                <a:sym typeface="Poppins"/>
              </a:rPr>
              <a:t>05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2239357" y="1812662"/>
            <a:ext cx="2198886" cy="247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998"/>
              </a:lnSpc>
              <a:spcBef>
                <a:spcPct val="0"/>
              </a:spcBef>
            </a:pPr>
            <a:r>
              <a:rPr lang="en-US" sz="1427" spc="-28" dirty="0" err="1">
                <a:solidFill>
                  <a:srgbClr val="051D40"/>
                </a:solidFill>
                <a:latin typeface="Poppins"/>
                <a:cs typeface="Poppins"/>
              </a:rPr>
              <a:t>Lösungen</a:t>
            </a:r>
            <a:endParaRPr lang="en-US" sz="1427" spc="-28" dirty="0">
              <a:solidFill>
                <a:srgbClr val="051D40"/>
              </a:solidFill>
              <a:latin typeface="Poppins"/>
              <a:cs typeface="Poppins"/>
              <a:sym typeface="Poppins"/>
            </a:endParaRPr>
          </a:p>
        </p:txBody>
      </p:sp>
      <p:sp>
        <p:nvSpPr>
          <p:cNvPr id="21" name="TextBox 21"/>
          <p:cNvSpPr txBox="1"/>
          <p:nvPr/>
        </p:nvSpPr>
        <p:spPr>
          <a:xfrm>
            <a:off x="4649352" y="1812662"/>
            <a:ext cx="330426" cy="2435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998"/>
              </a:lnSpc>
              <a:spcBef>
                <a:spcPct val="0"/>
              </a:spcBef>
            </a:pPr>
            <a:r>
              <a:rPr lang="en-US" sz="1427" spc="-28" dirty="0">
                <a:solidFill>
                  <a:srgbClr val="051D40"/>
                </a:solidFill>
                <a:latin typeface="Poppins"/>
                <a:ea typeface="Poppins"/>
                <a:cs typeface="Poppins"/>
                <a:sym typeface="Poppins"/>
              </a:rPr>
              <a:t>06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2239357" y="2125281"/>
            <a:ext cx="2289868" cy="2435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998"/>
              </a:lnSpc>
              <a:spcBef>
                <a:spcPct val="0"/>
              </a:spcBef>
            </a:pPr>
            <a:r>
              <a:rPr lang="en-US" sz="1427" spc="-28" dirty="0" err="1">
                <a:solidFill>
                  <a:srgbClr val="051D40"/>
                </a:solidFill>
                <a:latin typeface="Poppins"/>
                <a:ea typeface="Poppins"/>
                <a:cs typeface="Poppins"/>
                <a:sym typeface="Poppins"/>
              </a:rPr>
              <a:t>Produkt</a:t>
            </a:r>
            <a:endParaRPr lang="en-US" sz="1427" spc="-28" dirty="0">
              <a:solidFill>
                <a:srgbClr val="051D4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4" name="TextBox 24"/>
          <p:cNvSpPr txBox="1"/>
          <p:nvPr/>
        </p:nvSpPr>
        <p:spPr>
          <a:xfrm>
            <a:off x="4649352" y="2125281"/>
            <a:ext cx="330426" cy="2435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998"/>
              </a:lnSpc>
              <a:spcBef>
                <a:spcPct val="0"/>
              </a:spcBef>
            </a:pPr>
            <a:r>
              <a:rPr lang="en-US" sz="1427" spc="-28" dirty="0">
                <a:solidFill>
                  <a:srgbClr val="051D40"/>
                </a:solidFill>
                <a:latin typeface="Poppins"/>
                <a:ea typeface="Poppins"/>
                <a:cs typeface="Poppins"/>
                <a:sym typeface="Poppins"/>
              </a:rPr>
              <a:t>09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2239357" y="2438034"/>
            <a:ext cx="2198886" cy="247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998"/>
              </a:lnSpc>
              <a:spcBef>
                <a:spcPct val="0"/>
              </a:spcBef>
            </a:pPr>
            <a:r>
              <a:rPr lang="de-DE" sz="1427" spc="-28" dirty="0">
                <a:solidFill>
                  <a:srgbClr val="051D40"/>
                </a:solidFill>
                <a:latin typeface="Poppins"/>
                <a:cs typeface="Poppins"/>
              </a:rPr>
              <a:t>Preisplan</a:t>
            </a:r>
            <a:endParaRPr lang="en-US" sz="1427" spc="-28" dirty="0">
              <a:solidFill>
                <a:srgbClr val="051D40"/>
              </a:solidFill>
              <a:latin typeface="Poppins"/>
              <a:cs typeface="Poppins"/>
              <a:sym typeface="Poppins"/>
            </a:endParaRPr>
          </a:p>
        </p:txBody>
      </p:sp>
      <p:sp>
        <p:nvSpPr>
          <p:cNvPr id="27" name="TextBox 27"/>
          <p:cNvSpPr txBox="1"/>
          <p:nvPr/>
        </p:nvSpPr>
        <p:spPr>
          <a:xfrm>
            <a:off x="4649352" y="2438034"/>
            <a:ext cx="330426" cy="2435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998"/>
              </a:lnSpc>
              <a:spcBef>
                <a:spcPct val="0"/>
              </a:spcBef>
            </a:pPr>
            <a:r>
              <a:rPr lang="en-US" sz="1427" spc="-28" dirty="0">
                <a:solidFill>
                  <a:srgbClr val="051D40"/>
                </a:solidFill>
                <a:latin typeface="Poppins"/>
                <a:ea typeface="Poppins"/>
                <a:cs typeface="Poppins"/>
                <a:sym typeface="Poppins"/>
              </a:rPr>
              <a:t>10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2239357" y="2750652"/>
            <a:ext cx="2289868" cy="247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998"/>
              </a:lnSpc>
              <a:spcBef>
                <a:spcPct val="0"/>
              </a:spcBef>
            </a:pPr>
            <a:r>
              <a:rPr lang="de-DE" sz="1427" spc="-28" dirty="0">
                <a:solidFill>
                  <a:srgbClr val="051D40"/>
                </a:solidFill>
                <a:latin typeface="Poppins"/>
                <a:cs typeface="Poppins"/>
              </a:rPr>
              <a:t>Marktgröße</a:t>
            </a:r>
            <a:endParaRPr lang="en-US" sz="1427" spc="-28" dirty="0">
              <a:solidFill>
                <a:srgbClr val="051D40"/>
              </a:solidFill>
              <a:latin typeface="Poppins"/>
              <a:cs typeface="Poppins"/>
              <a:sym typeface="Poppins"/>
            </a:endParaRPr>
          </a:p>
        </p:txBody>
      </p:sp>
      <p:sp>
        <p:nvSpPr>
          <p:cNvPr id="30" name="TextBox 30"/>
          <p:cNvSpPr txBox="1"/>
          <p:nvPr/>
        </p:nvSpPr>
        <p:spPr>
          <a:xfrm>
            <a:off x="4649352" y="2750652"/>
            <a:ext cx="330426" cy="2435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998"/>
              </a:lnSpc>
              <a:spcBef>
                <a:spcPct val="0"/>
              </a:spcBef>
            </a:pPr>
            <a:r>
              <a:rPr lang="en-US" sz="1427" spc="-28" dirty="0">
                <a:solidFill>
                  <a:srgbClr val="051D40"/>
                </a:solidFill>
                <a:latin typeface="Poppins"/>
                <a:ea typeface="Poppins"/>
                <a:cs typeface="Poppins"/>
                <a:sym typeface="Poppins"/>
              </a:rPr>
              <a:t>1 1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2239357" y="3063406"/>
            <a:ext cx="2198886" cy="247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998"/>
              </a:lnSpc>
              <a:spcBef>
                <a:spcPct val="0"/>
              </a:spcBef>
            </a:pPr>
            <a:r>
              <a:rPr lang="de-DE" sz="1427" spc="-28" dirty="0">
                <a:solidFill>
                  <a:srgbClr val="051D40"/>
                </a:solidFill>
                <a:latin typeface="Poppins"/>
                <a:cs typeface="Poppins"/>
              </a:rPr>
              <a:t>Marktvalidierung</a:t>
            </a:r>
            <a:endParaRPr lang="en-US" sz="1427" spc="-28" dirty="0">
              <a:solidFill>
                <a:srgbClr val="051D40"/>
              </a:solidFill>
              <a:latin typeface="Poppins"/>
              <a:cs typeface="Poppins"/>
              <a:sym typeface="Poppins"/>
            </a:endParaRPr>
          </a:p>
        </p:txBody>
      </p:sp>
      <p:sp>
        <p:nvSpPr>
          <p:cNvPr id="33" name="TextBox 33"/>
          <p:cNvSpPr txBox="1"/>
          <p:nvPr/>
        </p:nvSpPr>
        <p:spPr>
          <a:xfrm>
            <a:off x="4649352" y="3063406"/>
            <a:ext cx="330426" cy="2435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998"/>
              </a:lnSpc>
              <a:spcBef>
                <a:spcPct val="0"/>
              </a:spcBef>
            </a:pPr>
            <a:r>
              <a:rPr lang="en-US" sz="1427" spc="-28" dirty="0">
                <a:solidFill>
                  <a:srgbClr val="051D40"/>
                </a:solidFill>
                <a:latin typeface="Poppins"/>
                <a:ea typeface="Poppins"/>
                <a:cs typeface="Poppins"/>
                <a:sym typeface="Poppins"/>
              </a:rPr>
              <a:t>12</a:t>
            </a:r>
          </a:p>
        </p:txBody>
      </p:sp>
      <p:pic>
        <p:nvPicPr>
          <p:cNvPr id="34" name="Grafik 33">
            <a:extLst>
              <a:ext uri="{FF2B5EF4-FFF2-40B4-BE49-F238E27FC236}">
                <a16:creationId xmlns:a16="http://schemas.microsoft.com/office/drawing/2014/main" id="{4A37183D-468C-761C-862C-DD6C683D1B93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8344298" y="4356526"/>
            <a:ext cx="701730" cy="701730"/>
          </a:xfrm>
          <a:prstGeom prst="rect">
            <a:avLst/>
          </a:prstGeom>
          <a:ln w="0">
            <a:noFill/>
          </a:ln>
        </p:spPr>
      </p:pic>
      <p:sp>
        <p:nvSpPr>
          <p:cNvPr id="35" name="TextBox 32">
            <a:extLst>
              <a:ext uri="{FF2B5EF4-FFF2-40B4-BE49-F238E27FC236}">
                <a16:creationId xmlns:a16="http://schemas.microsoft.com/office/drawing/2014/main" id="{19A25FA4-630A-6136-7B55-1B39832580F1}"/>
              </a:ext>
            </a:extLst>
          </p:cNvPr>
          <p:cNvSpPr txBox="1"/>
          <p:nvPr/>
        </p:nvSpPr>
        <p:spPr>
          <a:xfrm>
            <a:off x="2239357" y="3377060"/>
            <a:ext cx="2198886" cy="247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998"/>
              </a:lnSpc>
              <a:spcBef>
                <a:spcPct val="0"/>
              </a:spcBef>
            </a:pPr>
            <a:r>
              <a:rPr lang="de-DE" sz="1427" spc="-28" dirty="0">
                <a:solidFill>
                  <a:srgbClr val="051D40"/>
                </a:solidFill>
                <a:latin typeface="Poppins"/>
                <a:cs typeface="Poppins"/>
              </a:rPr>
              <a:t>Wettbewerber</a:t>
            </a:r>
            <a:endParaRPr lang="en-US" sz="1427" spc="-28" dirty="0">
              <a:solidFill>
                <a:srgbClr val="051D40"/>
              </a:solidFill>
              <a:latin typeface="Poppins"/>
              <a:cs typeface="Poppins"/>
              <a:sym typeface="Poppins"/>
            </a:endParaRPr>
          </a:p>
        </p:txBody>
      </p:sp>
      <p:sp>
        <p:nvSpPr>
          <p:cNvPr id="36" name="TextBox 32">
            <a:extLst>
              <a:ext uri="{FF2B5EF4-FFF2-40B4-BE49-F238E27FC236}">
                <a16:creationId xmlns:a16="http://schemas.microsoft.com/office/drawing/2014/main" id="{14253CCE-2C5C-B5AF-9937-E82D249B3EC7}"/>
              </a:ext>
            </a:extLst>
          </p:cNvPr>
          <p:cNvSpPr txBox="1"/>
          <p:nvPr/>
        </p:nvSpPr>
        <p:spPr>
          <a:xfrm>
            <a:off x="2239357" y="3953090"/>
            <a:ext cx="2198886" cy="247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998"/>
              </a:lnSpc>
              <a:spcBef>
                <a:spcPct val="0"/>
              </a:spcBef>
            </a:pPr>
            <a:r>
              <a:rPr lang="de-DE" sz="1427" spc="-28" dirty="0">
                <a:solidFill>
                  <a:srgbClr val="051D40"/>
                </a:solidFill>
                <a:latin typeface="Poppins"/>
                <a:cs typeface="Poppins"/>
              </a:rPr>
              <a:t>Zeitplan</a:t>
            </a:r>
            <a:endParaRPr lang="en-US" sz="1427" spc="-28" dirty="0">
              <a:solidFill>
                <a:srgbClr val="051D40"/>
              </a:solidFill>
              <a:latin typeface="Poppins"/>
              <a:cs typeface="Poppins"/>
              <a:sym typeface="Poppins"/>
            </a:endParaRPr>
          </a:p>
        </p:txBody>
      </p:sp>
      <p:sp>
        <p:nvSpPr>
          <p:cNvPr id="37" name="TextBox 32">
            <a:extLst>
              <a:ext uri="{FF2B5EF4-FFF2-40B4-BE49-F238E27FC236}">
                <a16:creationId xmlns:a16="http://schemas.microsoft.com/office/drawing/2014/main" id="{AEE64E03-C759-1EC0-1DAF-C5DA43431423}"/>
              </a:ext>
            </a:extLst>
          </p:cNvPr>
          <p:cNvSpPr txBox="1"/>
          <p:nvPr/>
        </p:nvSpPr>
        <p:spPr>
          <a:xfrm>
            <a:off x="2239357" y="4244522"/>
            <a:ext cx="2198886" cy="2435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998"/>
              </a:lnSpc>
              <a:spcBef>
                <a:spcPct val="0"/>
              </a:spcBef>
            </a:pPr>
            <a:r>
              <a:rPr lang="en-US" sz="1427" spc="-28" dirty="0">
                <a:solidFill>
                  <a:srgbClr val="051D40"/>
                </a:solidFill>
                <a:latin typeface="Poppins"/>
                <a:ea typeface="Poppins"/>
                <a:cs typeface="Poppins"/>
                <a:sym typeface="Poppins"/>
              </a:rPr>
              <a:t>The Ask</a:t>
            </a:r>
          </a:p>
        </p:txBody>
      </p:sp>
      <p:sp>
        <p:nvSpPr>
          <p:cNvPr id="38" name="TextBox 33">
            <a:extLst>
              <a:ext uri="{FF2B5EF4-FFF2-40B4-BE49-F238E27FC236}">
                <a16:creationId xmlns:a16="http://schemas.microsoft.com/office/drawing/2014/main" id="{0977627F-FB1A-D696-6C59-6363A7ED1BD8}"/>
              </a:ext>
            </a:extLst>
          </p:cNvPr>
          <p:cNvSpPr txBox="1"/>
          <p:nvPr/>
        </p:nvSpPr>
        <p:spPr>
          <a:xfrm>
            <a:off x="4656227" y="3646108"/>
            <a:ext cx="330426" cy="2435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998"/>
              </a:lnSpc>
              <a:spcBef>
                <a:spcPct val="0"/>
              </a:spcBef>
            </a:pPr>
            <a:r>
              <a:rPr lang="en-US" sz="1427" spc="-28" dirty="0">
                <a:solidFill>
                  <a:srgbClr val="051D40"/>
                </a:solidFill>
                <a:latin typeface="Poppins"/>
                <a:ea typeface="Poppins"/>
                <a:cs typeface="Poppins"/>
                <a:sym typeface="Poppins"/>
              </a:rPr>
              <a:t>14</a:t>
            </a:r>
          </a:p>
        </p:txBody>
      </p:sp>
      <p:sp>
        <p:nvSpPr>
          <p:cNvPr id="39" name="TextBox 33">
            <a:extLst>
              <a:ext uri="{FF2B5EF4-FFF2-40B4-BE49-F238E27FC236}">
                <a16:creationId xmlns:a16="http://schemas.microsoft.com/office/drawing/2014/main" id="{0FFD2420-F2D0-BD19-1AB2-E6F73C78FB15}"/>
              </a:ext>
            </a:extLst>
          </p:cNvPr>
          <p:cNvSpPr txBox="1"/>
          <p:nvPr/>
        </p:nvSpPr>
        <p:spPr>
          <a:xfrm>
            <a:off x="4649352" y="3947912"/>
            <a:ext cx="330426" cy="2435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998"/>
              </a:lnSpc>
              <a:spcBef>
                <a:spcPct val="0"/>
              </a:spcBef>
            </a:pPr>
            <a:r>
              <a:rPr lang="en-US" sz="1427" spc="-28" dirty="0">
                <a:solidFill>
                  <a:srgbClr val="051D40"/>
                </a:solidFill>
                <a:latin typeface="Poppins"/>
                <a:ea typeface="Poppins"/>
                <a:cs typeface="Poppins"/>
                <a:sym typeface="Poppins"/>
              </a:rPr>
              <a:t>15</a:t>
            </a:r>
          </a:p>
        </p:txBody>
      </p:sp>
      <p:sp>
        <p:nvSpPr>
          <p:cNvPr id="40" name="TextBox 33">
            <a:extLst>
              <a:ext uri="{FF2B5EF4-FFF2-40B4-BE49-F238E27FC236}">
                <a16:creationId xmlns:a16="http://schemas.microsoft.com/office/drawing/2014/main" id="{CD21DEE2-4DEF-9630-CC52-4AD1AB5C84BB}"/>
              </a:ext>
            </a:extLst>
          </p:cNvPr>
          <p:cNvSpPr txBox="1"/>
          <p:nvPr/>
        </p:nvSpPr>
        <p:spPr>
          <a:xfrm>
            <a:off x="4656227" y="4272363"/>
            <a:ext cx="330426" cy="2435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998"/>
              </a:lnSpc>
              <a:spcBef>
                <a:spcPct val="0"/>
              </a:spcBef>
            </a:pPr>
            <a:r>
              <a:rPr lang="en-US" sz="1427" spc="-28" dirty="0">
                <a:solidFill>
                  <a:srgbClr val="051D40"/>
                </a:solidFill>
                <a:latin typeface="Poppins"/>
                <a:ea typeface="Poppins"/>
                <a:cs typeface="Poppins"/>
                <a:sym typeface="Poppins"/>
              </a:rPr>
              <a:t>16</a:t>
            </a:r>
          </a:p>
        </p:txBody>
      </p:sp>
      <p:sp>
        <p:nvSpPr>
          <p:cNvPr id="9" name="TextBox 32">
            <a:extLst>
              <a:ext uri="{FF2B5EF4-FFF2-40B4-BE49-F238E27FC236}">
                <a16:creationId xmlns:a16="http://schemas.microsoft.com/office/drawing/2014/main" id="{C844C6BC-A38F-5311-4D2E-6BC0878BD4F2}"/>
              </a:ext>
            </a:extLst>
          </p:cNvPr>
          <p:cNvSpPr txBox="1"/>
          <p:nvPr/>
        </p:nvSpPr>
        <p:spPr>
          <a:xfrm>
            <a:off x="2239357" y="3685577"/>
            <a:ext cx="2198886" cy="2435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998"/>
              </a:lnSpc>
              <a:spcBef>
                <a:spcPct val="0"/>
              </a:spcBef>
            </a:pPr>
            <a:r>
              <a:rPr lang="en-US" sz="1427" spc="-28" dirty="0">
                <a:solidFill>
                  <a:srgbClr val="051D40"/>
                </a:solidFill>
                <a:latin typeface="Poppins"/>
                <a:ea typeface="Poppins"/>
                <a:cs typeface="Poppins"/>
                <a:sym typeface="Poppins"/>
              </a:rPr>
              <a:t>SWOT Analysis</a:t>
            </a:r>
          </a:p>
        </p:txBody>
      </p:sp>
      <p:sp>
        <p:nvSpPr>
          <p:cNvPr id="10" name="TextBox 33">
            <a:extLst>
              <a:ext uri="{FF2B5EF4-FFF2-40B4-BE49-F238E27FC236}">
                <a16:creationId xmlns:a16="http://schemas.microsoft.com/office/drawing/2014/main" id="{F226860F-63B3-37A7-1A11-44158C75BA35}"/>
              </a:ext>
            </a:extLst>
          </p:cNvPr>
          <p:cNvSpPr txBox="1"/>
          <p:nvPr/>
        </p:nvSpPr>
        <p:spPr>
          <a:xfrm>
            <a:off x="4649352" y="3354757"/>
            <a:ext cx="330426" cy="2435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998"/>
              </a:lnSpc>
              <a:spcBef>
                <a:spcPct val="0"/>
              </a:spcBef>
            </a:pPr>
            <a:r>
              <a:rPr lang="en-US" sz="1427" spc="-28" dirty="0">
                <a:solidFill>
                  <a:srgbClr val="051D40"/>
                </a:solidFill>
                <a:latin typeface="Poppins"/>
                <a:ea typeface="Poppins"/>
                <a:cs typeface="Poppins"/>
                <a:sym typeface="Poppins"/>
              </a:rPr>
              <a:t>13</a:t>
            </a:r>
          </a:p>
        </p:txBody>
      </p:sp>
      <p:sp>
        <p:nvSpPr>
          <p:cNvPr id="13" name="TextBox 32">
            <a:extLst>
              <a:ext uri="{FF2B5EF4-FFF2-40B4-BE49-F238E27FC236}">
                <a16:creationId xmlns:a16="http://schemas.microsoft.com/office/drawing/2014/main" id="{9875A43D-2A9F-BD59-5B8D-FB3D9E13EFAF}"/>
              </a:ext>
            </a:extLst>
          </p:cNvPr>
          <p:cNvSpPr txBox="1"/>
          <p:nvPr/>
        </p:nvSpPr>
        <p:spPr>
          <a:xfrm>
            <a:off x="2239357" y="4540343"/>
            <a:ext cx="2198886" cy="2435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998"/>
              </a:lnSpc>
              <a:spcBef>
                <a:spcPct val="0"/>
              </a:spcBef>
            </a:pPr>
            <a:r>
              <a:rPr lang="en-US" sz="1427" spc="-28" dirty="0">
                <a:solidFill>
                  <a:srgbClr val="051D40"/>
                </a:solidFill>
                <a:latin typeface="Poppins"/>
                <a:ea typeface="Poppins"/>
                <a:cs typeface="Poppins"/>
                <a:sym typeface="Poppins"/>
              </a:rPr>
              <a:t>Media</a:t>
            </a:r>
          </a:p>
        </p:txBody>
      </p:sp>
      <p:sp>
        <p:nvSpPr>
          <p:cNvPr id="19" name="TextBox 33">
            <a:extLst>
              <a:ext uri="{FF2B5EF4-FFF2-40B4-BE49-F238E27FC236}">
                <a16:creationId xmlns:a16="http://schemas.microsoft.com/office/drawing/2014/main" id="{67AD4A6B-3643-FA7D-16E4-6DB3A0EB5F0D}"/>
              </a:ext>
            </a:extLst>
          </p:cNvPr>
          <p:cNvSpPr txBox="1"/>
          <p:nvPr/>
        </p:nvSpPr>
        <p:spPr>
          <a:xfrm>
            <a:off x="4656227" y="4574167"/>
            <a:ext cx="330426" cy="2435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998"/>
              </a:lnSpc>
              <a:spcBef>
                <a:spcPct val="0"/>
              </a:spcBef>
            </a:pPr>
            <a:r>
              <a:rPr lang="en-US" sz="1427" spc="-28" dirty="0">
                <a:solidFill>
                  <a:srgbClr val="051D40"/>
                </a:solidFill>
                <a:latin typeface="Poppins"/>
                <a:ea typeface="Poppins"/>
                <a:cs typeface="Poppins"/>
                <a:sym typeface="Poppins"/>
              </a:rPr>
              <a:t>17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93" name="Google Shape;1893;p44"/>
          <p:cNvPicPr preferRelativeResize="0"/>
          <p:nvPr/>
        </p:nvPicPr>
        <p:blipFill>
          <a:blip r:embed="rId3"/>
          <a:srcRect t="10929" b="10929"/>
          <a:stretch/>
        </p:blipFill>
        <p:spPr>
          <a:xfrm>
            <a:off x="3917325" y="1048241"/>
            <a:ext cx="1398600" cy="1398900"/>
          </a:xfrm>
          <a:prstGeom prst="flowChartConnector">
            <a:avLst/>
          </a:prstGeom>
          <a:noFill/>
          <a:ln>
            <a:noFill/>
          </a:ln>
        </p:spPr>
      </p:pic>
      <p:sp>
        <p:nvSpPr>
          <p:cNvPr id="1894" name="Google Shape;1894;p44"/>
          <p:cNvSpPr txBox="1">
            <a:spLocks noGrp="1"/>
          </p:cNvSpPr>
          <p:nvPr>
            <p:ph type="title"/>
          </p:nvPr>
        </p:nvSpPr>
        <p:spPr>
          <a:xfrm>
            <a:off x="734291" y="312070"/>
            <a:ext cx="7315200" cy="54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MR-PROTECT TEAM</a:t>
            </a:r>
            <a:endParaRPr dirty="0"/>
          </a:p>
        </p:txBody>
      </p:sp>
      <p:grpSp>
        <p:nvGrpSpPr>
          <p:cNvPr id="1898" name="Google Shape;1898;p44"/>
          <p:cNvGrpSpPr/>
          <p:nvPr/>
        </p:nvGrpSpPr>
        <p:grpSpPr>
          <a:xfrm>
            <a:off x="4743239" y="2002515"/>
            <a:ext cx="670711" cy="572733"/>
            <a:chOff x="2329725" y="1188750"/>
            <a:chExt cx="1083365" cy="925105"/>
          </a:xfrm>
        </p:grpSpPr>
        <p:sp>
          <p:nvSpPr>
            <p:cNvPr id="1899" name="Google Shape;1899;p44"/>
            <p:cNvSpPr/>
            <p:nvPr/>
          </p:nvSpPr>
          <p:spPr>
            <a:xfrm>
              <a:off x="2427707" y="1227997"/>
              <a:ext cx="985383" cy="885858"/>
            </a:xfrm>
            <a:custGeom>
              <a:avLst/>
              <a:gdLst/>
              <a:ahLst/>
              <a:cxnLst/>
              <a:rect l="l" t="t" r="r" b="b"/>
              <a:pathLst>
                <a:path w="14676" h="16379" extrusionOk="0">
                  <a:moveTo>
                    <a:pt x="7560" y="1"/>
                  </a:moveTo>
                  <a:cubicBezTo>
                    <a:pt x="3283" y="1"/>
                    <a:pt x="0" y="8178"/>
                    <a:pt x="2476" y="12988"/>
                  </a:cubicBezTo>
                  <a:cubicBezTo>
                    <a:pt x="3703" y="15375"/>
                    <a:pt x="6008" y="16379"/>
                    <a:pt x="8201" y="16379"/>
                  </a:cubicBezTo>
                  <a:cubicBezTo>
                    <a:pt x="10559" y="16379"/>
                    <a:pt x="12790" y="15223"/>
                    <a:pt x="13430" y="13366"/>
                  </a:cubicBezTo>
                  <a:cubicBezTo>
                    <a:pt x="14675" y="9777"/>
                    <a:pt x="13214" y="571"/>
                    <a:pt x="7908" y="20"/>
                  </a:cubicBezTo>
                  <a:cubicBezTo>
                    <a:pt x="7791" y="5"/>
                    <a:pt x="7677" y="1"/>
                    <a:pt x="756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0" name="Google Shape;1900;p44"/>
            <p:cNvSpPr/>
            <p:nvPr/>
          </p:nvSpPr>
          <p:spPr>
            <a:xfrm>
              <a:off x="2329725" y="1188750"/>
              <a:ext cx="985383" cy="885858"/>
            </a:xfrm>
            <a:custGeom>
              <a:avLst/>
              <a:gdLst/>
              <a:ahLst/>
              <a:cxnLst/>
              <a:rect l="l" t="t" r="r" b="b"/>
              <a:pathLst>
                <a:path w="14676" h="16379" extrusionOk="0">
                  <a:moveTo>
                    <a:pt x="7560" y="1"/>
                  </a:moveTo>
                  <a:cubicBezTo>
                    <a:pt x="3283" y="1"/>
                    <a:pt x="0" y="8178"/>
                    <a:pt x="2476" y="12988"/>
                  </a:cubicBezTo>
                  <a:cubicBezTo>
                    <a:pt x="3703" y="15375"/>
                    <a:pt x="6008" y="16379"/>
                    <a:pt x="8201" y="16379"/>
                  </a:cubicBezTo>
                  <a:cubicBezTo>
                    <a:pt x="10559" y="16379"/>
                    <a:pt x="12790" y="15223"/>
                    <a:pt x="13430" y="13366"/>
                  </a:cubicBezTo>
                  <a:cubicBezTo>
                    <a:pt x="14675" y="9777"/>
                    <a:pt x="13214" y="571"/>
                    <a:pt x="7908" y="20"/>
                  </a:cubicBezTo>
                  <a:cubicBezTo>
                    <a:pt x="7791" y="5"/>
                    <a:pt x="7677" y="1"/>
                    <a:pt x="756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905" name="Google Shape;1905;p44"/>
          <p:cNvSpPr txBox="1">
            <a:spLocks noGrp="1"/>
          </p:cNvSpPr>
          <p:nvPr>
            <p:ph type="subTitle" idx="2"/>
          </p:nvPr>
        </p:nvSpPr>
        <p:spPr>
          <a:xfrm>
            <a:off x="4616625" y="2048665"/>
            <a:ext cx="984600" cy="325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 dirty="0"/>
              <a:t>E</a:t>
            </a:r>
            <a:endParaRPr dirty="0"/>
          </a:p>
        </p:txBody>
      </p:sp>
      <p:sp>
        <p:nvSpPr>
          <p:cNvPr id="1908" name="Google Shape;1908;p44"/>
          <p:cNvSpPr txBox="1">
            <a:spLocks noGrp="1"/>
          </p:cNvSpPr>
          <p:nvPr>
            <p:ph type="subTitle" idx="5"/>
          </p:nvPr>
        </p:nvSpPr>
        <p:spPr>
          <a:xfrm>
            <a:off x="3324235" y="2509749"/>
            <a:ext cx="2702924" cy="73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de-DE" dirty="0">
                <a:solidFill>
                  <a:schemeClr val="dk1"/>
                </a:solidFill>
              </a:rPr>
              <a:t>Emre </a:t>
            </a:r>
            <a:r>
              <a:rPr lang="de-DE" dirty="0"/>
              <a:t>G</a:t>
            </a:r>
            <a:r>
              <a:rPr lang="en" dirty="0"/>
              <a:t>ünaydin</a:t>
            </a:r>
            <a:endParaRPr dirty="0"/>
          </a:p>
        </p:txBody>
      </p:sp>
      <p:sp>
        <p:nvSpPr>
          <p:cNvPr id="17" name="Google Shape;1911;p44">
            <a:extLst>
              <a:ext uri="{FF2B5EF4-FFF2-40B4-BE49-F238E27FC236}">
                <a16:creationId xmlns:a16="http://schemas.microsoft.com/office/drawing/2014/main" id="{E0CCDC38-1048-D3CC-D6EB-2220EF0E498A}"/>
              </a:ext>
            </a:extLst>
          </p:cNvPr>
          <p:cNvSpPr txBox="1">
            <a:spLocks/>
          </p:cNvSpPr>
          <p:nvPr/>
        </p:nvSpPr>
        <p:spPr>
          <a:xfrm>
            <a:off x="1970582" y="3035313"/>
            <a:ext cx="5202835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None/>
              <a:defRPr sz="1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None/>
              <a:defRPr sz="1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None/>
              <a:defRPr sz="1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None/>
              <a:defRPr sz="1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None/>
              <a:defRPr sz="1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None/>
              <a:defRPr sz="1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None/>
              <a:defRPr sz="1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None/>
              <a:defRPr sz="1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None/>
              <a:defRPr sz="1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algn="ctr"/>
            <a:r>
              <a:rPr lang="en-US" sz="1050" b="1" u="sng" spc="-1" dirty="0" err="1"/>
              <a:t>Karriere</a:t>
            </a:r>
            <a:r>
              <a:rPr lang="en-US" sz="1050" u="sng" spc="-1" dirty="0"/>
              <a:t>:</a:t>
            </a:r>
            <a:endParaRPr lang="en-US" sz="1050" spc="-1" dirty="0"/>
          </a:p>
          <a:p>
            <a:pPr algn="ctr"/>
            <a:r>
              <a:rPr lang="en-US" sz="1050" spc="-1" dirty="0"/>
              <a:t>-</a:t>
            </a:r>
            <a:r>
              <a:rPr lang="de-DE" sz="1200" dirty="0"/>
              <a:t> </a:t>
            </a:r>
            <a:r>
              <a:rPr lang="de-DE" sz="1050" spc="-1" dirty="0"/>
              <a:t>Hat Elektrische und Elektronische Ingenieurwissenschaften studiert</a:t>
            </a:r>
            <a:endParaRPr lang="en-US" sz="1050" spc="-1" dirty="0"/>
          </a:p>
          <a:p>
            <a:pPr algn="ctr"/>
            <a:r>
              <a:rPr lang="en-US" sz="1050" spc="-1" dirty="0"/>
              <a:t>-</a:t>
            </a:r>
            <a:r>
              <a:rPr lang="de-DE" sz="1050" spc="-1" dirty="0"/>
              <a:t> Derzeit Test Agent (Teamleiter) eines Testautomatisierungsteams bei Siemens AG</a:t>
            </a:r>
            <a:endParaRPr lang="en-US" sz="1050" spc="-1" dirty="0"/>
          </a:p>
          <a:p>
            <a:pPr algn="ctr"/>
            <a:r>
              <a:rPr lang="en-US" sz="1050" spc="-1" dirty="0"/>
              <a:t>-</a:t>
            </a:r>
            <a:r>
              <a:rPr lang="de-DE" sz="1050" spc="-1" dirty="0"/>
              <a:t> 17 Jahre Erfahrung in der Softwareentwicklung/Test</a:t>
            </a:r>
            <a:r>
              <a:rPr lang="en-US" sz="1050" spc="-1" dirty="0"/>
              <a:t> </a:t>
            </a:r>
          </a:p>
          <a:p>
            <a:pPr algn="ctr"/>
            <a:r>
              <a:rPr lang="en-US" sz="1050" spc="-1" dirty="0"/>
              <a:t>-</a:t>
            </a:r>
            <a:r>
              <a:rPr lang="de-DE" sz="1050" spc="-1" dirty="0"/>
              <a:t> 9 Jahre Erfahrung als Teamleiter</a:t>
            </a:r>
            <a:endParaRPr lang="en-US" sz="1050" spc="-1" dirty="0"/>
          </a:p>
          <a:p>
            <a:pPr algn="ctr"/>
            <a:r>
              <a:rPr lang="en-US" sz="1050" spc="-1" dirty="0"/>
              <a:t>-</a:t>
            </a:r>
            <a:r>
              <a:rPr lang="de-DE" sz="1050" spc="-1" dirty="0"/>
              <a:t> Sprachen: Deutsch, Türkisch, Englisch</a:t>
            </a:r>
            <a:endParaRPr lang="en-US" sz="1050" spc="-1" dirty="0"/>
          </a:p>
          <a:p>
            <a:pPr algn="ctr"/>
            <a:endParaRPr lang="en-US" sz="1050" spc="-1" dirty="0"/>
          </a:p>
          <a:p>
            <a:pPr algn="ctr"/>
            <a:r>
              <a:rPr lang="en-US" sz="1050" b="1" u="sng" spc="-1" dirty="0" err="1"/>
              <a:t>Hobbys</a:t>
            </a:r>
            <a:r>
              <a:rPr lang="en-US" sz="1050" b="1" u="sng" spc="-1" dirty="0"/>
              <a:t>:</a:t>
            </a:r>
            <a:endParaRPr lang="en-US" sz="1050" b="1" spc="-1" dirty="0"/>
          </a:p>
          <a:p>
            <a:pPr algn="ctr"/>
            <a:r>
              <a:rPr lang="en-US" sz="1050" spc="-1" dirty="0"/>
              <a:t>-Professional Guitarist and Vocalist</a:t>
            </a:r>
          </a:p>
          <a:p>
            <a:pPr algn="ctr"/>
            <a:r>
              <a:rPr lang="en-US" sz="1050" spc="-1" dirty="0"/>
              <a:t>(Several Gigs per Year: Facebook/</a:t>
            </a:r>
            <a:r>
              <a:rPr lang="en-US" sz="1050" spc="-1" dirty="0" err="1"/>
              <a:t>Morgenemre</a:t>
            </a:r>
            <a:r>
              <a:rPr lang="en-US" sz="1050" spc="-1" dirty="0"/>
              <a:t>)</a:t>
            </a:r>
          </a:p>
          <a:p>
            <a:pPr algn="ctr"/>
            <a:r>
              <a:rPr lang="en-US" sz="1050" spc="-1" dirty="0"/>
              <a:t>-Fitness</a:t>
            </a:r>
          </a:p>
        </p:txBody>
      </p:sp>
      <p:sp>
        <p:nvSpPr>
          <p:cNvPr id="18" name="Textfeld 17">
            <a:extLst>
              <a:ext uri="{FF2B5EF4-FFF2-40B4-BE49-F238E27FC236}">
                <a16:creationId xmlns:a16="http://schemas.microsoft.com/office/drawing/2014/main" id="{A6DFA218-BB65-41CD-32A2-B7BDF825B1EE}"/>
              </a:ext>
            </a:extLst>
          </p:cNvPr>
          <p:cNvSpPr txBox="1"/>
          <p:nvPr/>
        </p:nvSpPr>
        <p:spPr>
          <a:xfrm>
            <a:off x="3751004" y="2826612"/>
            <a:ext cx="1731240" cy="278910"/>
          </a:xfrm>
          <a:prstGeom prst="rect">
            <a:avLst/>
          </a:prstGeom>
          <a:noFill/>
          <a:ln w="0">
            <a:noFill/>
          </a:ln>
        </p:spPr>
        <p:txBody>
          <a:bodyPr lIns="67500" tIns="33750" rIns="67500" bIns="33750" anchor="t">
            <a:normAutofit/>
          </a:bodyPr>
          <a:lstStyle/>
          <a:p>
            <a:pPr algn="ctr"/>
            <a:r>
              <a:rPr lang="en-US" sz="1200" b="1" spc="-1" dirty="0">
                <a:solidFill>
                  <a:srgbClr val="3F3F3F"/>
                </a:solidFill>
                <a:latin typeface="Helvetica-Bold"/>
                <a:ea typeface="Helvetica-Bold"/>
              </a:rPr>
              <a:t>CEO/Developer</a:t>
            </a:r>
            <a:endParaRPr lang="en-US" sz="1200" spc="-1" dirty="0"/>
          </a:p>
        </p:txBody>
      </p:sp>
      <p:pic>
        <p:nvPicPr>
          <p:cNvPr id="19" name="Grafik 18">
            <a:extLst>
              <a:ext uri="{FF2B5EF4-FFF2-40B4-BE49-F238E27FC236}">
                <a16:creationId xmlns:a16="http://schemas.microsoft.com/office/drawing/2014/main" id="{E464E7B1-EF8E-7695-9138-F4FAFB5CF392}"/>
              </a:ext>
            </a:extLst>
          </p:cNvPr>
          <p:cNvPicPr/>
          <p:nvPr/>
        </p:nvPicPr>
        <p:blipFill>
          <a:blip r:embed="rId4"/>
          <a:stretch/>
        </p:blipFill>
        <p:spPr>
          <a:xfrm>
            <a:off x="8344298" y="4356526"/>
            <a:ext cx="701730" cy="701730"/>
          </a:xfrm>
          <a:prstGeom prst="rect">
            <a:avLst/>
          </a:prstGeom>
          <a:ln w="0">
            <a:noFill/>
          </a:ln>
        </p:spPr>
      </p:pic>
    </p:spTree>
    <p:extLst>
      <p:ext uri="{BB962C8B-B14F-4D97-AF65-F5344CB8AC3E}">
        <p14:creationId xmlns:p14="http://schemas.microsoft.com/office/powerpoint/2010/main" val="8570453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8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59" name="Google Shape;1859;p42"/>
          <p:cNvPicPr preferRelativeResize="0"/>
          <p:nvPr/>
        </p:nvPicPr>
        <p:blipFill>
          <a:blip r:embed="rId3"/>
          <a:srcRect l="23908" r="23908"/>
          <a:stretch/>
        </p:blipFill>
        <p:spPr>
          <a:xfrm>
            <a:off x="326233" y="919766"/>
            <a:ext cx="3660900" cy="36525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1860" name="Google Shape;1860;p42"/>
          <p:cNvSpPr txBox="1">
            <a:spLocks noGrp="1"/>
          </p:cNvSpPr>
          <p:nvPr>
            <p:ph type="title" idx="4294967295"/>
          </p:nvPr>
        </p:nvSpPr>
        <p:spPr>
          <a:xfrm>
            <a:off x="501942" y="1528838"/>
            <a:ext cx="7315200" cy="549275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de-DE" dirty="0"/>
              <a:t>Gründungsidee</a:t>
            </a:r>
          </a:p>
        </p:txBody>
      </p:sp>
      <p:sp>
        <p:nvSpPr>
          <p:cNvPr id="1861" name="Google Shape;1861;p42"/>
          <p:cNvSpPr txBox="1">
            <a:spLocks noGrp="1"/>
          </p:cNvSpPr>
          <p:nvPr>
            <p:ph type="body" idx="4294967295"/>
          </p:nvPr>
        </p:nvSpPr>
        <p:spPr>
          <a:xfrm>
            <a:off x="3987133" y="2242777"/>
            <a:ext cx="4157534" cy="314483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39700" indent="0" algn="ctr">
              <a:lnSpc>
                <a:spcPct val="90000"/>
              </a:lnSpc>
              <a:buNone/>
            </a:pPr>
            <a:r>
              <a:rPr lang="de-DE" sz="1600" spc="-1" dirty="0">
                <a:solidFill>
                  <a:srgbClr val="85CC17"/>
                </a:solidFill>
                <a:latin typeface="Arial"/>
              </a:rPr>
              <a:t>MR-PROTECT</a:t>
            </a:r>
            <a:r>
              <a:rPr lang="de-DE" sz="1600" spc="-1" dirty="0">
                <a:solidFill>
                  <a:srgbClr val="410642"/>
                </a:solidFill>
                <a:latin typeface="Arial"/>
              </a:rPr>
              <a:t> ist eine KI-basierte App für Eltern, Bildungseinrichtungen oder Internetcafés, die eine große Lücke im Markt für Kindersicherungs-Apps schließt, mit ihren vier einzigartigen High-Tech-Lösungen, </a:t>
            </a:r>
            <a:r>
              <a:rPr lang="de-DE" sz="1600" spc="-1" dirty="0">
                <a:solidFill>
                  <a:srgbClr val="85CC17"/>
                </a:solidFill>
                <a:latin typeface="Arial"/>
              </a:rPr>
              <a:t>die in keiner anderen App weltweit existieren.</a:t>
            </a:r>
            <a:endParaRPr lang="en-US" sz="1600" spc="-1" dirty="0">
              <a:solidFill>
                <a:srgbClr val="85CC17"/>
              </a:solidFill>
              <a:latin typeface="Arial"/>
            </a:endParaRPr>
          </a:p>
          <a:p>
            <a:pPr marL="139700" indent="0" algn="ctr">
              <a:lnSpc>
                <a:spcPct val="90000"/>
              </a:lnSpc>
              <a:buNone/>
            </a:pPr>
            <a:endParaRPr lang="en-US" sz="1600" spc="-1" dirty="0">
              <a:solidFill>
                <a:srgbClr val="85CC17"/>
              </a:solidFill>
              <a:latin typeface="Arial"/>
            </a:endParaRPr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BE6E6C00-1897-F0D3-C378-63797014BDC8}"/>
              </a:ext>
            </a:extLst>
          </p:cNvPr>
          <p:cNvPicPr/>
          <p:nvPr/>
        </p:nvPicPr>
        <p:blipFill>
          <a:blip r:embed="rId4"/>
          <a:stretch/>
        </p:blipFill>
        <p:spPr>
          <a:xfrm>
            <a:off x="581580" y="217620"/>
            <a:ext cx="883710" cy="88371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4">
            <a:extLst>
              <a:ext uri="{FF2B5EF4-FFF2-40B4-BE49-F238E27FC236}">
                <a16:creationId xmlns:a16="http://schemas.microsoft.com/office/drawing/2014/main" id="{06B3BCC1-0CC2-0331-DA2C-4F34C70A9DB8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0" y="1346795"/>
            <a:ext cx="4044143" cy="3796704"/>
            <a:chOff x="1" y="1508"/>
            <a:chExt cx="3057" cy="2812"/>
          </a:xfrm>
          <a:solidFill>
            <a:srgbClr val="F4384E"/>
          </a:solidFill>
        </p:grpSpPr>
        <p:sp>
          <p:nvSpPr>
            <p:cNvPr id="14" name="Freeform 7">
              <a:extLst>
                <a:ext uri="{FF2B5EF4-FFF2-40B4-BE49-F238E27FC236}">
                  <a16:creationId xmlns:a16="http://schemas.microsoft.com/office/drawing/2014/main" id="{355C1B85-34DB-7935-1E07-CA6C5557EF47}"/>
                </a:ext>
              </a:extLst>
            </p:cNvPr>
            <p:cNvSpPr>
              <a:spLocks/>
            </p:cNvSpPr>
            <p:nvPr/>
          </p:nvSpPr>
          <p:spPr bwMode="auto">
            <a:xfrm>
              <a:off x="1" y="1508"/>
              <a:ext cx="3057" cy="2812"/>
            </a:xfrm>
            <a:custGeom>
              <a:avLst/>
              <a:gdLst>
                <a:gd name="T0" fmla="*/ 1378 w 3476"/>
                <a:gd name="T1" fmla="*/ 0 h 3468"/>
                <a:gd name="T2" fmla="*/ 0 w 3476"/>
                <a:gd name="T3" fmla="*/ 515 h 3468"/>
                <a:gd name="T4" fmla="*/ 0 w 3476"/>
                <a:gd name="T5" fmla="*/ 1093 h 3468"/>
                <a:gd name="T6" fmla="*/ 1378 w 3476"/>
                <a:gd name="T7" fmla="*/ 393 h 3468"/>
                <a:gd name="T8" fmla="*/ 3083 w 3476"/>
                <a:gd name="T9" fmla="*/ 2097 h 3468"/>
                <a:gd name="T10" fmla="*/ 2391 w 3476"/>
                <a:gd name="T11" fmla="*/ 3468 h 3468"/>
                <a:gd name="T12" fmla="*/ 2966 w 3476"/>
                <a:gd name="T13" fmla="*/ 3468 h 3468"/>
                <a:gd name="T14" fmla="*/ 3476 w 3476"/>
                <a:gd name="T15" fmla="*/ 2097 h 3468"/>
                <a:gd name="T16" fmla="*/ 1378 w 3476"/>
                <a:gd name="T17" fmla="*/ 0 h 34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76" h="3468">
                  <a:moveTo>
                    <a:pt x="1378" y="0"/>
                  </a:moveTo>
                  <a:cubicBezTo>
                    <a:pt x="851" y="0"/>
                    <a:pt x="369" y="194"/>
                    <a:pt x="0" y="515"/>
                  </a:cubicBezTo>
                  <a:cubicBezTo>
                    <a:pt x="0" y="1093"/>
                    <a:pt x="0" y="1093"/>
                    <a:pt x="0" y="1093"/>
                  </a:cubicBezTo>
                  <a:cubicBezTo>
                    <a:pt x="310" y="669"/>
                    <a:pt x="812" y="393"/>
                    <a:pt x="1378" y="393"/>
                  </a:cubicBezTo>
                  <a:cubicBezTo>
                    <a:pt x="2319" y="393"/>
                    <a:pt x="3083" y="1156"/>
                    <a:pt x="3083" y="2097"/>
                  </a:cubicBezTo>
                  <a:cubicBezTo>
                    <a:pt x="3083" y="2659"/>
                    <a:pt x="2810" y="3158"/>
                    <a:pt x="2391" y="3468"/>
                  </a:cubicBezTo>
                  <a:cubicBezTo>
                    <a:pt x="2966" y="3468"/>
                    <a:pt x="2966" y="3468"/>
                    <a:pt x="2966" y="3468"/>
                  </a:cubicBezTo>
                  <a:cubicBezTo>
                    <a:pt x="3284" y="3101"/>
                    <a:pt x="3476" y="2621"/>
                    <a:pt x="3476" y="2097"/>
                  </a:cubicBezTo>
                  <a:cubicBezTo>
                    <a:pt x="3476" y="939"/>
                    <a:pt x="2537" y="0"/>
                    <a:pt x="137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2" name="Freeform 5">
              <a:extLst>
                <a:ext uri="{FF2B5EF4-FFF2-40B4-BE49-F238E27FC236}">
                  <a16:creationId xmlns:a16="http://schemas.microsoft.com/office/drawing/2014/main" id="{28727594-AB94-B43E-BAFE-9DDC685E9726}"/>
                </a:ext>
              </a:extLst>
            </p:cNvPr>
            <p:cNvSpPr>
              <a:spLocks/>
            </p:cNvSpPr>
            <p:nvPr/>
          </p:nvSpPr>
          <p:spPr bwMode="auto">
            <a:xfrm>
              <a:off x="516" y="2417"/>
              <a:ext cx="1397" cy="1396"/>
            </a:xfrm>
            <a:custGeom>
              <a:avLst/>
              <a:gdLst>
                <a:gd name="T0" fmla="*/ 1163 w 1588"/>
                <a:gd name="T1" fmla="*/ 793 h 1588"/>
                <a:gd name="T2" fmla="*/ 1534 w 1588"/>
                <a:gd name="T3" fmla="*/ 422 h 1588"/>
                <a:gd name="T4" fmla="*/ 1534 w 1588"/>
                <a:gd name="T5" fmla="*/ 237 h 1588"/>
                <a:gd name="T6" fmla="*/ 1349 w 1588"/>
                <a:gd name="T7" fmla="*/ 51 h 1588"/>
                <a:gd name="T8" fmla="*/ 1163 w 1588"/>
                <a:gd name="T9" fmla="*/ 51 h 1588"/>
                <a:gd name="T10" fmla="*/ 793 w 1588"/>
                <a:gd name="T11" fmla="*/ 422 h 1588"/>
                <a:gd name="T12" fmla="*/ 422 w 1588"/>
                <a:gd name="T13" fmla="*/ 51 h 1588"/>
                <a:gd name="T14" fmla="*/ 236 w 1588"/>
                <a:gd name="T15" fmla="*/ 51 h 1588"/>
                <a:gd name="T16" fmla="*/ 51 w 1588"/>
                <a:gd name="T17" fmla="*/ 237 h 1588"/>
                <a:gd name="T18" fmla="*/ 51 w 1588"/>
                <a:gd name="T19" fmla="*/ 422 h 1588"/>
                <a:gd name="T20" fmla="*/ 422 w 1588"/>
                <a:gd name="T21" fmla="*/ 793 h 1588"/>
                <a:gd name="T22" fmla="*/ 52 w 1588"/>
                <a:gd name="T23" fmla="*/ 1163 h 1588"/>
                <a:gd name="T24" fmla="*/ 52 w 1588"/>
                <a:gd name="T25" fmla="*/ 1348 h 1588"/>
                <a:gd name="T26" fmla="*/ 237 w 1588"/>
                <a:gd name="T27" fmla="*/ 1534 h 1588"/>
                <a:gd name="T28" fmla="*/ 423 w 1588"/>
                <a:gd name="T29" fmla="*/ 1534 h 1588"/>
                <a:gd name="T30" fmla="*/ 793 w 1588"/>
                <a:gd name="T31" fmla="*/ 1164 h 1588"/>
                <a:gd name="T32" fmla="*/ 1165 w 1588"/>
                <a:gd name="T33" fmla="*/ 1536 h 1588"/>
                <a:gd name="T34" fmla="*/ 1351 w 1588"/>
                <a:gd name="T35" fmla="*/ 1537 h 1588"/>
                <a:gd name="T36" fmla="*/ 1536 w 1588"/>
                <a:gd name="T37" fmla="*/ 1351 h 1588"/>
                <a:gd name="T38" fmla="*/ 1536 w 1588"/>
                <a:gd name="T39" fmla="*/ 1166 h 1588"/>
                <a:gd name="T40" fmla="*/ 1163 w 1588"/>
                <a:gd name="T41" fmla="*/ 793 h 15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588" h="1588">
                  <a:moveTo>
                    <a:pt x="1163" y="793"/>
                  </a:moveTo>
                  <a:cubicBezTo>
                    <a:pt x="1534" y="422"/>
                    <a:pt x="1534" y="422"/>
                    <a:pt x="1534" y="422"/>
                  </a:cubicBezTo>
                  <a:cubicBezTo>
                    <a:pt x="1586" y="371"/>
                    <a:pt x="1586" y="288"/>
                    <a:pt x="1534" y="237"/>
                  </a:cubicBezTo>
                  <a:cubicBezTo>
                    <a:pt x="1349" y="51"/>
                    <a:pt x="1349" y="51"/>
                    <a:pt x="1349" y="51"/>
                  </a:cubicBezTo>
                  <a:cubicBezTo>
                    <a:pt x="1298" y="0"/>
                    <a:pt x="1215" y="0"/>
                    <a:pt x="1163" y="51"/>
                  </a:cubicBezTo>
                  <a:cubicBezTo>
                    <a:pt x="793" y="422"/>
                    <a:pt x="793" y="422"/>
                    <a:pt x="793" y="422"/>
                  </a:cubicBezTo>
                  <a:cubicBezTo>
                    <a:pt x="422" y="51"/>
                    <a:pt x="422" y="51"/>
                    <a:pt x="422" y="51"/>
                  </a:cubicBezTo>
                  <a:cubicBezTo>
                    <a:pt x="371" y="0"/>
                    <a:pt x="288" y="0"/>
                    <a:pt x="236" y="51"/>
                  </a:cubicBezTo>
                  <a:cubicBezTo>
                    <a:pt x="51" y="237"/>
                    <a:pt x="51" y="237"/>
                    <a:pt x="51" y="237"/>
                  </a:cubicBezTo>
                  <a:cubicBezTo>
                    <a:pt x="0" y="288"/>
                    <a:pt x="0" y="371"/>
                    <a:pt x="51" y="422"/>
                  </a:cubicBezTo>
                  <a:cubicBezTo>
                    <a:pt x="422" y="793"/>
                    <a:pt x="422" y="793"/>
                    <a:pt x="422" y="793"/>
                  </a:cubicBezTo>
                  <a:cubicBezTo>
                    <a:pt x="52" y="1163"/>
                    <a:pt x="52" y="1163"/>
                    <a:pt x="52" y="1163"/>
                  </a:cubicBezTo>
                  <a:cubicBezTo>
                    <a:pt x="1" y="1214"/>
                    <a:pt x="1" y="1297"/>
                    <a:pt x="52" y="1348"/>
                  </a:cubicBezTo>
                  <a:cubicBezTo>
                    <a:pt x="237" y="1534"/>
                    <a:pt x="237" y="1534"/>
                    <a:pt x="237" y="1534"/>
                  </a:cubicBezTo>
                  <a:cubicBezTo>
                    <a:pt x="288" y="1585"/>
                    <a:pt x="371" y="1585"/>
                    <a:pt x="423" y="1534"/>
                  </a:cubicBezTo>
                  <a:cubicBezTo>
                    <a:pt x="793" y="1164"/>
                    <a:pt x="793" y="1164"/>
                    <a:pt x="793" y="1164"/>
                  </a:cubicBezTo>
                  <a:cubicBezTo>
                    <a:pt x="1165" y="1536"/>
                    <a:pt x="1165" y="1536"/>
                    <a:pt x="1165" y="1536"/>
                  </a:cubicBezTo>
                  <a:cubicBezTo>
                    <a:pt x="1217" y="1588"/>
                    <a:pt x="1300" y="1588"/>
                    <a:pt x="1351" y="1537"/>
                  </a:cubicBezTo>
                  <a:cubicBezTo>
                    <a:pt x="1536" y="1351"/>
                    <a:pt x="1536" y="1351"/>
                    <a:pt x="1536" y="1351"/>
                  </a:cubicBezTo>
                  <a:cubicBezTo>
                    <a:pt x="1588" y="1300"/>
                    <a:pt x="1587" y="1217"/>
                    <a:pt x="1536" y="1166"/>
                  </a:cubicBezTo>
                  <a:lnTo>
                    <a:pt x="1163" y="79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6">
              <a:extLst>
                <a:ext uri="{FF2B5EF4-FFF2-40B4-BE49-F238E27FC236}">
                  <a16:creationId xmlns:a16="http://schemas.microsoft.com/office/drawing/2014/main" id="{9838148C-C6CF-3219-BF41-7F8689DB4CCD}"/>
                </a:ext>
              </a:extLst>
            </p:cNvPr>
            <p:cNvSpPr>
              <a:spLocks/>
            </p:cNvSpPr>
            <p:nvPr/>
          </p:nvSpPr>
          <p:spPr bwMode="auto">
            <a:xfrm>
              <a:off x="1" y="3997"/>
              <a:ext cx="321" cy="323"/>
            </a:xfrm>
            <a:custGeom>
              <a:avLst/>
              <a:gdLst>
                <a:gd name="T0" fmla="*/ 365 w 365"/>
                <a:gd name="T1" fmla="*/ 367 h 367"/>
                <a:gd name="T2" fmla="*/ 0 w 365"/>
                <a:gd name="T3" fmla="*/ 0 h 367"/>
                <a:gd name="T4" fmla="*/ 0 w 365"/>
                <a:gd name="T5" fmla="*/ 367 h 367"/>
                <a:gd name="T6" fmla="*/ 365 w 365"/>
                <a:gd name="T7" fmla="*/ 367 h 3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5" h="367">
                  <a:moveTo>
                    <a:pt x="365" y="367"/>
                  </a:moveTo>
                  <a:cubicBezTo>
                    <a:pt x="226" y="264"/>
                    <a:pt x="103" y="140"/>
                    <a:pt x="0" y="0"/>
                  </a:cubicBezTo>
                  <a:cubicBezTo>
                    <a:pt x="0" y="367"/>
                    <a:pt x="0" y="367"/>
                    <a:pt x="0" y="367"/>
                  </a:cubicBezTo>
                  <a:lnTo>
                    <a:pt x="365" y="36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pic>
        <p:nvPicPr>
          <p:cNvPr id="2" name="Picture Placeholder 19">
            <a:extLst>
              <a:ext uri="{FF2B5EF4-FFF2-40B4-BE49-F238E27FC236}">
                <a16:creationId xmlns:a16="http://schemas.microsoft.com/office/drawing/2014/main" id="{608B5A7C-337E-F363-074D-2016D43C5EC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8000"/>
          </a:blip>
          <a:srcRect l="24596" r="24596"/>
          <a:stretch/>
        </p:blipFill>
        <p:spPr>
          <a:xfrm>
            <a:off x="0" y="846534"/>
            <a:ext cx="4044143" cy="4477234"/>
          </a:xfrm>
          <a:prstGeom prst="rect">
            <a:avLst/>
          </a:prstGeom>
        </p:spPr>
      </p:pic>
      <p:sp>
        <p:nvSpPr>
          <p:cNvPr id="17" name="Rechteck: abgerundete Ecken 16">
            <a:extLst>
              <a:ext uri="{FF2B5EF4-FFF2-40B4-BE49-F238E27FC236}">
                <a16:creationId xmlns:a16="http://schemas.microsoft.com/office/drawing/2014/main" id="{00930EB0-88F8-365D-2CB3-D72AEB799CE7}"/>
              </a:ext>
            </a:extLst>
          </p:cNvPr>
          <p:cNvSpPr/>
          <p:nvPr/>
        </p:nvSpPr>
        <p:spPr>
          <a:xfrm>
            <a:off x="353218" y="337051"/>
            <a:ext cx="1904207" cy="347490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Problem</a:t>
            </a:r>
            <a:endParaRPr lang="de-DE" sz="2000" dirty="0">
              <a:solidFill>
                <a:schemeClr val="accent4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19" name="Textfeld 18">
            <a:extLst>
              <a:ext uri="{FF2B5EF4-FFF2-40B4-BE49-F238E27FC236}">
                <a16:creationId xmlns:a16="http://schemas.microsoft.com/office/drawing/2014/main" id="{E0B563CC-031C-06A8-731B-4A0EC5488917}"/>
              </a:ext>
            </a:extLst>
          </p:cNvPr>
          <p:cNvSpPr txBox="1"/>
          <p:nvPr/>
        </p:nvSpPr>
        <p:spPr>
          <a:xfrm>
            <a:off x="3972600" y="2571750"/>
            <a:ext cx="5761080" cy="199656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pPr marL="221040" indent="-221040">
              <a:spcAft>
                <a:spcPts val="1199"/>
              </a:spcAft>
              <a:buClr>
                <a:srgbClr val="000000"/>
              </a:buClr>
              <a:buSzPct val="45000"/>
              <a:buFont typeface=""/>
              <a:buChar char=""/>
            </a:pPr>
            <a:r>
              <a:rPr lang="de-DE" sz="1510" spc="-1" dirty="0">
                <a:solidFill>
                  <a:srgbClr val="FF0000"/>
                </a:solidFill>
              </a:rPr>
              <a:t>Das Blockieren von Webcam-Sex und Die Aufnahme von Nacktvideos </a:t>
            </a:r>
            <a:r>
              <a:rPr lang="de-DE" sz="1510" spc="-1" dirty="0"/>
              <a:t>ist unmöglich. </a:t>
            </a:r>
          </a:p>
          <a:p>
            <a:pPr marL="221040" indent="-221040">
              <a:spcAft>
                <a:spcPts val="1199"/>
              </a:spcAft>
              <a:buClr>
                <a:srgbClr val="000000"/>
              </a:buClr>
              <a:buSzPct val="45000"/>
              <a:buFont typeface=""/>
              <a:buChar char=""/>
            </a:pPr>
            <a:r>
              <a:rPr lang="de-DE" sz="1510" spc="-1" dirty="0"/>
              <a:t>Die Blockierung von Erwachsenen-Inhalten ist </a:t>
            </a:r>
            <a:r>
              <a:rPr lang="de-DE" sz="1510" spc="-1" dirty="0">
                <a:solidFill>
                  <a:srgbClr val="FF0000"/>
                </a:solidFill>
              </a:rPr>
              <a:t>nur für Webbrowser verfügbar. </a:t>
            </a:r>
          </a:p>
          <a:p>
            <a:pPr marL="221040" indent="-221040">
              <a:spcAft>
                <a:spcPts val="1199"/>
              </a:spcAft>
              <a:buClr>
                <a:srgbClr val="000000"/>
              </a:buClr>
              <a:buSzPct val="45000"/>
              <a:buFont typeface=""/>
              <a:buChar char=""/>
            </a:pPr>
            <a:r>
              <a:rPr lang="de-DE" sz="1510" spc="-1" dirty="0"/>
              <a:t>Eine </a:t>
            </a:r>
            <a:r>
              <a:rPr lang="de-DE" sz="1510" spc="-1" dirty="0">
                <a:solidFill>
                  <a:srgbClr val="FF0000"/>
                </a:solidFill>
              </a:rPr>
              <a:t>Offline-Lösung</a:t>
            </a:r>
            <a:r>
              <a:rPr lang="de-DE" sz="1510" spc="-1" dirty="0"/>
              <a:t> existiert nicht. </a:t>
            </a:r>
          </a:p>
          <a:p>
            <a:pPr marL="221040" indent="-221040">
              <a:spcAft>
                <a:spcPts val="1199"/>
              </a:spcAft>
              <a:buClr>
                <a:srgbClr val="000000"/>
              </a:buClr>
              <a:buSzPct val="45000"/>
              <a:buFont typeface=""/>
              <a:buChar char=""/>
            </a:pPr>
            <a:r>
              <a:rPr lang="de-DE" sz="1510" spc="-1" dirty="0"/>
              <a:t>Eine </a:t>
            </a:r>
            <a:r>
              <a:rPr lang="de-DE" sz="1510" spc="-1" dirty="0">
                <a:solidFill>
                  <a:srgbClr val="FF0000"/>
                </a:solidFill>
              </a:rPr>
              <a:t>Aktive</a:t>
            </a:r>
            <a:r>
              <a:rPr lang="de-DE" sz="1510" spc="-1" dirty="0"/>
              <a:t> </a:t>
            </a:r>
            <a:r>
              <a:rPr lang="de-DE" sz="1510" spc="-1" dirty="0">
                <a:solidFill>
                  <a:srgbClr val="FF0000"/>
                </a:solidFill>
              </a:rPr>
              <a:t>VPN-Blockierung</a:t>
            </a:r>
            <a:r>
              <a:rPr lang="de-DE" sz="1510" spc="-1" dirty="0"/>
              <a:t> existiert nicht.</a:t>
            </a:r>
            <a:endParaRPr lang="en-US" sz="1510" spc="-1" dirty="0"/>
          </a:p>
        </p:txBody>
      </p:sp>
      <p:sp>
        <p:nvSpPr>
          <p:cNvPr id="20" name="Textfeld 19">
            <a:extLst>
              <a:ext uri="{FF2B5EF4-FFF2-40B4-BE49-F238E27FC236}">
                <a16:creationId xmlns:a16="http://schemas.microsoft.com/office/drawing/2014/main" id="{F2EB40B1-10A0-F1D2-CAFB-F07EB2BA72C3}"/>
              </a:ext>
            </a:extLst>
          </p:cNvPr>
          <p:cNvSpPr txBox="1"/>
          <p:nvPr/>
        </p:nvSpPr>
        <p:spPr>
          <a:xfrm>
            <a:off x="4494257" y="1439095"/>
            <a:ext cx="5161680" cy="111420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r>
              <a:rPr lang="de-DE" sz="2400" spc="-1" dirty="0">
                <a:latin typeface="Montserrat ExtraBold" panose="00000900000000000000" pitchFamily="2" charset="0"/>
              </a:rPr>
              <a:t>Marktprobleme der Kindersicherungs-Apps</a:t>
            </a:r>
            <a:endParaRPr lang="en-US" sz="2400" spc="-1" dirty="0">
              <a:latin typeface="Montserrat ExtraBold" panose="00000900000000000000" pitchFamily="2" charset="0"/>
            </a:endParaRP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26C24F33-1FFA-E017-E5D7-5619CE69B4B3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8344298" y="4356526"/>
            <a:ext cx="701730" cy="701730"/>
          </a:xfrm>
          <a:prstGeom prst="rect">
            <a:avLst/>
          </a:prstGeom>
          <a:ln w="0">
            <a:noFill/>
          </a:ln>
        </p:spPr>
      </p:pic>
    </p:spTree>
    <p:extLst>
      <p:ext uri="{BB962C8B-B14F-4D97-AF65-F5344CB8AC3E}">
        <p14:creationId xmlns:p14="http://schemas.microsoft.com/office/powerpoint/2010/main" val="38848960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Freihandform: Form 54"/>
          <p:cNvSpPr/>
          <p:nvPr/>
        </p:nvSpPr>
        <p:spPr>
          <a:xfrm>
            <a:off x="9450" y="1187730"/>
            <a:ext cx="4944240" cy="3015900"/>
          </a:xfrm>
          <a:custGeom>
            <a:avLst/>
            <a:gdLst/>
            <a:ahLst/>
            <a:cxnLst/>
            <a:rect l="0" t="0" r="r" b="b"/>
            <a:pathLst>
              <a:path w="18312" h="11170">
                <a:moveTo>
                  <a:pt x="18312" y="5584"/>
                </a:moveTo>
                <a:cubicBezTo>
                  <a:pt x="18312" y="8669"/>
                  <a:pt x="15811" y="11170"/>
                  <a:pt x="12727" y="11170"/>
                </a:cubicBezTo>
                <a:lnTo>
                  <a:pt x="0" y="11170"/>
                </a:lnTo>
                <a:lnTo>
                  <a:pt x="0" y="0"/>
                </a:lnTo>
                <a:lnTo>
                  <a:pt x="12727" y="0"/>
                </a:lnTo>
                <a:cubicBezTo>
                  <a:pt x="15811" y="0"/>
                  <a:pt x="18312" y="2500"/>
                  <a:pt x="18312" y="5584"/>
                </a:cubicBezTo>
                <a:close/>
              </a:path>
            </a:pathLst>
          </a:custGeom>
          <a:solidFill>
            <a:srgbClr val="85CC17"/>
          </a:solidFill>
          <a:ln w="0">
            <a:noFill/>
          </a:ln>
        </p:spPr>
        <p:txBody>
          <a:bodyPr lIns="67500" tIns="33750" rIns="67500" bIns="33750" anchor="t">
            <a:noAutofit/>
          </a:bodyPr>
          <a:lstStyle/>
          <a:p>
            <a:endParaRPr lang="en-US" sz="1350" spc="-1"/>
          </a:p>
        </p:txBody>
      </p:sp>
      <p:sp>
        <p:nvSpPr>
          <p:cNvPr id="57" name="Textfeld 56"/>
          <p:cNvSpPr txBox="1"/>
          <p:nvPr/>
        </p:nvSpPr>
        <p:spPr>
          <a:xfrm>
            <a:off x="2321260" y="1685707"/>
            <a:ext cx="2491441" cy="1089450"/>
          </a:xfrm>
          <a:prstGeom prst="rect">
            <a:avLst/>
          </a:prstGeom>
          <a:noFill/>
          <a:ln w="0">
            <a:noFill/>
          </a:ln>
        </p:spPr>
        <p:txBody>
          <a:bodyPr lIns="67500" tIns="33750" rIns="67500" bIns="33750" anchor="t">
            <a:noAutofit/>
          </a:bodyPr>
          <a:lstStyle/>
          <a:p>
            <a:r>
              <a:rPr lang="en-US" sz="3600" b="1" spc="-1" dirty="0" err="1">
                <a:solidFill>
                  <a:srgbClr val="FFFFFF"/>
                </a:solidFill>
                <a:latin typeface="Helvetica-Bold"/>
                <a:ea typeface="Helvetica-Bold"/>
              </a:rPr>
              <a:t>Lösungen</a:t>
            </a:r>
            <a:endParaRPr lang="en-US" sz="3600" spc="-1" dirty="0"/>
          </a:p>
        </p:txBody>
      </p:sp>
      <p:sp>
        <p:nvSpPr>
          <p:cNvPr id="61" name="Textfeld 60"/>
          <p:cNvSpPr txBox="1"/>
          <p:nvPr/>
        </p:nvSpPr>
        <p:spPr>
          <a:xfrm>
            <a:off x="1978576" y="2422217"/>
            <a:ext cx="3114180" cy="1113480"/>
          </a:xfrm>
          <a:prstGeom prst="rect">
            <a:avLst/>
          </a:prstGeom>
          <a:noFill/>
          <a:ln w="0">
            <a:noFill/>
          </a:ln>
        </p:spPr>
        <p:txBody>
          <a:bodyPr lIns="67500" tIns="33750" rIns="67500" bIns="33750" anchor="t">
            <a:normAutofit/>
          </a:bodyPr>
          <a:lstStyle/>
          <a:p>
            <a:pPr>
              <a:lnSpc>
                <a:spcPct val="80000"/>
              </a:lnSpc>
            </a:pPr>
            <a:r>
              <a:rPr lang="de-DE" dirty="0">
                <a:solidFill>
                  <a:schemeClr val="bg2">
                    <a:lumMod val="20000"/>
                    <a:lumOff val="80000"/>
                  </a:schemeClr>
                </a:solidFill>
              </a:rPr>
              <a:t>Die Eltern installieren Mr-</a:t>
            </a:r>
            <a:r>
              <a:rPr lang="de-DE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Protect</a:t>
            </a:r>
            <a:r>
              <a:rPr lang="de-DE" dirty="0">
                <a:solidFill>
                  <a:schemeClr val="bg2">
                    <a:lumMod val="20000"/>
                    <a:lumOff val="80000"/>
                  </a:schemeClr>
                </a:solidFill>
              </a:rPr>
              <a:t> auf den Geräten ihrer Kinder (Laptop, Smartphone …), die App läuft im Hintergrund und bietet vier einzigartige Lösungen.</a:t>
            </a:r>
            <a:endParaRPr lang="en-US" b="1" spc="-1" dirty="0">
              <a:solidFill>
                <a:schemeClr val="bg2">
                  <a:lumMod val="20000"/>
                  <a:lumOff val="80000"/>
                </a:schemeClr>
              </a:solidFill>
              <a:latin typeface="Helvetica-Bold"/>
            </a:endParaRPr>
          </a:p>
        </p:txBody>
      </p:sp>
      <p:grpSp>
        <p:nvGrpSpPr>
          <p:cNvPr id="63" name="Gruppieren 62"/>
          <p:cNvGrpSpPr/>
          <p:nvPr/>
        </p:nvGrpSpPr>
        <p:grpSpPr>
          <a:xfrm>
            <a:off x="5935174" y="1600483"/>
            <a:ext cx="3114180" cy="1526074"/>
            <a:chOff x="7940316" y="2007175"/>
            <a:chExt cx="4152240" cy="2034767"/>
          </a:xfrm>
        </p:grpSpPr>
        <p:sp>
          <p:nvSpPr>
            <p:cNvPr id="64" name="Textfeld 63"/>
            <p:cNvSpPr txBox="1"/>
            <p:nvPr/>
          </p:nvSpPr>
          <p:spPr>
            <a:xfrm>
              <a:off x="7940316" y="2007175"/>
              <a:ext cx="4152240" cy="1484641"/>
            </a:xfrm>
            <a:prstGeom prst="rect">
              <a:avLst/>
            </a:prstGeom>
            <a:noFill/>
            <a:ln w="0">
              <a:noFill/>
            </a:ln>
          </p:spPr>
          <p:txBody>
            <a:bodyPr lIns="67500" tIns="33750" rIns="67500" bIns="33750" anchor="t">
              <a:normAutofit/>
            </a:bodyPr>
            <a:lstStyle/>
            <a:p>
              <a:pPr>
                <a:lnSpc>
                  <a:spcPct val="80000"/>
                </a:lnSpc>
              </a:pPr>
              <a:r>
                <a:rPr lang="de-DE" b="1" spc="-1" dirty="0">
                  <a:solidFill>
                    <a:srgbClr val="3F3F3F"/>
                  </a:solidFill>
                  <a:latin typeface="Helvetica-Bold"/>
                </a:rPr>
                <a:t>KI-basierte Blockierung von Erwachsenen-Inhalten über die Webcam</a:t>
              </a:r>
              <a:endParaRPr lang="en-US" b="1" spc="-1" dirty="0">
                <a:solidFill>
                  <a:srgbClr val="3F3F3F"/>
                </a:solidFill>
                <a:latin typeface="Helvetica-Bold"/>
              </a:endParaRPr>
            </a:p>
          </p:txBody>
        </p:sp>
        <p:sp>
          <p:nvSpPr>
            <p:cNvPr id="65" name="Textfeld 64"/>
            <p:cNvSpPr txBox="1"/>
            <p:nvPr/>
          </p:nvSpPr>
          <p:spPr>
            <a:xfrm>
              <a:off x="8061580" y="2983541"/>
              <a:ext cx="3823920" cy="1058401"/>
            </a:xfrm>
            <a:prstGeom prst="rect">
              <a:avLst/>
            </a:prstGeom>
            <a:noFill/>
            <a:ln w="0">
              <a:noFill/>
            </a:ln>
          </p:spPr>
          <p:txBody>
            <a:bodyPr lIns="67500" tIns="33750" rIns="67500" bIns="33750" anchor="t">
              <a:normAutofit/>
            </a:bodyPr>
            <a:lstStyle/>
            <a:p>
              <a:r>
                <a:rPr lang="de-DE" sz="975" spc="-1" dirty="0">
                  <a:solidFill>
                    <a:srgbClr val="3F3F3F"/>
                  </a:solidFill>
                </a:rPr>
                <a:t>Automatisches Schließen von Webcam-Apps und Senden von Benachrichtigungen an die Eltern, wenn nackte Körperteile auf der Kamera erkannt werden.</a:t>
              </a:r>
            </a:p>
          </p:txBody>
        </p:sp>
      </p:grpSp>
      <p:grpSp>
        <p:nvGrpSpPr>
          <p:cNvPr id="66" name="Gruppieren 65"/>
          <p:cNvGrpSpPr/>
          <p:nvPr/>
        </p:nvGrpSpPr>
        <p:grpSpPr>
          <a:xfrm>
            <a:off x="5913652" y="3267893"/>
            <a:ext cx="3114180" cy="1113480"/>
            <a:chOff x="7914554" y="4199285"/>
            <a:chExt cx="4152240" cy="1484640"/>
          </a:xfrm>
        </p:grpSpPr>
        <p:sp>
          <p:nvSpPr>
            <p:cNvPr id="67" name="Textfeld 66"/>
            <p:cNvSpPr txBox="1"/>
            <p:nvPr/>
          </p:nvSpPr>
          <p:spPr>
            <a:xfrm>
              <a:off x="7914554" y="4199285"/>
              <a:ext cx="4152240" cy="1484640"/>
            </a:xfrm>
            <a:prstGeom prst="rect">
              <a:avLst/>
            </a:prstGeom>
            <a:noFill/>
            <a:ln w="0">
              <a:noFill/>
            </a:ln>
          </p:spPr>
          <p:txBody>
            <a:bodyPr lIns="67500" tIns="33750" rIns="67500" bIns="33750" anchor="t">
              <a:normAutofit/>
            </a:bodyPr>
            <a:lstStyle/>
            <a:p>
              <a:pPr>
                <a:lnSpc>
                  <a:spcPct val="80000"/>
                </a:lnSpc>
              </a:pPr>
              <a:r>
                <a:rPr lang="de-DE" b="1" spc="-1" dirty="0">
                  <a:solidFill>
                    <a:srgbClr val="3F3F3F"/>
                  </a:solidFill>
                  <a:latin typeface="Helvetica-Bold"/>
                </a:rPr>
                <a:t>Offline-Schutz</a:t>
              </a:r>
              <a:endParaRPr lang="en-US" b="1" spc="-1" dirty="0">
                <a:solidFill>
                  <a:srgbClr val="3F3F3F"/>
                </a:solidFill>
                <a:latin typeface="Helvetica-Bold"/>
              </a:endParaRPr>
            </a:p>
          </p:txBody>
        </p:sp>
        <p:sp>
          <p:nvSpPr>
            <p:cNvPr id="68" name="Textfeld 67"/>
            <p:cNvSpPr txBox="1"/>
            <p:nvPr/>
          </p:nvSpPr>
          <p:spPr>
            <a:xfrm>
              <a:off x="8064514" y="4556357"/>
              <a:ext cx="3817080" cy="1103040"/>
            </a:xfrm>
            <a:prstGeom prst="rect">
              <a:avLst/>
            </a:prstGeom>
            <a:noFill/>
            <a:ln w="0">
              <a:noFill/>
            </a:ln>
          </p:spPr>
          <p:txBody>
            <a:bodyPr lIns="67500" tIns="33750" rIns="67500" bIns="33750" anchor="t">
              <a:normAutofit/>
            </a:bodyPr>
            <a:lstStyle/>
            <a:p>
              <a:r>
                <a:rPr lang="de-DE" sz="975" spc="-1" dirty="0">
                  <a:solidFill>
                    <a:srgbClr val="3F3F3F"/>
                  </a:solidFill>
                </a:rPr>
                <a:t>Blockieren aller expliziten Bilder sowohl im Online- als auch im Offline-Modus des Geräts.</a:t>
              </a:r>
              <a:endParaRPr lang="en-US" sz="975" spc="-1" dirty="0">
                <a:solidFill>
                  <a:srgbClr val="3F3F3F"/>
                </a:solidFill>
              </a:endParaRPr>
            </a:p>
          </p:txBody>
        </p:sp>
      </p:grpSp>
      <p:sp>
        <p:nvSpPr>
          <p:cNvPr id="70" name="Textfeld 69"/>
          <p:cNvSpPr txBox="1"/>
          <p:nvPr/>
        </p:nvSpPr>
        <p:spPr>
          <a:xfrm>
            <a:off x="5935916" y="4212251"/>
            <a:ext cx="3114180" cy="1113480"/>
          </a:xfrm>
          <a:prstGeom prst="rect">
            <a:avLst/>
          </a:prstGeom>
          <a:noFill/>
          <a:ln w="0">
            <a:noFill/>
          </a:ln>
        </p:spPr>
        <p:txBody>
          <a:bodyPr lIns="67500" tIns="33750" rIns="67500" bIns="33750" anchor="t">
            <a:normAutofit/>
          </a:bodyPr>
          <a:lstStyle/>
          <a:p>
            <a:pPr>
              <a:lnSpc>
                <a:spcPct val="80000"/>
              </a:lnSpc>
            </a:pPr>
            <a:r>
              <a:rPr lang="en-US" b="1" spc="-1" dirty="0">
                <a:solidFill>
                  <a:srgbClr val="3F3F3F"/>
                </a:solidFill>
                <a:latin typeface="Helvetica-Bold"/>
                <a:ea typeface="Helvetica-Bold"/>
              </a:rPr>
              <a:t>VPN- </a:t>
            </a:r>
            <a:r>
              <a:rPr lang="en-US" b="1" spc="-1" dirty="0" err="1">
                <a:solidFill>
                  <a:srgbClr val="3F3F3F"/>
                </a:solidFill>
                <a:latin typeface="Helvetica-Bold"/>
                <a:ea typeface="Helvetica-Bold"/>
              </a:rPr>
              <a:t>Blockierung</a:t>
            </a:r>
            <a:endParaRPr lang="en-US" spc="-1" dirty="0"/>
          </a:p>
        </p:txBody>
      </p:sp>
      <p:pic>
        <p:nvPicPr>
          <p:cNvPr id="72" name="Grafik 71"/>
          <p:cNvPicPr/>
          <p:nvPr/>
        </p:nvPicPr>
        <p:blipFill>
          <a:blip r:embed="rId2"/>
          <a:stretch/>
        </p:blipFill>
        <p:spPr>
          <a:xfrm>
            <a:off x="581580" y="217620"/>
            <a:ext cx="883710" cy="883710"/>
          </a:xfrm>
          <a:prstGeom prst="rect">
            <a:avLst/>
          </a:prstGeom>
          <a:ln w="0">
            <a:noFill/>
          </a:ln>
        </p:spPr>
      </p:pic>
      <p:sp>
        <p:nvSpPr>
          <p:cNvPr id="73" name="Freihandform: Form 72"/>
          <p:cNvSpPr/>
          <p:nvPr/>
        </p:nvSpPr>
        <p:spPr>
          <a:xfrm>
            <a:off x="5363855" y="330885"/>
            <a:ext cx="451980" cy="328590"/>
          </a:xfrm>
          <a:custGeom>
            <a:avLst/>
            <a:gdLst/>
            <a:ahLst/>
            <a:cxnLst/>
            <a:rect l="0" t="0" r="r" b="b"/>
            <a:pathLst>
              <a:path w="1674" h="1217">
                <a:moveTo>
                  <a:pt x="0" y="609"/>
                </a:moveTo>
                <a:lnTo>
                  <a:pt x="836" y="1217"/>
                </a:lnTo>
                <a:lnTo>
                  <a:pt x="1674" y="609"/>
                </a:lnTo>
                <a:lnTo>
                  <a:pt x="836" y="0"/>
                </a:lnTo>
                <a:lnTo>
                  <a:pt x="0" y="609"/>
                </a:lnTo>
                <a:close/>
              </a:path>
            </a:pathLst>
          </a:custGeom>
          <a:solidFill>
            <a:srgbClr val="85CC17"/>
          </a:solidFill>
          <a:ln w="12600">
            <a:solidFill>
              <a:srgbClr val="85CC17"/>
            </a:solidFill>
            <a:miter/>
          </a:ln>
        </p:spPr>
        <p:txBody>
          <a:bodyPr lIns="72090" tIns="38340" rIns="72090" bIns="38340" anchor="t">
            <a:noAutofit/>
          </a:bodyPr>
          <a:lstStyle/>
          <a:p>
            <a:endParaRPr lang="en-US" sz="1350" spc="-1"/>
          </a:p>
        </p:txBody>
      </p:sp>
      <p:sp>
        <p:nvSpPr>
          <p:cNvPr id="74" name="Freihandform: Form 73"/>
          <p:cNvSpPr/>
          <p:nvPr/>
        </p:nvSpPr>
        <p:spPr>
          <a:xfrm>
            <a:off x="5363855" y="1774842"/>
            <a:ext cx="451980" cy="328590"/>
          </a:xfrm>
          <a:custGeom>
            <a:avLst/>
            <a:gdLst/>
            <a:ahLst/>
            <a:cxnLst/>
            <a:rect l="0" t="0" r="r" b="b"/>
            <a:pathLst>
              <a:path w="1674" h="1217">
                <a:moveTo>
                  <a:pt x="0" y="609"/>
                </a:moveTo>
                <a:lnTo>
                  <a:pt x="836" y="1217"/>
                </a:lnTo>
                <a:lnTo>
                  <a:pt x="1674" y="609"/>
                </a:lnTo>
                <a:lnTo>
                  <a:pt x="836" y="0"/>
                </a:lnTo>
                <a:lnTo>
                  <a:pt x="0" y="609"/>
                </a:lnTo>
                <a:close/>
              </a:path>
            </a:pathLst>
          </a:custGeom>
          <a:solidFill>
            <a:srgbClr val="85CC17"/>
          </a:solidFill>
          <a:ln w="12600">
            <a:solidFill>
              <a:srgbClr val="85CC17"/>
            </a:solidFill>
            <a:miter/>
          </a:ln>
        </p:spPr>
        <p:txBody>
          <a:bodyPr lIns="72090" tIns="38340" rIns="72090" bIns="38340" anchor="t">
            <a:noAutofit/>
          </a:bodyPr>
          <a:lstStyle/>
          <a:p>
            <a:endParaRPr lang="en-US" sz="1350" spc="-1"/>
          </a:p>
        </p:txBody>
      </p:sp>
      <p:sp>
        <p:nvSpPr>
          <p:cNvPr id="75" name="Freihandform: Form 74"/>
          <p:cNvSpPr/>
          <p:nvPr/>
        </p:nvSpPr>
        <p:spPr>
          <a:xfrm>
            <a:off x="5344546" y="3218800"/>
            <a:ext cx="451980" cy="328590"/>
          </a:xfrm>
          <a:custGeom>
            <a:avLst/>
            <a:gdLst/>
            <a:ahLst/>
            <a:cxnLst/>
            <a:rect l="0" t="0" r="r" b="b"/>
            <a:pathLst>
              <a:path w="1674" h="1217">
                <a:moveTo>
                  <a:pt x="0" y="609"/>
                </a:moveTo>
                <a:lnTo>
                  <a:pt x="836" y="1217"/>
                </a:lnTo>
                <a:lnTo>
                  <a:pt x="1674" y="609"/>
                </a:lnTo>
                <a:lnTo>
                  <a:pt x="836" y="0"/>
                </a:lnTo>
                <a:lnTo>
                  <a:pt x="0" y="609"/>
                </a:lnTo>
                <a:close/>
              </a:path>
            </a:pathLst>
          </a:custGeom>
          <a:solidFill>
            <a:srgbClr val="85CC17"/>
          </a:solidFill>
          <a:ln w="12600">
            <a:solidFill>
              <a:srgbClr val="85CC17"/>
            </a:solidFill>
            <a:miter/>
          </a:ln>
        </p:spPr>
        <p:txBody>
          <a:bodyPr lIns="72090" tIns="38340" rIns="72090" bIns="38340" anchor="t">
            <a:noAutofit/>
          </a:bodyPr>
          <a:lstStyle/>
          <a:p>
            <a:endParaRPr lang="en-US" sz="1350" spc="-1"/>
          </a:p>
        </p:txBody>
      </p:sp>
      <p:sp>
        <p:nvSpPr>
          <p:cNvPr id="76" name="Freihandform: Form 75"/>
          <p:cNvSpPr/>
          <p:nvPr/>
        </p:nvSpPr>
        <p:spPr>
          <a:xfrm>
            <a:off x="5363973" y="4484025"/>
            <a:ext cx="451980" cy="328590"/>
          </a:xfrm>
          <a:custGeom>
            <a:avLst/>
            <a:gdLst/>
            <a:ahLst/>
            <a:cxnLst/>
            <a:rect l="0" t="0" r="r" b="b"/>
            <a:pathLst>
              <a:path w="1674" h="1217">
                <a:moveTo>
                  <a:pt x="0" y="609"/>
                </a:moveTo>
                <a:lnTo>
                  <a:pt x="836" y="1217"/>
                </a:lnTo>
                <a:lnTo>
                  <a:pt x="1674" y="609"/>
                </a:lnTo>
                <a:lnTo>
                  <a:pt x="836" y="0"/>
                </a:lnTo>
                <a:lnTo>
                  <a:pt x="0" y="609"/>
                </a:lnTo>
                <a:close/>
              </a:path>
            </a:pathLst>
          </a:custGeom>
          <a:solidFill>
            <a:srgbClr val="85CC17"/>
          </a:solidFill>
          <a:ln w="12600">
            <a:solidFill>
              <a:srgbClr val="85CC17"/>
            </a:solidFill>
            <a:miter/>
          </a:ln>
        </p:spPr>
        <p:txBody>
          <a:bodyPr lIns="72090" tIns="38340" rIns="72090" bIns="38340" anchor="t">
            <a:noAutofit/>
          </a:bodyPr>
          <a:lstStyle/>
          <a:p>
            <a:endParaRPr lang="en-US" sz="1350" spc="-1"/>
          </a:p>
        </p:txBody>
      </p:sp>
      <p:pic>
        <p:nvPicPr>
          <p:cNvPr id="5" name="Grafik 4" descr="Ein Bild, das Kleidung, Person, Menschliches Gesicht, Brille enthält.&#10;&#10;Automatisch generierte Beschreibung">
            <a:extLst>
              <a:ext uri="{FF2B5EF4-FFF2-40B4-BE49-F238E27FC236}">
                <a16:creationId xmlns:a16="http://schemas.microsoft.com/office/drawing/2014/main" id="{B3CF3BAD-4B43-6C1C-5889-49176C4018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656324" y="659475"/>
            <a:ext cx="4712009" cy="3486150"/>
          </a:xfrm>
          <a:prstGeom prst="rect">
            <a:avLst/>
          </a:prstGeom>
        </p:spPr>
      </p:pic>
      <p:sp>
        <p:nvSpPr>
          <p:cNvPr id="11" name="Rectangle 9">
            <a:extLst>
              <a:ext uri="{FF2B5EF4-FFF2-40B4-BE49-F238E27FC236}">
                <a16:creationId xmlns:a16="http://schemas.microsoft.com/office/drawing/2014/main" id="{424ACC67-7BAC-930D-54DA-E1862B1B19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55997" y="733836"/>
            <a:ext cx="3114180" cy="9694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de-DE" altLang="de-DE" sz="975" spc="-1" dirty="0">
                <a:solidFill>
                  <a:srgbClr val="3F3F3F"/>
                </a:solidFill>
              </a:rPr>
              <a:t>Automatisches Schließen von Apps, die explizite Inhalte auf dem Bildschirm enthalten, unabhängig vom App-Typ (Videoplayer, E-Mails, USB-Sticks, Computerspiele usw.).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altLang="de-D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2" name="Rectangle 10">
            <a:extLst>
              <a:ext uri="{FF2B5EF4-FFF2-40B4-BE49-F238E27FC236}">
                <a16:creationId xmlns:a16="http://schemas.microsoft.com/office/drawing/2014/main" id="{984691AC-28F6-F643-11CC-4C3671C335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29820" y="4460079"/>
            <a:ext cx="3114180" cy="8194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lvl="0" indent="0" defTabSz="914400" eaLnBrk="0" fontAlgn="base" latinLnBrk="0" hangingPunct="0">
              <a:buSzTx/>
              <a:buFont typeface="Arial"/>
              <a:buNone/>
              <a:tabLst/>
            </a:pPr>
            <a:r>
              <a:rPr lang="de-DE" altLang="de-DE" sz="975" spc="-1" dirty="0">
                <a:solidFill>
                  <a:srgbClr val="3F3F3F"/>
                </a:solidFill>
              </a:rPr>
              <a:t>Erkennen aktiver VPN-Anwendungen auf dem geschützten Gerät und Blockieren von Versuchen, Website-Beschränkungen zu umgehen.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altLang="de-D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8E5367EA-7C9B-CBC0-3BE8-00E67B80BE60}"/>
              </a:ext>
            </a:extLst>
          </p:cNvPr>
          <p:cNvSpPr txBox="1"/>
          <p:nvPr/>
        </p:nvSpPr>
        <p:spPr>
          <a:xfrm>
            <a:off x="6088316" y="226650"/>
            <a:ext cx="3114180" cy="1113480"/>
          </a:xfrm>
          <a:prstGeom prst="rect">
            <a:avLst/>
          </a:prstGeom>
          <a:noFill/>
          <a:ln w="0">
            <a:noFill/>
          </a:ln>
        </p:spPr>
        <p:txBody>
          <a:bodyPr lIns="67500" tIns="33750" rIns="67500" bIns="33750" anchor="t">
            <a:normAutofit/>
          </a:bodyPr>
          <a:lstStyle/>
          <a:p>
            <a:pPr>
              <a:lnSpc>
                <a:spcPct val="80000"/>
              </a:lnSpc>
            </a:pPr>
            <a:r>
              <a:rPr lang="de-DE" b="1" spc="-1" dirty="0">
                <a:solidFill>
                  <a:srgbClr val="3F3F3F"/>
                </a:solidFill>
                <a:latin typeface="Helvetica-Bold"/>
              </a:rPr>
              <a:t>KI-basierte Blockierung von Erwachsenen-Inhalten auf dem Bildschirm</a:t>
            </a:r>
            <a:endParaRPr lang="en-US" b="1" spc="-1" dirty="0">
              <a:solidFill>
                <a:srgbClr val="3F3F3F"/>
              </a:solidFill>
              <a:latin typeface="Helvetica-Bold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Grafik 20" descr="Ein Bild, das Rechteck, Screenshot, Quadrat, Rahmen enthält.&#10;&#10;Automatisch generierte Beschreibung">
            <a:extLst>
              <a:ext uri="{FF2B5EF4-FFF2-40B4-BE49-F238E27FC236}">
                <a16:creationId xmlns:a16="http://schemas.microsoft.com/office/drawing/2014/main" id="{7FED97D9-D94C-8D07-A159-8C70D97393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5417" y="510796"/>
            <a:ext cx="2307158" cy="4786779"/>
          </a:xfrm>
          <a:prstGeom prst="rect">
            <a:avLst/>
          </a:prstGeom>
        </p:spPr>
      </p:pic>
      <p:pic>
        <p:nvPicPr>
          <p:cNvPr id="20" name="Grafik 19" descr="Ein Bild, das Rechteck, Screenshot, Quadrat, Rahmen enthält.&#10;&#10;Automatisch generierte Beschreibung">
            <a:extLst>
              <a:ext uri="{FF2B5EF4-FFF2-40B4-BE49-F238E27FC236}">
                <a16:creationId xmlns:a16="http://schemas.microsoft.com/office/drawing/2014/main" id="{45219531-EFF4-E617-31CA-313C642380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49669" y="510796"/>
            <a:ext cx="2307158" cy="4786779"/>
          </a:xfrm>
          <a:prstGeom prst="rect">
            <a:avLst/>
          </a:prstGeom>
        </p:spPr>
      </p:pic>
      <p:pic>
        <p:nvPicPr>
          <p:cNvPr id="19" name="Grafik 18" descr="Ein Bild, das Rechteck, Screenshot, Quadrat, Rahmen enthält.&#10;&#10;Automatisch generierte Beschreibung">
            <a:extLst>
              <a:ext uri="{FF2B5EF4-FFF2-40B4-BE49-F238E27FC236}">
                <a16:creationId xmlns:a16="http://schemas.microsoft.com/office/drawing/2014/main" id="{7C09B870-65D4-99AD-2072-3339B88A8E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36405" y="510796"/>
            <a:ext cx="2307158" cy="4786779"/>
          </a:xfrm>
          <a:prstGeom prst="rect">
            <a:avLst/>
          </a:prstGeom>
        </p:spPr>
      </p:pic>
      <p:pic>
        <p:nvPicPr>
          <p:cNvPr id="14" name="Grafik 13" descr="Ein Bild, das Rechteck, Screenshot, Quadrat, Rahmen enthält.&#10;&#10;Automatisch generierte Beschreibung">
            <a:extLst>
              <a:ext uri="{FF2B5EF4-FFF2-40B4-BE49-F238E27FC236}">
                <a16:creationId xmlns:a16="http://schemas.microsoft.com/office/drawing/2014/main" id="{879704BF-A3CA-4F0E-3426-1D66D669D8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48226" y="510795"/>
            <a:ext cx="2307158" cy="4786779"/>
          </a:xfrm>
          <a:prstGeom prst="rect">
            <a:avLst/>
          </a:prstGeom>
        </p:spPr>
      </p:pic>
      <p:sp>
        <p:nvSpPr>
          <p:cNvPr id="80" name="Freihandform: Form 79"/>
          <p:cNvSpPr/>
          <p:nvPr/>
        </p:nvSpPr>
        <p:spPr>
          <a:xfrm>
            <a:off x="7557444" y="4689360"/>
            <a:ext cx="2872260" cy="827820"/>
          </a:xfrm>
          <a:custGeom>
            <a:avLst/>
            <a:gdLst/>
            <a:ahLst/>
            <a:cxnLst/>
            <a:rect l="0" t="0" r="r" b="b"/>
            <a:pathLst>
              <a:path w="10638" h="3066">
                <a:moveTo>
                  <a:pt x="6898" y="0"/>
                </a:moveTo>
                <a:cubicBezTo>
                  <a:pt x="5121" y="0"/>
                  <a:pt x="3348" y="320"/>
                  <a:pt x="2073" y="898"/>
                </a:cubicBezTo>
                <a:cubicBezTo>
                  <a:pt x="830" y="1462"/>
                  <a:pt x="93" y="2255"/>
                  <a:pt x="0" y="3066"/>
                </a:cubicBezTo>
                <a:lnTo>
                  <a:pt x="7839" y="3066"/>
                </a:lnTo>
                <a:cubicBezTo>
                  <a:pt x="8326" y="2109"/>
                  <a:pt x="9300" y="1212"/>
                  <a:pt x="10638" y="471"/>
                </a:cubicBezTo>
                <a:cubicBezTo>
                  <a:pt x="9931" y="313"/>
                  <a:pt x="9210" y="169"/>
                  <a:pt x="8448" y="84"/>
                </a:cubicBezTo>
                <a:cubicBezTo>
                  <a:pt x="7941" y="28"/>
                  <a:pt x="7418" y="0"/>
                  <a:pt x="6898" y="0"/>
                </a:cubicBezTo>
                <a:close/>
              </a:path>
            </a:pathLst>
          </a:custGeom>
          <a:solidFill>
            <a:srgbClr val="9BC927"/>
          </a:solidFill>
          <a:ln w="12600">
            <a:solidFill>
              <a:srgbClr val="9BC927"/>
            </a:solidFill>
            <a:round/>
          </a:ln>
        </p:spPr>
        <p:txBody>
          <a:bodyPr lIns="72090" tIns="38340" rIns="72090" bIns="38340" anchor="t">
            <a:noAutofit/>
          </a:bodyPr>
          <a:lstStyle/>
          <a:p>
            <a:endParaRPr lang="en-US" sz="1350" spc="-1"/>
          </a:p>
        </p:txBody>
      </p:sp>
      <p:grpSp>
        <p:nvGrpSpPr>
          <p:cNvPr id="84" name="Gruppieren 83"/>
          <p:cNvGrpSpPr/>
          <p:nvPr/>
        </p:nvGrpSpPr>
        <p:grpSpPr>
          <a:xfrm>
            <a:off x="-88990" y="1856338"/>
            <a:ext cx="2272750" cy="2621530"/>
            <a:chOff x="-580663" y="1712546"/>
            <a:chExt cx="3030333" cy="3495374"/>
          </a:xfrm>
        </p:grpSpPr>
        <p:grpSp>
          <p:nvGrpSpPr>
            <p:cNvPr id="85" name="Gruppieren 84"/>
            <p:cNvGrpSpPr/>
            <p:nvPr/>
          </p:nvGrpSpPr>
          <p:grpSpPr>
            <a:xfrm>
              <a:off x="-580663" y="1712546"/>
              <a:ext cx="3030333" cy="3495374"/>
              <a:chOff x="-580663" y="1712546"/>
              <a:chExt cx="3030333" cy="3495374"/>
            </a:xfrm>
          </p:grpSpPr>
          <p:sp>
            <p:nvSpPr>
              <p:cNvPr id="86" name="Textfeld 85"/>
              <p:cNvSpPr txBox="1"/>
              <p:nvPr/>
            </p:nvSpPr>
            <p:spPr>
              <a:xfrm>
                <a:off x="-474970" y="1712546"/>
                <a:ext cx="2924640" cy="1592280"/>
              </a:xfrm>
              <a:prstGeom prst="rect">
                <a:avLst/>
              </a:prstGeom>
              <a:noFill/>
              <a:ln w="0">
                <a:noFill/>
              </a:ln>
            </p:spPr>
            <p:txBody>
              <a:bodyPr lIns="67500" tIns="33750" rIns="67500" bIns="33750" anchor="t">
                <a:normAutofit/>
              </a:bodyPr>
              <a:lstStyle/>
              <a:p>
                <a:pPr algn="ctr">
                  <a:lnSpc>
                    <a:spcPct val="80000"/>
                  </a:lnSpc>
                </a:pPr>
                <a:r>
                  <a:rPr lang="de-DE" sz="1500" b="1" spc="-1" dirty="0">
                    <a:solidFill>
                      <a:srgbClr val="85CC17"/>
                    </a:solidFill>
                    <a:latin typeface="Helvetica-Bold"/>
                  </a:rPr>
                  <a:t>Blockierung von Erwachsenen-Inhalten auf dem Bildschirm</a:t>
                </a:r>
                <a:endParaRPr lang="en-US" sz="1500" b="1" spc="-1" dirty="0">
                  <a:solidFill>
                    <a:srgbClr val="85CC17"/>
                  </a:solidFill>
                  <a:latin typeface="Helvetica-Bold"/>
                </a:endParaRPr>
              </a:p>
              <a:p>
                <a:pPr algn="ctr"/>
                <a:r>
                  <a:rPr lang="en-US" sz="900" b="1" spc="-1" dirty="0">
                    <a:solidFill>
                      <a:srgbClr val="85CC17"/>
                    </a:solidFill>
                    <a:latin typeface="Helvetica-Bold"/>
                    <a:ea typeface="Helvetica-Bold"/>
                  </a:rPr>
                  <a:t>(</a:t>
                </a:r>
                <a:r>
                  <a:rPr lang="de-DE" sz="900" b="1" spc="-1" dirty="0">
                    <a:solidFill>
                      <a:srgbClr val="85CC17"/>
                    </a:solidFill>
                    <a:latin typeface="Helvetica-Bold"/>
                  </a:rPr>
                  <a:t>Erste</a:t>
                </a:r>
                <a:r>
                  <a:rPr lang="de-DE" sz="1050" dirty="0"/>
                  <a:t> </a:t>
                </a:r>
                <a:r>
                  <a:rPr lang="de-DE" sz="900" b="1" spc="-1" dirty="0">
                    <a:solidFill>
                      <a:srgbClr val="85CC17"/>
                    </a:solidFill>
                    <a:latin typeface="Helvetica-Bold"/>
                  </a:rPr>
                  <a:t>und</a:t>
                </a:r>
                <a:r>
                  <a:rPr lang="de-DE" sz="1050" dirty="0"/>
                  <a:t> </a:t>
                </a:r>
                <a:r>
                  <a:rPr lang="de-DE" sz="900" b="1" spc="-1" dirty="0">
                    <a:solidFill>
                      <a:srgbClr val="85CC17"/>
                    </a:solidFill>
                    <a:latin typeface="Helvetica-Bold"/>
                  </a:rPr>
                  <a:t>einzige</a:t>
                </a:r>
                <a:r>
                  <a:rPr lang="de-DE" sz="1050" dirty="0"/>
                  <a:t> </a:t>
                </a:r>
                <a:r>
                  <a:rPr lang="de-DE" sz="900" b="1" spc="-1" dirty="0">
                    <a:solidFill>
                      <a:srgbClr val="85CC17"/>
                    </a:solidFill>
                    <a:latin typeface="Helvetica-Bold"/>
                  </a:rPr>
                  <a:t>der</a:t>
                </a:r>
                <a:r>
                  <a:rPr lang="de-DE" sz="1050" dirty="0"/>
                  <a:t> </a:t>
                </a:r>
                <a:r>
                  <a:rPr lang="de-DE" sz="900" b="1" spc="-1" dirty="0">
                    <a:solidFill>
                      <a:srgbClr val="85CC17"/>
                    </a:solidFill>
                    <a:latin typeface="Helvetica-Bold"/>
                  </a:rPr>
                  <a:t>Welt</a:t>
                </a:r>
                <a:r>
                  <a:rPr lang="en-US" sz="900" b="1" spc="-1" dirty="0">
                    <a:solidFill>
                      <a:srgbClr val="85CC17"/>
                    </a:solidFill>
                    <a:latin typeface="Helvetica-Bold"/>
                    <a:ea typeface="Helvetica-Bold"/>
                  </a:rPr>
                  <a:t>) </a:t>
                </a:r>
                <a:endParaRPr lang="en-US" sz="900" spc="-1" dirty="0"/>
              </a:p>
            </p:txBody>
          </p:sp>
          <p:sp>
            <p:nvSpPr>
              <p:cNvPr id="87" name="Textfeld 86"/>
              <p:cNvSpPr txBox="1"/>
              <p:nvPr/>
            </p:nvSpPr>
            <p:spPr>
              <a:xfrm>
                <a:off x="-580663" y="2773960"/>
                <a:ext cx="3029589" cy="2433960"/>
              </a:xfrm>
              <a:prstGeom prst="rect">
                <a:avLst/>
              </a:prstGeom>
              <a:noFill/>
              <a:ln w="0">
                <a:noFill/>
              </a:ln>
            </p:spPr>
            <p:txBody>
              <a:bodyPr lIns="67500" tIns="33750" rIns="67500" bIns="33750" anchor="t">
                <a:noAutofit/>
              </a:bodyPr>
              <a:lstStyle/>
              <a:p>
                <a:pPr algn="ctr"/>
                <a:r>
                  <a:rPr lang="en-US" sz="1200" spc="-1" dirty="0"/>
                  <a:t>  </a:t>
                </a:r>
                <a:r>
                  <a:rPr lang="de-DE" sz="1000" spc="-1" dirty="0"/>
                  <a:t>1- Überwacht den Bildschirm lokal.</a:t>
                </a:r>
              </a:p>
              <a:p>
                <a:pPr algn="ctr"/>
                <a:endParaRPr lang="de-DE" sz="1000" spc="-1" dirty="0"/>
              </a:p>
              <a:p>
                <a:pPr algn="ctr"/>
                <a:r>
                  <a:rPr lang="de-DE" sz="1000" spc="-1" dirty="0"/>
                  <a:t>2- KI-Technologie verarbeitet die überwachten Daten im Hintergrund.</a:t>
                </a:r>
              </a:p>
              <a:p>
                <a:pPr algn="ctr"/>
                <a:endParaRPr lang="de-DE" sz="1000" spc="-1" dirty="0"/>
              </a:p>
              <a:p>
                <a:pPr algn="ctr"/>
                <a:r>
                  <a:rPr lang="de-DE" sz="1000" spc="-1" dirty="0"/>
                  <a:t>3- Schließt automatisch alle Arten </a:t>
                </a:r>
              </a:p>
              <a:p>
                <a:pPr algn="ctr"/>
                <a:r>
                  <a:rPr lang="de-DE" sz="1000" spc="-1" dirty="0"/>
                  <a:t>von geöffneten Apps (Instagram, Facebook…),wenn explizite Inhalte erkannt werden.</a:t>
                </a:r>
              </a:p>
              <a:p>
                <a:pPr algn="ctr"/>
                <a:endParaRPr lang="en-US" sz="1800" b="1" u="sng" spc="-1" dirty="0">
                  <a:solidFill>
                    <a:srgbClr val="85CC17"/>
                  </a:solidFill>
                  <a:latin typeface="Helvetica-Bold"/>
                </a:endParaRPr>
              </a:p>
              <a:p>
                <a:pPr algn="ctr"/>
                <a:r>
                  <a:rPr lang="en-US" sz="1800" b="1" u="sng" spc="-1" dirty="0">
                    <a:solidFill>
                      <a:srgbClr val="85CC17"/>
                    </a:solidFill>
                    <a:latin typeface="Helvetica-Bold"/>
                  </a:rPr>
                  <a:t>Demo:</a:t>
                </a:r>
                <a:endParaRPr lang="en-US" u="sng" spc="-1" dirty="0">
                  <a:solidFill>
                    <a:srgbClr val="FF0000"/>
                  </a:solidFill>
                </a:endParaRPr>
              </a:p>
            </p:txBody>
          </p:sp>
        </p:grpSp>
      </p:grpSp>
      <p:pic>
        <p:nvPicPr>
          <p:cNvPr id="88" name="Grafik 87"/>
          <p:cNvPicPr/>
          <p:nvPr/>
        </p:nvPicPr>
        <p:blipFill>
          <a:blip r:embed="rId4"/>
          <a:stretch/>
        </p:blipFill>
        <p:spPr>
          <a:xfrm>
            <a:off x="514632" y="730899"/>
            <a:ext cx="1275750" cy="1275750"/>
          </a:xfrm>
          <a:prstGeom prst="rect">
            <a:avLst/>
          </a:prstGeom>
          <a:ln w="0">
            <a:noFill/>
          </a:ln>
        </p:spPr>
      </p:pic>
      <p:grpSp>
        <p:nvGrpSpPr>
          <p:cNvPr id="91" name="Gruppieren 90"/>
          <p:cNvGrpSpPr/>
          <p:nvPr/>
        </p:nvGrpSpPr>
        <p:grpSpPr>
          <a:xfrm>
            <a:off x="2234417" y="1888664"/>
            <a:ext cx="2266475" cy="2898518"/>
            <a:chOff x="2010311" y="2279564"/>
            <a:chExt cx="3021966" cy="3875355"/>
          </a:xfrm>
        </p:grpSpPr>
        <p:grpSp>
          <p:nvGrpSpPr>
            <p:cNvPr id="92" name="Gruppieren 91"/>
            <p:cNvGrpSpPr/>
            <p:nvPr/>
          </p:nvGrpSpPr>
          <p:grpSpPr>
            <a:xfrm>
              <a:off x="2010311" y="2279564"/>
              <a:ext cx="3021966" cy="3875355"/>
              <a:chOff x="2010311" y="2279564"/>
              <a:chExt cx="3021966" cy="3875355"/>
            </a:xfrm>
          </p:grpSpPr>
          <p:sp>
            <p:nvSpPr>
              <p:cNvPr id="93" name="Textfeld 92"/>
              <p:cNvSpPr txBox="1"/>
              <p:nvPr/>
            </p:nvSpPr>
            <p:spPr>
              <a:xfrm>
                <a:off x="2010311" y="2279564"/>
                <a:ext cx="3021966" cy="1228049"/>
              </a:xfrm>
              <a:prstGeom prst="rect">
                <a:avLst/>
              </a:prstGeom>
              <a:noFill/>
              <a:ln w="0">
                <a:noFill/>
              </a:ln>
            </p:spPr>
            <p:txBody>
              <a:bodyPr lIns="67500" tIns="33750" rIns="67500" bIns="33750" anchor="t">
                <a:normAutofit fontScale="62500" lnSpcReduction="20000"/>
              </a:bodyPr>
              <a:lstStyle/>
              <a:p>
                <a:pPr algn="ctr"/>
                <a:r>
                  <a:rPr lang="de-DE" sz="2400" b="1" spc="-1" dirty="0">
                    <a:solidFill>
                      <a:srgbClr val="85CC17"/>
                    </a:solidFill>
                    <a:latin typeface="Helvetica-Bold"/>
                  </a:rPr>
                  <a:t>Blockierung von Erwachsenen-Inhalten über die Webcam</a:t>
                </a:r>
              </a:p>
              <a:p>
                <a:pPr algn="ctr"/>
                <a:r>
                  <a:rPr lang="en-US" sz="1400" b="1" spc="-1" dirty="0">
                    <a:solidFill>
                      <a:srgbClr val="85CC17"/>
                    </a:solidFill>
                    <a:latin typeface="Helvetica-Bold"/>
                    <a:ea typeface="Helvetica-Bold"/>
                  </a:rPr>
                  <a:t>(</a:t>
                </a:r>
                <a:r>
                  <a:rPr lang="de-DE" sz="1400" b="1" spc="-1" dirty="0">
                    <a:solidFill>
                      <a:srgbClr val="85CC17"/>
                    </a:solidFill>
                    <a:latin typeface="Helvetica-Bold"/>
                  </a:rPr>
                  <a:t>Erste</a:t>
                </a:r>
                <a:r>
                  <a:rPr lang="de-DE" sz="1800" dirty="0"/>
                  <a:t> </a:t>
                </a:r>
                <a:r>
                  <a:rPr lang="de-DE" sz="1400" b="1" spc="-1" dirty="0">
                    <a:solidFill>
                      <a:srgbClr val="85CC17"/>
                    </a:solidFill>
                    <a:latin typeface="Helvetica-Bold"/>
                  </a:rPr>
                  <a:t>und</a:t>
                </a:r>
                <a:r>
                  <a:rPr lang="de-DE" sz="1800" dirty="0"/>
                  <a:t> </a:t>
                </a:r>
                <a:r>
                  <a:rPr lang="de-DE" sz="1400" b="1" spc="-1" dirty="0">
                    <a:solidFill>
                      <a:srgbClr val="85CC17"/>
                    </a:solidFill>
                    <a:latin typeface="Helvetica-Bold"/>
                  </a:rPr>
                  <a:t>einzige</a:t>
                </a:r>
                <a:r>
                  <a:rPr lang="de-DE" sz="1800" dirty="0"/>
                  <a:t> </a:t>
                </a:r>
                <a:r>
                  <a:rPr lang="de-DE" sz="1400" b="1" spc="-1" dirty="0">
                    <a:solidFill>
                      <a:srgbClr val="85CC17"/>
                    </a:solidFill>
                    <a:latin typeface="Helvetica-Bold"/>
                  </a:rPr>
                  <a:t>der</a:t>
                </a:r>
                <a:r>
                  <a:rPr lang="de-DE" sz="1800" dirty="0"/>
                  <a:t> </a:t>
                </a:r>
                <a:r>
                  <a:rPr lang="de-DE" sz="1400" b="1" spc="-1" dirty="0">
                    <a:solidFill>
                      <a:srgbClr val="85CC17"/>
                    </a:solidFill>
                    <a:latin typeface="Helvetica-Bold"/>
                  </a:rPr>
                  <a:t>Welt</a:t>
                </a:r>
                <a:r>
                  <a:rPr lang="en-US" sz="1400" b="1" spc="-1" dirty="0">
                    <a:solidFill>
                      <a:srgbClr val="85CC17"/>
                    </a:solidFill>
                    <a:latin typeface="Helvetica-Bold"/>
                    <a:ea typeface="Helvetica-Bold"/>
                  </a:rPr>
                  <a:t>) </a:t>
                </a:r>
                <a:endParaRPr lang="en-US" sz="1400" spc="-1" dirty="0"/>
              </a:p>
            </p:txBody>
          </p:sp>
          <p:sp>
            <p:nvSpPr>
              <p:cNvPr id="94" name="Textfeld 93"/>
              <p:cNvSpPr txBox="1"/>
              <p:nvPr/>
            </p:nvSpPr>
            <p:spPr>
              <a:xfrm>
                <a:off x="2042998" y="3051260"/>
                <a:ext cx="2939885" cy="3103659"/>
              </a:xfrm>
              <a:prstGeom prst="rect">
                <a:avLst/>
              </a:prstGeom>
              <a:noFill/>
              <a:ln w="0">
                <a:noFill/>
              </a:ln>
            </p:spPr>
            <p:txBody>
              <a:bodyPr lIns="67500" tIns="33750" rIns="67500" bIns="33750" anchor="t">
                <a:normAutofit/>
              </a:bodyPr>
              <a:lstStyle/>
              <a:p>
                <a:pPr algn="ctr"/>
                <a:r>
                  <a:rPr lang="en-US" sz="1200" spc="-1" dirty="0"/>
                  <a:t>   </a:t>
                </a:r>
              </a:p>
              <a:p>
                <a:pPr algn="ctr"/>
                <a:r>
                  <a:rPr lang="en-US" sz="1000" spc="-1" dirty="0"/>
                  <a:t>   </a:t>
                </a:r>
                <a:r>
                  <a:rPr lang="de-DE" sz="1000" spc="-1" dirty="0"/>
                  <a:t>1- Überwacht die Webcam lokal, </a:t>
                </a:r>
              </a:p>
              <a:p>
                <a:pPr algn="ctr"/>
                <a:r>
                  <a:rPr lang="de-DE" sz="1000" spc="-1" dirty="0"/>
                  <a:t>Wenn sie </a:t>
                </a:r>
                <a:r>
                  <a:rPr lang="de-DE" sz="1100" dirty="0"/>
                  <a:t>eingeschaltet</a:t>
                </a:r>
                <a:r>
                  <a:rPr lang="de-DE" sz="1000" spc="-1" dirty="0"/>
                  <a:t> wird.</a:t>
                </a:r>
              </a:p>
              <a:p>
                <a:pPr algn="ctr"/>
                <a:endParaRPr lang="de-DE" sz="1000" spc="-1" dirty="0"/>
              </a:p>
              <a:p>
                <a:pPr algn="ctr"/>
                <a:r>
                  <a:rPr lang="de-DE" sz="1000" spc="-1" dirty="0"/>
                  <a:t>2- KI-Technologie verarbeitet die überwachten Daten im Hintergrund.</a:t>
                </a:r>
              </a:p>
              <a:p>
                <a:pPr algn="ctr"/>
                <a:endParaRPr lang="de-DE" sz="1000" spc="-1" dirty="0"/>
              </a:p>
              <a:p>
                <a:pPr algn="ctr"/>
                <a:r>
                  <a:rPr lang="de-DE" sz="1000" spc="-1" dirty="0"/>
                  <a:t>3- Schließt automatisch alle Arten von geöffneten Apps , wenn nackte Körperteile erkannt werden.</a:t>
                </a:r>
                <a:endParaRPr lang="en-US" sz="1800" b="1" u="sng" spc="-1" dirty="0">
                  <a:solidFill>
                    <a:srgbClr val="85CC17"/>
                  </a:solidFill>
                  <a:latin typeface="Helvetica-Bold"/>
                </a:endParaRPr>
              </a:p>
              <a:p>
                <a:pPr algn="ctr"/>
                <a:endParaRPr lang="en-US" sz="1800" b="1" u="sng" spc="-1" dirty="0">
                  <a:solidFill>
                    <a:srgbClr val="85CC17"/>
                  </a:solidFill>
                  <a:latin typeface="Helvetica-Bold"/>
                </a:endParaRPr>
              </a:p>
              <a:p>
                <a:pPr algn="ctr"/>
                <a:r>
                  <a:rPr lang="en-US" sz="1800" b="1" u="sng" spc="-1" dirty="0">
                    <a:solidFill>
                      <a:srgbClr val="85CC17"/>
                    </a:solidFill>
                    <a:latin typeface="Helvetica-Bold"/>
                  </a:rPr>
                  <a:t>Demo:</a:t>
                </a:r>
                <a:endParaRPr lang="en-US" sz="1800" u="sng" spc="-1" dirty="0">
                  <a:solidFill>
                    <a:srgbClr val="FF0000"/>
                  </a:solidFill>
                </a:endParaRPr>
              </a:p>
              <a:p>
                <a:pPr algn="ctr"/>
                <a:endParaRPr lang="en-US" sz="1200" spc="-1" dirty="0"/>
              </a:p>
            </p:txBody>
          </p:sp>
        </p:grpSp>
      </p:grpSp>
      <p:pic>
        <p:nvPicPr>
          <p:cNvPr id="95" name="Grafik 94"/>
          <p:cNvPicPr/>
          <p:nvPr/>
        </p:nvPicPr>
        <p:blipFill>
          <a:blip r:embed="rId5"/>
          <a:stretch/>
        </p:blipFill>
        <p:spPr>
          <a:xfrm>
            <a:off x="2673447" y="676649"/>
            <a:ext cx="1275750" cy="1275750"/>
          </a:xfrm>
          <a:prstGeom prst="rect">
            <a:avLst/>
          </a:prstGeom>
          <a:ln w="0">
            <a:noFill/>
          </a:ln>
        </p:spPr>
      </p:pic>
      <p:grpSp>
        <p:nvGrpSpPr>
          <p:cNvPr id="98" name="Gruppieren 97"/>
          <p:cNvGrpSpPr/>
          <p:nvPr/>
        </p:nvGrpSpPr>
        <p:grpSpPr>
          <a:xfrm>
            <a:off x="4458138" y="1942290"/>
            <a:ext cx="2189727" cy="2976984"/>
            <a:chOff x="5561206" y="2153010"/>
            <a:chExt cx="2919635" cy="3942660"/>
          </a:xfrm>
        </p:grpSpPr>
        <p:grpSp>
          <p:nvGrpSpPr>
            <p:cNvPr id="99" name="Gruppieren 98"/>
            <p:cNvGrpSpPr/>
            <p:nvPr/>
          </p:nvGrpSpPr>
          <p:grpSpPr>
            <a:xfrm>
              <a:off x="5561206" y="2153010"/>
              <a:ext cx="2919635" cy="3942660"/>
              <a:chOff x="5561206" y="2153010"/>
              <a:chExt cx="2919635" cy="3942660"/>
            </a:xfrm>
          </p:grpSpPr>
          <p:sp>
            <p:nvSpPr>
              <p:cNvPr id="100" name="Textfeld 99"/>
              <p:cNvSpPr txBox="1"/>
              <p:nvPr/>
            </p:nvSpPr>
            <p:spPr>
              <a:xfrm>
                <a:off x="5656179" y="2153010"/>
                <a:ext cx="2745461" cy="989640"/>
              </a:xfrm>
              <a:prstGeom prst="rect">
                <a:avLst/>
              </a:prstGeom>
              <a:noFill/>
              <a:ln w="0">
                <a:noFill/>
              </a:ln>
            </p:spPr>
            <p:txBody>
              <a:bodyPr lIns="67500" tIns="33750" rIns="67500" bIns="33750" anchor="t">
                <a:normAutofit/>
              </a:bodyPr>
              <a:lstStyle/>
              <a:p>
                <a:pPr algn="ctr"/>
                <a:r>
                  <a:rPr lang="en-US" sz="1600" b="1" spc="-1" dirty="0">
                    <a:solidFill>
                      <a:srgbClr val="85CC17"/>
                    </a:solidFill>
                    <a:latin typeface="Helvetica-Bold"/>
                    <a:ea typeface="Helvetica-Bold"/>
                  </a:rPr>
                  <a:t>Offline-Schutz</a:t>
                </a:r>
              </a:p>
              <a:p>
                <a:pPr algn="ctr"/>
                <a:r>
                  <a:rPr lang="en-US" sz="900" b="1" spc="-1" dirty="0">
                    <a:solidFill>
                      <a:srgbClr val="85CC17"/>
                    </a:solidFill>
                    <a:latin typeface="Helvetica-Bold"/>
                    <a:ea typeface="Helvetica-Bold"/>
                  </a:rPr>
                  <a:t>(</a:t>
                </a:r>
                <a:r>
                  <a:rPr lang="de-DE" sz="900" b="1" spc="-1" dirty="0">
                    <a:solidFill>
                      <a:srgbClr val="85CC17"/>
                    </a:solidFill>
                    <a:latin typeface="Helvetica-Bold"/>
                  </a:rPr>
                  <a:t>Erste</a:t>
                </a:r>
                <a:r>
                  <a:rPr lang="de-DE" sz="1050" dirty="0"/>
                  <a:t> </a:t>
                </a:r>
                <a:r>
                  <a:rPr lang="de-DE" sz="900" b="1" spc="-1" dirty="0">
                    <a:solidFill>
                      <a:srgbClr val="85CC17"/>
                    </a:solidFill>
                    <a:latin typeface="Helvetica-Bold"/>
                  </a:rPr>
                  <a:t>und</a:t>
                </a:r>
                <a:r>
                  <a:rPr lang="de-DE" sz="1050" dirty="0"/>
                  <a:t> </a:t>
                </a:r>
                <a:r>
                  <a:rPr lang="de-DE" sz="900" b="1" spc="-1" dirty="0">
                    <a:solidFill>
                      <a:srgbClr val="85CC17"/>
                    </a:solidFill>
                    <a:latin typeface="Helvetica-Bold"/>
                  </a:rPr>
                  <a:t>einzige</a:t>
                </a:r>
                <a:r>
                  <a:rPr lang="de-DE" sz="1050" dirty="0"/>
                  <a:t> </a:t>
                </a:r>
                <a:r>
                  <a:rPr lang="de-DE" sz="900" b="1" spc="-1" dirty="0">
                    <a:solidFill>
                      <a:srgbClr val="85CC17"/>
                    </a:solidFill>
                    <a:latin typeface="Helvetica-Bold"/>
                  </a:rPr>
                  <a:t>der</a:t>
                </a:r>
                <a:r>
                  <a:rPr lang="de-DE" sz="1050" dirty="0"/>
                  <a:t> </a:t>
                </a:r>
                <a:r>
                  <a:rPr lang="de-DE" sz="900" b="1" spc="-1" dirty="0">
                    <a:solidFill>
                      <a:srgbClr val="85CC17"/>
                    </a:solidFill>
                    <a:latin typeface="Helvetica-Bold"/>
                  </a:rPr>
                  <a:t>Welt</a:t>
                </a:r>
                <a:r>
                  <a:rPr lang="en-US" sz="900" b="1" spc="-1" dirty="0">
                    <a:solidFill>
                      <a:srgbClr val="85CC17"/>
                    </a:solidFill>
                    <a:latin typeface="Helvetica-Bold"/>
                    <a:ea typeface="Helvetica-Bold"/>
                  </a:rPr>
                  <a:t>) </a:t>
                </a:r>
                <a:endParaRPr lang="en-US" sz="900" spc="-1" dirty="0"/>
              </a:p>
            </p:txBody>
          </p:sp>
          <p:sp>
            <p:nvSpPr>
              <p:cNvPr id="101" name="Textfeld 100"/>
              <p:cNvSpPr txBox="1"/>
              <p:nvPr/>
            </p:nvSpPr>
            <p:spPr>
              <a:xfrm>
                <a:off x="5561206" y="3092911"/>
                <a:ext cx="2919635" cy="3002759"/>
              </a:xfrm>
              <a:prstGeom prst="rect">
                <a:avLst/>
              </a:prstGeom>
              <a:noFill/>
              <a:ln w="0">
                <a:noFill/>
              </a:ln>
            </p:spPr>
            <p:txBody>
              <a:bodyPr lIns="67500" tIns="33750" rIns="67500" bIns="33750" anchor="t">
                <a:noAutofit/>
              </a:bodyPr>
              <a:lstStyle/>
              <a:p>
                <a:pPr algn="ctr"/>
                <a:r>
                  <a:rPr lang="de-DE" sz="1000" spc="-1" dirty="0"/>
                  <a:t>1- Die KI-Technologie erfordert keine externe Cloud; sie arbeitet lokal auf dem geschützten Gerät.</a:t>
                </a:r>
              </a:p>
              <a:p>
                <a:pPr algn="ctr"/>
                <a:endParaRPr lang="de-DE" sz="1000" spc="-1" dirty="0"/>
              </a:p>
              <a:p>
                <a:pPr algn="ctr"/>
                <a:r>
                  <a:rPr lang="de-DE" sz="1000" spc="-1" dirty="0"/>
                  <a:t>2- Der Schutz ist nicht auf den Webbrowser beschränkt, sondern gilt auch für alle Schnittstellen (Medien von USB, Videoplayer, E-Mails, Computerspiele usw.).</a:t>
                </a:r>
              </a:p>
              <a:p>
                <a:pPr algn="ctr"/>
                <a:endParaRPr lang="de-DE" sz="1000" spc="-1" dirty="0"/>
              </a:p>
              <a:p>
                <a:pPr algn="ctr"/>
                <a:endParaRPr lang="de-DE" sz="1000" spc="-1" dirty="0"/>
              </a:p>
              <a:p>
                <a:pPr algn="ctr"/>
                <a:r>
                  <a:rPr lang="en-US" sz="1800" b="1" u="sng" spc="-1" dirty="0">
                    <a:solidFill>
                      <a:srgbClr val="85CC17"/>
                    </a:solidFill>
                    <a:latin typeface="Helvetica-Bold"/>
                  </a:rPr>
                  <a:t>Demo:</a:t>
                </a:r>
                <a:endParaRPr lang="en-US" sz="1800" u="sng" spc="-1" dirty="0">
                  <a:solidFill>
                    <a:srgbClr val="FF0000"/>
                  </a:solidFill>
                </a:endParaRPr>
              </a:p>
              <a:p>
                <a:pPr algn="ctr"/>
                <a:endParaRPr lang="en-US" sz="1200" spc="-1" dirty="0"/>
              </a:p>
            </p:txBody>
          </p:sp>
        </p:grpSp>
      </p:grpSp>
      <p:pic>
        <p:nvPicPr>
          <p:cNvPr id="102" name="Grafik 101"/>
          <p:cNvPicPr/>
          <p:nvPr/>
        </p:nvPicPr>
        <p:blipFill>
          <a:blip r:embed="rId6"/>
          <a:stretch/>
        </p:blipFill>
        <p:spPr>
          <a:xfrm>
            <a:off x="4779577" y="441246"/>
            <a:ext cx="1547233" cy="1746555"/>
          </a:xfrm>
          <a:prstGeom prst="rect">
            <a:avLst/>
          </a:prstGeom>
          <a:ln w="0">
            <a:noFill/>
          </a:ln>
        </p:spPr>
      </p:pic>
      <p:grpSp>
        <p:nvGrpSpPr>
          <p:cNvPr id="105" name="Gruppieren 104"/>
          <p:cNvGrpSpPr/>
          <p:nvPr/>
        </p:nvGrpSpPr>
        <p:grpSpPr>
          <a:xfrm>
            <a:off x="6710739" y="1954327"/>
            <a:ext cx="1977214" cy="2889551"/>
            <a:chOff x="8404927" y="2614215"/>
            <a:chExt cx="2636285" cy="3852734"/>
          </a:xfrm>
        </p:grpSpPr>
        <p:grpSp>
          <p:nvGrpSpPr>
            <p:cNvPr id="106" name="Gruppieren 105"/>
            <p:cNvGrpSpPr/>
            <p:nvPr/>
          </p:nvGrpSpPr>
          <p:grpSpPr>
            <a:xfrm>
              <a:off x="8404927" y="2614215"/>
              <a:ext cx="2636285" cy="3852734"/>
              <a:chOff x="8404927" y="2614215"/>
              <a:chExt cx="2636285" cy="3852734"/>
            </a:xfrm>
          </p:grpSpPr>
          <p:sp>
            <p:nvSpPr>
              <p:cNvPr id="107" name="Textfeld 106"/>
              <p:cNvSpPr txBox="1"/>
              <p:nvPr/>
            </p:nvSpPr>
            <p:spPr>
              <a:xfrm>
                <a:off x="8404927" y="2614215"/>
                <a:ext cx="2566626" cy="980280"/>
              </a:xfrm>
              <a:prstGeom prst="rect">
                <a:avLst/>
              </a:prstGeom>
              <a:noFill/>
              <a:ln w="0">
                <a:noFill/>
              </a:ln>
            </p:spPr>
            <p:txBody>
              <a:bodyPr lIns="67500" tIns="33750" rIns="67500" bIns="33750" anchor="t">
                <a:normAutofit/>
              </a:bodyPr>
              <a:lstStyle/>
              <a:p>
                <a:pPr algn="ctr"/>
                <a:r>
                  <a:rPr lang="en-US" sz="1600" b="1" spc="-1" dirty="0">
                    <a:solidFill>
                      <a:srgbClr val="85CC17"/>
                    </a:solidFill>
                    <a:latin typeface="Helvetica-Bold"/>
                    <a:ea typeface="Helvetica-Bold"/>
                  </a:rPr>
                  <a:t>VPN- </a:t>
                </a:r>
                <a:r>
                  <a:rPr lang="en-US" sz="1600" b="1" spc="-1" dirty="0" err="1">
                    <a:solidFill>
                      <a:srgbClr val="85CC17"/>
                    </a:solidFill>
                    <a:latin typeface="Helvetica-Bold"/>
                    <a:ea typeface="Helvetica-Bold"/>
                  </a:rPr>
                  <a:t>Blockierung</a:t>
                </a:r>
                <a:endParaRPr lang="en-US" sz="1600" spc="-1" dirty="0"/>
              </a:p>
              <a:p>
                <a:pPr algn="ctr"/>
                <a:r>
                  <a:rPr lang="en-US" sz="900" b="1" spc="-1" dirty="0">
                    <a:solidFill>
                      <a:srgbClr val="85CC17"/>
                    </a:solidFill>
                    <a:latin typeface="Helvetica-Bold"/>
                    <a:ea typeface="Helvetica-Bold"/>
                  </a:rPr>
                  <a:t>(</a:t>
                </a:r>
                <a:r>
                  <a:rPr lang="de-DE" sz="900" b="1" spc="-1" dirty="0">
                    <a:solidFill>
                      <a:srgbClr val="85CC17"/>
                    </a:solidFill>
                    <a:latin typeface="Helvetica-Bold"/>
                  </a:rPr>
                  <a:t>Erste</a:t>
                </a:r>
                <a:r>
                  <a:rPr lang="de-DE" sz="1050" dirty="0"/>
                  <a:t> </a:t>
                </a:r>
                <a:r>
                  <a:rPr lang="de-DE" sz="900" b="1" spc="-1" dirty="0">
                    <a:solidFill>
                      <a:srgbClr val="85CC17"/>
                    </a:solidFill>
                    <a:latin typeface="Helvetica-Bold"/>
                  </a:rPr>
                  <a:t>und</a:t>
                </a:r>
                <a:r>
                  <a:rPr lang="de-DE" sz="1050" dirty="0"/>
                  <a:t> </a:t>
                </a:r>
                <a:r>
                  <a:rPr lang="de-DE" sz="900" b="1" spc="-1" dirty="0">
                    <a:solidFill>
                      <a:srgbClr val="85CC17"/>
                    </a:solidFill>
                    <a:latin typeface="Helvetica-Bold"/>
                  </a:rPr>
                  <a:t>einzige</a:t>
                </a:r>
                <a:r>
                  <a:rPr lang="de-DE" sz="1050" dirty="0"/>
                  <a:t> </a:t>
                </a:r>
                <a:r>
                  <a:rPr lang="de-DE" sz="900" b="1" spc="-1" dirty="0">
                    <a:solidFill>
                      <a:srgbClr val="85CC17"/>
                    </a:solidFill>
                    <a:latin typeface="Helvetica-Bold"/>
                  </a:rPr>
                  <a:t>der</a:t>
                </a:r>
                <a:r>
                  <a:rPr lang="de-DE" sz="1050" dirty="0"/>
                  <a:t> </a:t>
                </a:r>
                <a:r>
                  <a:rPr lang="de-DE" sz="900" b="1" spc="-1" dirty="0">
                    <a:solidFill>
                      <a:srgbClr val="85CC17"/>
                    </a:solidFill>
                    <a:latin typeface="Helvetica-Bold"/>
                  </a:rPr>
                  <a:t>Welt</a:t>
                </a:r>
                <a:r>
                  <a:rPr lang="en-US" sz="900" b="1" spc="-1" dirty="0">
                    <a:solidFill>
                      <a:srgbClr val="85CC17"/>
                    </a:solidFill>
                    <a:latin typeface="Helvetica-Bold"/>
                    <a:ea typeface="Helvetica-Bold"/>
                  </a:rPr>
                  <a:t>) </a:t>
                </a:r>
                <a:endParaRPr lang="en-US" sz="900" spc="-1" dirty="0"/>
              </a:p>
            </p:txBody>
          </p:sp>
          <p:sp>
            <p:nvSpPr>
              <p:cNvPr id="108" name="Textfeld 107"/>
              <p:cNvSpPr txBox="1"/>
              <p:nvPr/>
            </p:nvSpPr>
            <p:spPr>
              <a:xfrm>
                <a:off x="8475336" y="3264330"/>
                <a:ext cx="2565876" cy="3202619"/>
              </a:xfrm>
              <a:prstGeom prst="rect">
                <a:avLst/>
              </a:prstGeom>
              <a:noFill/>
              <a:ln w="0">
                <a:noFill/>
              </a:ln>
            </p:spPr>
            <p:txBody>
              <a:bodyPr lIns="67500" tIns="33750" rIns="67500" bIns="33750" anchor="t">
                <a:normAutofit/>
              </a:bodyPr>
              <a:lstStyle/>
              <a:p>
                <a:pPr algn="ctr"/>
                <a:endParaRPr lang="de-DE" sz="1200" spc="-1" dirty="0"/>
              </a:p>
              <a:p>
                <a:pPr algn="ctr"/>
                <a:endParaRPr lang="de-DE" sz="1200" spc="-1" dirty="0"/>
              </a:p>
              <a:p>
                <a:pPr algn="ctr"/>
                <a:r>
                  <a:rPr lang="de-DE" sz="1000" spc="-1" dirty="0"/>
                  <a:t>1- Überwacht regelmäßig die VPN-Konfiguration.</a:t>
                </a:r>
              </a:p>
              <a:p>
                <a:pPr algn="ctr"/>
                <a:endParaRPr lang="de-DE" sz="1000" spc="-1" dirty="0"/>
              </a:p>
              <a:p>
                <a:pPr algn="ctr"/>
                <a:r>
                  <a:rPr lang="de-DE" sz="1000" spc="-1" dirty="0"/>
                  <a:t>2- Wenn eine aktive installierte VPN-App erkannt wird, wird die Internetverbindung automatisch geschlossen.</a:t>
                </a:r>
              </a:p>
              <a:p>
                <a:pPr algn="ctr"/>
                <a:endParaRPr lang="en-US" sz="1000" spc="-1" dirty="0"/>
              </a:p>
              <a:p>
                <a:pPr algn="ctr"/>
                <a:endParaRPr lang="en-US" sz="1000" spc="-1" dirty="0"/>
              </a:p>
              <a:p>
                <a:pPr algn="ctr"/>
                <a:endParaRPr lang="en-US" sz="1000" spc="-1" dirty="0"/>
              </a:p>
              <a:p>
                <a:pPr algn="ctr"/>
                <a:r>
                  <a:rPr lang="en-US" sz="1800" b="1" u="sng" spc="-1" dirty="0">
                    <a:solidFill>
                      <a:srgbClr val="85CC17"/>
                    </a:solidFill>
                    <a:latin typeface="Helvetica-Bold"/>
                  </a:rPr>
                  <a:t>Demo</a:t>
                </a:r>
                <a:r>
                  <a:rPr lang="en-US" sz="1200" b="1" u="sng" spc="-1" dirty="0">
                    <a:solidFill>
                      <a:srgbClr val="85CC17"/>
                    </a:solidFill>
                    <a:latin typeface="Helvetica-Bold"/>
                  </a:rPr>
                  <a:t>:</a:t>
                </a:r>
                <a:endParaRPr lang="en-US" sz="1200" u="sng" spc="-1" dirty="0">
                  <a:solidFill>
                    <a:srgbClr val="FF0000"/>
                  </a:solidFill>
                </a:endParaRPr>
              </a:p>
              <a:p>
                <a:pPr algn="ctr"/>
                <a:endParaRPr lang="en-US" sz="1200" spc="-1" dirty="0"/>
              </a:p>
            </p:txBody>
          </p:sp>
        </p:grpSp>
      </p:grpSp>
      <p:pic>
        <p:nvPicPr>
          <p:cNvPr id="109" name="Grafik 108"/>
          <p:cNvPicPr/>
          <p:nvPr/>
        </p:nvPicPr>
        <p:blipFill>
          <a:blip r:embed="rId7"/>
          <a:stretch/>
        </p:blipFill>
        <p:spPr>
          <a:xfrm>
            <a:off x="7242411" y="870303"/>
            <a:ext cx="870210" cy="870210"/>
          </a:xfrm>
          <a:prstGeom prst="rect">
            <a:avLst/>
          </a:prstGeom>
          <a:ln w="0">
            <a:noFill/>
          </a:ln>
        </p:spPr>
      </p:pic>
      <p:sp>
        <p:nvSpPr>
          <p:cNvPr id="4" name="Rectangle: Rounded Corners 1">
            <a:extLst>
              <a:ext uri="{FF2B5EF4-FFF2-40B4-BE49-F238E27FC236}">
                <a16:creationId xmlns:a16="http://schemas.microsoft.com/office/drawing/2014/main" id="{4D01B2DB-F696-267A-585B-F47DEE88EBA8}"/>
              </a:ext>
            </a:extLst>
          </p:cNvPr>
          <p:cNvSpPr/>
          <p:nvPr/>
        </p:nvSpPr>
        <p:spPr>
          <a:xfrm>
            <a:off x="396594" y="1780344"/>
            <a:ext cx="2721183" cy="3725105"/>
          </a:xfrm>
          <a:prstGeom prst="roundRect">
            <a:avLst>
              <a:gd name="adj" fmla="val 4888"/>
            </a:avLst>
          </a:prstGeom>
          <a:noFill/>
          <a:ln>
            <a:noFill/>
          </a:ln>
          <a:effectLst>
            <a:outerShdw blurRad="203200" dist="38100" dir="2700000" algn="tl" rotWithShape="0">
              <a:prstClr val="black">
                <a:alpha val="1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US" dirty="0"/>
          </a:p>
        </p:txBody>
      </p:sp>
      <p:sp>
        <p:nvSpPr>
          <p:cNvPr id="7" name="Rechteck: abgerundete Ecken 6">
            <a:extLst>
              <a:ext uri="{FF2B5EF4-FFF2-40B4-BE49-F238E27FC236}">
                <a16:creationId xmlns:a16="http://schemas.microsoft.com/office/drawing/2014/main" id="{0397D73C-3F0B-4D06-31EC-EF46D5D01988}"/>
              </a:ext>
            </a:extLst>
          </p:cNvPr>
          <p:cNvSpPr/>
          <p:nvPr/>
        </p:nvSpPr>
        <p:spPr>
          <a:xfrm>
            <a:off x="353217" y="337051"/>
            <a:ext cx="4397718" cy="347490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1600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Lösungen im Detail (4 Wichtige Funktionen</a:t>
            </a:r>
            <a:r>
              <a:rPr lang="de-DE" sz="1600" dirty="0">
                <a:solidFill>
                  <a:srgbClr val="FFFFFF"/>
                </a:solidFill>
              </a:rPr>
              <a:t>)</a:t>
            </a:r>
          </a:p>
        </p:txBody>
      </p:sp>
      <p:pic>
        <p:nvPicPr>
          <p:cNvPr id="22" name="Grafik 21">
            <a:extLst>
              <a:ext uri="{FF2B5EF4-FFF2-40B4-BE49-F238E27FC236}">
                <a16:creationId xmlns:a16="http://schemas.microsoft.com/office/drawing/2014/main" id="{AA20A4BC-978D-47BF-9C84-726BF578EDA7}"/>
              </a:ext>
            </a:extLst>
          </p:cNvPr>
          <p:cNvPicPr/>
          <p:nvPr/>
        </p:nvPicPr>
        <p:blipFill>
          <a:blip r:embed="rId8"/>
          <a:stretch/>
        </p:blipFill>
        <p:spPr>
          <a:xfrm>
            <a:off x="8344298" y="4356526"/>
            <a:ext cx="701730" cy="701730"/>
          </a:xfrm>
          <a:prstGeom prst="rect">
            <a:avLst/>
          </a:prstGeom>
          <a:ln w="0">
            <a:noFill/>
          </a:ln>
        </p:spPr>
      </p:pic>
      <p:sp>
        <p:nvSpPr>
          <p:cNvPr id="5" name="Textfeld 4">
            <a:extLst>
              <a:ext uri="{FF2B5EF4-FFF2-40B4-BE49-F238E27FC236}">
                <a16:creationId xmlns:a16="http://schemas.microsoft.com/office/drawing/2014/main" id="{6F14E0F1-2CC4-FA0D-5233-9C775635601A}"/>
              </a:ext>
            </a:extLst>
          </p:cNvPr>
          <p:cNvSpPr txBox="1"/>
          <p:nvPr/>
        </p:nvSpPr>
        <p:spPr>
          <a:xfrm>
            <a:off x="-69998" y="4620504"/>
            <a:ext cx="2227640" cy="918502"/>
          </a:xfrm>
          <a:prstGeom prst="rect">
            <a:avLst/>
          </a:prstGeom>
          <a:noFill/>
          <a:ln w="0">
            <a:noFill/>
          </a:ln>
        </p:spPr>
        <p:txBody>
          <a:bodyPr lIns="67500" tIns="33750" rIns="67500" bIns="33750" anchor="t">
            <a:normAutofit/>
          </a:bodyPr>
          <a:lstStyle/>
          <a:p>
            <a:pPr algn="ctr"/>
            <a:r>
              <a:rPr lang="en-US" b="1" spc="-1" dirty="0">
                <a:solidFill>
                  <a:srgbClr val="00B0F0"/>
                </a:solidFill>
                <a:latin typeface="Helvetica-Bold"/>
                <a:ea typeface="Helvetica-Bold"/>
                <a:hlinkClick r:id="rId9"/>
              </a:rPr>
              <a:t>Link</a:t>
            </a:r>
            <a:endParaRPr lang="en-US" b="1" spc="-1" dirty="0">
              <a:solidFill>
                <a:srgbClr val="00B0F0"/>
              </a:solidFill>
              <a:latin typeface="Helvetica-Bold"/>
              <a:ea typeface="Helvetica-Bold"/>
            </a:endParaRP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643BE50A-4C39-291F-C26B-2AEBCF02DCD0}"/>
              </a:ext>
            </a:extLst>
          </p:cNvPr>
          <p:cNvSpPr txBox="1"/>
          <p:nvPr/>
        </p:nvSpPr>
        <p:spPr>
          <a:xfrm>
            <a:off x="2273253" y="4618799"/>
            <a:ext cx="2227640" cy="918502"/>
          </a:xfrm>
          <a:prstGeom prst="rect">
            <a:avLst/>
          </a:prstGeom>
          <a:noFill/>
          <a:ln w="0">
            <a:noFill/>
          </a:ln>
        </p:spPr>
        <p:txBody>
          <a:bodyPr lIns="67500" tIns="33750" rIns="67500" bIns="33750" anchor="t">
            <a:normAutofit/>
          </a:bodyPr>
          <a:lstStyle/>
          <a:p>
            <a:pPr algn="ctr"/>
            <a:r>
              <a:rPr lang="en-US" b="1" spc="-1" dirty="0">
                <a:solidFill>
                  <a:srgbClr val="00B0F0"/>
                </a:solidFill>
                <a:latin typeface="Helvetica-Bold"/>
                <a:ea typeface="Helvetica-Bold"/>
                <a:hlinkClick r:id="rId9"/>
              </a:rPr>
              <a:t>Link</a:t>
            </a:r>
            <a:endParaRPr lang="en-US" b="1" spc="-1" dirty="0">
              <a:solidFill>
                <a:srgbClr val="00B0F0"/>
              </a:solidFill>
              <a:latin typeface="Helvetica-Bold"/>
              <a:ea typeface="Helvetica-Bold"/>
            </a:endParaRPr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80EE346E-7068-9452-689A-7BDB05AA26E1}"/>
              </a:ext>
            </a:extLst>
          </p:cNvPr>
          <p:cNvSpPr txBox="1"/>
          <p:nvPr/>
        </p:nvSpPr>
        <p:spPr>
          <a:xfrm>
            <a:off x="4439182" y="4618382"/>
            <a:ext cx="2227640" cy="918502"/>
          </a:xfrm>
          <a:prstGeom prst="rect">
            <a:avLst/>
          </a:prstGeom>
          <a:noFill/>
          <a:ln w="0">
            <a:noFill/>
          </a:ln>
        </p:spPr>
        <p:txBody>
          <a:bodyPr lIns="67500" tIns="33750" rIns="67500" bIns="33750" anchor="t">
            <a:normAutofit/>
          </a:bodyPr>
          <a:lstStyle/>
          <a:p>
            <a:pPr algn="ctr"/>
            <a:r>
              <a:rPr lang="en-US" b="1" spc="-1" dirty="0">
                <a:solidFill>
                  <a:srgbClr val="00B0F0"/>
                </a:solidFill>
                <a:latin typeface="Helvetica-Bold"/>
                <a:ea typeface="Helvetica-Bold"/>
                <a:hlinkClick r:id="rId9"/>
              </a:rPr>
              <a:t>Link</a:t>
            </a:r>
            <a:endParaRPr lang="en-US" b="1" spc="-1" dirty="0">
              <a:solidFill>
                <a:srgbClr val="00B0F0"/>
              </a:solidFill>
              <a:latin typeface="Helvetica-Bold"/>
              <a:ea typeface="Helvetica-Bold"/>
            </a:endParaRPr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413CBD8A-0BD2-2EA7-8673-3523D6D54A5B}"/>
              </a:ext>
            </a:extLst>
          </p:cNvPr>
          <p:cNvSpPr txBox="1"/>
          <p:nvPr/>
        </p:nvSpPr>
        <p:spPr>
          <a:xfrm>
            <a:off x="6620876" y="4605922"/>
            <a:ext cx="2227640" cy="918502"/>
          </a:xfrm>
          <a:prstGeom prst="rect">
            <a:avLst/>
          </a:prstGeom>
          <a:noFill/>
          <a:ln w="0">
            <a:noFill/>
          </a:ln>
        </p:spPr>
        <p:txBody>
          <a:bodyPr lIns="67500" tIns="33750" rIns="67500" bIns="33750" anchor="t">
            <a:normAutofit/>
          </a:bodyPr>
          <a:lstStyle/>
          <a:p>
            <a:pPr algn="ctr"/>
            <a:r>
              <a:rPr lang="en-US" b="1" spc="-1" dirty="0">
                <a:solidFill>
                  <a:srgbClr val="00B0F0"/>
                </a:solidFill>
                <a:latin typeface="Helvetica-Bold"/>
                <a:ea typeface="Helvetica-Bold"/>
                <a:hlinkClick r:id="rId9"/>
              </a:rPr>
              <a:t>Link</a:t>
            </a:r>
            <a:endParaRPr lang="en-US" b="1" spc="-1" dirty="0">
              <a:solidFill>
                <a:srgbClr val="00B0F0"/>
              </a:solidFill>
              <a:latin typeface="Helvetica-Bold"/>
              <a:ea typeface="Helvetica-Bold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Rectangle: Rounded Corners 4">
            <a:extLst>
              <a:ext uri="{FF2B5EF4-FFF2-40B4-BE49-F238E27FC236}">
                <a16:creationId xmlns:a16="http://schemas.microsoft.com/office/drawing/2014/main" id="{B54D95EE-FB8E-B55D-C8BA-693B839122CE}"/>
              </a:ext>
            </a:extLst>
          </p:cNvPr>
          <p:cNvSpPr/>
          <p:nvPr/>
        </p:nvSpPr>
        <p:spPr>
          <a:xfrm>
            <a:off x="6836955" y="896345"/>
            <a:ext cx="2189048" cy="1258842"/>
          </a:xfrm>
          <a:prstGeom prst="roundRect">
            <a:avLst>
              <a:gd name="adj" fmla="val 4888"/>
            </a:avLst>
          </a:prstGeom>
          <a:pattFill prst="pct5">
            <a:fgClr>
              <a:schemeClr val="tx2"/>
            </a:fgClr>
            <a:bgClr>
              <a:srgbClr val="FFFFFF"/>
            </a:bgClr>
          </a:pattFill>
          <a:ln>
            <a:noFill/>
          </a:ln>
          <a:effectLst>
            <a:outerShdw blurRad="203200" dist="38100" dir="2700000" sx="97000" sy="97000" algn="tl" rotWithShape="0">
              <a:prstClr val="black">
                <a:alpha val="4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8" name="Rectangle: Rounded Corners 4">
            <a:extLst>
              <a:ext uri="{FF2B5EF4-FFF2-40B4-BE49-F238E27FC236}">
                <a16:creationId xmlns:a16="http://schemas.microsoft.com/office/drawing/2014/main" id="{45E40A9D-A9A0-6CDF-25A7-89E2CE375F60}"/>
              </a:ext>
            </a:extLst>
          </p:cNvPr>
          <p:cNvSpPr/>
          <p:nvPr/>
        </p:nvSpPr>
        <p:spPr>
          <a:xfrm>
            <a:off x="4626273" y="3676682"/>
            <a:ext cx="2111371" cy="1258842"/>
          </a:xfrm>
          <a:prstGeom prst="roundRect">
            <a:avLst>
              <a:gd name="adj" fmla="val 4888"/>
            </a:avLst>
          </a:prstGeom>
          <a:pattFill prst="pct5">
            <a:fgClr>
              <a:schemeClr val="tx2"/>
            </a:fgClr>
            <a:bgClr>
              <a:srgbClr val="FFFFFF"/>
            </a:bgClr>
          </a:pattFill>
          <a:ln>
            <a:noFill/>
          </a:ln>
          <a:effectLst>
            <a:outerShdw blurRad="203200" dist="38100" dir="2700000" sx="97000" sy="97000" algn="tl" rotWithShape="0">
              <a:prstClr val="black">
                <a:alpha val="4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7" name="Rectangle: Rounded Corners 4">
            <a:extLst>
              <a:ext uri="{FF2B5EF4-FFF2-40B4-BE49-F238E27FC236}">
                <a16:creationId xmlns:a16="http://schemas.microsoft.com/office/drawing/2014/main" id="{694B53FB-F304-F62B-D8CD-60C366191E28}"/>
              </a:ext>
            </a:extLst>
          </p:cNvPr>
          <p:cNvSpPr/>
          <p:nvPr/>
        </p:nvSpPr>
        <p:spPr>
          <a:xfrm>
            <a:off x="6806828" y="2305208"/>
            <a:ext cx="2189048" cy="1258842"/>
          </a:xfrm>
          <a:prstGeom prst="roundRect">
            <a:avLst>
              <a:gd name="adj" fmla="val 4888"/>
            </a:avLst>
          </a:prstGeom>
          <a:pattFill prst="pct5">
            <a:fgClr>
              <a:schemeClr val="tx2"/>
            </a:fgClr>
            <a:bgClr>
              <a:srgbClr val="FFFFFF"/>
            </a:bgClr>
          </a:pattFill>
          <a:ln>
            <a:noFill/>
          </a:ln>
          <a:effectLst>
            <a:outerShdw blurRad="203200" dist="38100" dir="2700000" sx="97000" sy="97000" algn="tl" rotWithShape="0">
              <a:prstClr val="black">
                <a:alpha val="4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0" name="Rectangle: Rounded Corners 4">
            <a:extLst>
              <a:ext uri="{FF2B5EF4-FFF2-40B4-BE49-F238E27FC236}">
                <a16:creationId xmlns:a16="http://schemas.microsoft.com/office/drawing/2014/main" id="{CC49F7E3-BE6C-7C9A-4C21-09B5970D9029}"/>
              </a:ext>
            </a:extLst>
          </p:cNvPr>
          <p:cNvSpPr/>
          <p:nvPr/>
        </p:nvSpPr>
        <p:spPr>
          <a:xfrm>
            <a:off x="114829" y="3676684"/>
            <a:ext cx="2190021" cy="1258842"/>
          </a:xfrm>
          <a:prstGeom prst="roundRect">
            <a:avLst>
              <a:gd name="adj" fmla="val 4888"/>
            </a:avLst>
          </a:prstGeom>
          <a:pattFill prst="pct5">
            <a:fgClr>
              <a:schemeClr val="tx2"/>
            </a:fgClr>
            <a:bgClr>
              <a:srgbClr val="FFFFFF"/>
            </a:bgClr>
          </a:pattFill>
          <a:ln>
            <a:noFill/>
          </a:ln>
          <a:effectLst>
            <a:outerShdw blurRad="203200" dist="38100" dir="2700000" sx="97000" sy="97000" algn="tl" rotWithShape="0">
              <a:prstClr val="black">
                <a:alpha val="4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1" name="Rectangle: Rounded Corners 4">
            <a:extLst>
              <a:ext uri="{FF2B5EF4-FFF2-40B4-BE49-F238E27FC236}">
                <a16:creationId xmlns:a16="http://schemas.microsoft.com/office/drawing/2014/main" id="{60019FE5-E8B7-DF00-73C5-CA610BB03EEF}"/>
              </a:ext>
            </a:extLst>
          </p:cNvPr>
          <p:cNvSpPr/>
          <p:nvPr/>
        </p:nvSpPr>
        <p:spPr>
          <a:xfrm>
            <a:off x="2363796" y="3676684"/>
            <a:ext cx="2213519" cy="1258842"/>
          </a:xfrm>
          <a:prstGeom prst="roundRect">
            <a:avLst>
              <a:gd name="adj" fmla="val 4888"/>
            </a:avLst>
          </a:prstGeom>
          <a:pattFill prst="pct5">
            <a:fgClr>
              <a:schemeClr val="tx2"/>
            </a:fgClr>
            <a:bgClr>
              <a:srgbClr val="FFFFFF"/>
            </a:bgClr>
          </a:pattFill>
          <a:ln>
            <a:noFill/>
          </a:ln>
          <a:effectLst>
            <a:outerShdw blurRad="203200" dist="38100" dir="2700000" sx="97000" sy="97000" algn="tl" rotWithShape="0">
              <a:prstClr val="black">
                <a:alpha val="4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3" name="Group 1">
            <a:extLst>
              <a:ext uri="{FF2B5EF4-FFF2-40B4-BE49-F238E27FC236}">
                <a16:creationId xmlns:a16="http://schemas.microsoft.com/office/drawing/2014/main" id="{425EA333-393E-9923-8CB2-FD806351EB6B}"/>
              </a:ext>
            </a:extLst>
          </p:cNvPr>
          <p:cNvGrpSpPr/>
          <p:nvPr/>
        </p:nvGrpSpPr>
        <p:grpSpPr>
          <a:xfrm>
            <a:off x="108738" y="896345"/>
            <a:ext cx="6636326" cy="2667195"/>
            <a:chOff x="1225510" y="2209555"/>
            <a:chExt cx="9790223" cy="3332263"/>
          </a:xfrm>
          <a:solidFill>
            <a:schemeClr val="tx2"/>
          </a:solidFill>
          <a:effectLst/>
        </p:grpSpPr>
        <p:grpSp>
          <p:nvGrpSpPr>
            <p:cNvPr id="4" name="Group 2">
              <a:extLst>
                <a:ext uri="{FF2B5EF4-FFF2-40B4-BE49-F238E27FC236}">
                  <a16:creationId xmlns:a16="http://schemas.microsoft.com/office/drawing/2014/main" id="{A6A85E5E-F55C-FC95-B6DC-B422EE0CBFC6}"/>
                </a:ext>
              </a:extLst>
            </p:cNvPr>
            <p:cNvGrpSpPr/>
            <p:nvPr/>
          </p:nvGrpSpPr>
          <p:grpSpPr>
            <a:xfrm>
              <a:off x="1225510" y="2209555"/>
              <a:ext cx="9790223" cy="1572736"/>
              <a:chOff x="1225510" y="2209555"/>
              <a:chExt cx="9790223" cy="1572736"/>
            </a:xfrm>
            <a:grpFill/>
          </p:grpSpPr>
          <p:sp>
            <p:nvSpPr>
              <p:cNvPr id="9" name="Rectangle: Rounded Corners 7">
                <a:extLst>
                  <a:ext uri="{FF2B5EF4-FFF2-40B4-BE49-F238E27FC236}">
                    <a16:creationId xmlns:a16="http://schemas.microsoft.com/office/drawing/2014/main" id="{7205DE27-0044-D8C3-43ED-D4BEB83D53DE}"/>
                  </a:ext>
                </a:extLst>
              </p:cNvPr>
              <p:cNvSpPr/>
              <p:nvPr/>
            </p:nvSpPr>
            <p:spPr>
              <a:xfrm>
                <a:off x="1225510" y="2209555"/>
                <a:ext cx="3270688" cy="1572736"/>
              </a:xfrm>
              <a:prstGeom prst="roundRect">
                <a:avLst>
                  <a:gd name="adj" fmla="val 4888"/>
                </a:avLst>
              </a:prstGeom>
              <a:pattFill prst="pct5">
                <a:fgClr>
                  <a:schemeClr val="tx2"/>
                </a:fgClr>
                <a:bgClr>
                  <a:srgbClr val="FFFFFF"/>
                </a:bgClr>
              </a:pattFill>
              <a:ln>
                <a:noFill/>
              </a:ln>
              <a:effectLst>
                <a:outerShdw blurRad="203200" dist="38100" dir="2700000" sx="97000" sy="97000" algn="tl" rotWithShape="0">
                  <a:prstClr val="black">
                    <a:alpha val="41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0" name="Rectangle: Rounded Corners 8">
                <a:extLst>
                  <a:ext uri="{FF2B5EF4-FFF2-40B4-BE49-F238E27FC236}">
                    <a16:creationId xmlns:a16="http://schemas.microsoft.com/office/drawing/2014/main" id="{D342C63B-9621-B8B3-8062-C110808B7748}"/>
                  </a:ext>
                </a:extLst>
              </p:cNvPr>
              <p:cNvSpPr/>
              <p:nvPr/>
            </p:nvSpPr>
            <p:spPr>
              <a:xfrm>
                <a:off x="4563225" y="2209555"/>
                <a:ext cx="3229387" cy="1572736"/>
              </a:xfrm>
              <a:prstGeom prst="roundRect">
                <a:avLst>
                  <a:gd name="adj" fmla="val 4888"/>
                </a:avLst>
              </a:prstGeom>
              <a:pattFill prst="pct5">
                <a:fgClr>
                  <a:schemeClr val="tx2"/>
                </a:fgClr>
                <a:bgClr>
                  <a:srgbClr val="FFFFFF"/>
                </a:bgClr>
              </a:pattFill>
              <a:ln>
                <a:noFill/>
              </a:ln>
              <a:effectLst>
                <a:outerShdw blurRad="203200" dist="38100" dir="2700000" sx="97000" sy="97000" algn="tl" rotWithShape="0">
                  <a:prstClr val="black">
                    <a:alpha val="41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1" name="Rectangle: Rounded Corners 9">
                <a:extLst>
                  <a:ext uri="{FF2B5EF4-FFF2-40B4-BE49-F238E27FC236}">
                    <a16:creationId xmlns:a16="http://schemas.microsoft.com/office/drawing/2014/main" id="{ED4FEF3A-AFAB-5BE0-0A6B-36A74F68A22C}"/>
                  </a:ext>
                </a:extLst>
              </p:cNvPr>
              <p:cNvSpPr/>
              <p:nvPr/>
            </p:nvSpPr>
            <p:spPr>
              <a:xfrm>
                <a:off x="7900938" y="2209555"/>
                <a:ext cx="3114795" cy="1572736"/>
              </a:xfrm>
              <a:prstGeom prst="roundRect">
                <a:avLst>
                  <a:gd name="adj" fmla="val 4888"/>
                </a:avLst>
              </a:prstGeom>
              <a:pattFill prst="pct5">
                <a:fgClr>
                  <a:schemeClr val="tx2"/>
                </a:fgClr>
                <a:bgClr>
                  <a:srgbClr val="FFFFFF"/>
                </a:bgClr>
              </a:pattFill>
              <a:ln>
                <a:noFill/>
              </a:ln>
              <a:effectLst>
                <a:outerShdw blurRad="203200" dist="38100" dir="2700000" sx="97000" sy="97000" algn="tl" rotWithShape="0">
                  <a:prstClr val="black">
                    <a:alpha val="41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5" name="Group 3">
              <a:extLst>
                <a:ext uri="{FF2B5EF4-FFF2-40B4-BE49-F238E27FC236}">
                  <a16:creationId xmlns:a16="http://schemas.microsoft.com/office/drawing/2014/main" id="{964C304D-24A1-1470-E6B1-637FE320D50F}"/>
                </a:ext>
              </a:extLst>
            </p:cNvPr>
            <p:cNvGrpSpPr/>
            <p:nvPr/>
          </p:nvGrpSpPr>
          <p:grpSpPr>
            <a:xfrm>
              <a:off x="1225510" y="3969082"/>
              <a:ext cx="9790223" cy="1572736"/>
              <a:chOff x="1225510" y="2209555"/>
              <a:chExt cx="9790223" cy="1572736"/>
            </a:xfrm>
            <a:grpFill/>
          </p:grpSpPr>
          <p:sp>
            <p:nvSpPr>
              <p:cNvPr id="6" name="Rectangle: Rounded Corners 4">
                <a:extLst>
                  <a:ext uri="{FF2B5EF4-FFF2-40B4-BE49-F238E27FC236}">
                    <a16:creationId xmlns:a16="http://schemas.microsoft.com/office/drawing/2014/main" id="{46F203B0-3CF7-83AA-B9A7-B9E5DDDCD721}"/>
                  </a:ext>
                </a:extLst>
              </p:cNvPr>
              <p:cNvSpPr/>
              <p:nvPr/>
            </p:nvSpPr>
            <p:spPr>
              <a:xfrm>
                <a:off x="1225510" y="2209555"/>
                <a:ext cx="3230824" cy="1572736"/>
              </a:xfrm>
              <a:prstGeom prst="roundRect">
                <a:avLst>
                  <a:gd name="adj" fmla="val 4888"/>
                </a:avLst>
              </a:prstGeom>
              <a:pattFill prst="pct5">
                <a:fgClr>
                  <a:schemeClr val="tx2"/>
                </a:fgClr>
                <a:bgClr>
                  <a:srgbClr val="FFFFFF"/>
                </a:bgClr>
              </a:pattFill>
              <a:ln>
                <a:noFill/>
              </a:ln>
              <a:effectLst>
                <a:outerShdw blurRad="203200" dist="38100" dir="2700000" sx="97000" sy="97000" algn="tl" rotWithShape="0">
                  <a:prstClr val="black">
                    <a:alpha val="41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7" name="Rectangle: Rounded Corners 5">
                <a:extLst>
                  <a:ext uri="{FF2B5EF4-FFF2-40B4-BE49-F238E27FC236}">
                    <a16:creationId xmlns:a16="http://schemas.microsoft.com/office/drawing/2014/main" id="{ECCAACCC-3EE1-DC54-7B90-3561971A2B12}"/>
                  </a:ext>
                </a:extLst>
              </p:cNvPr>
              <p:cNvSpPr/>
              <p:nvPr/>
            </p:nvSpPr>
            <p:spPr>
              <a:xfrm>
                <a:off x="4563225" y="2209555"/>
                <a:ext cx="3229387" cy="1572736"/>
              </a:xfrm>
              <a:prstGeom prst="roundRect">
                <a:avLst>
                  <a:gd name="adj" fmla="val 4888"/>
                </a:avLst>
              </a:prstGeom>
              <a:pattFill prst="pct5">
                <a:fgClr>
                  <a:schemeClr val="tx2"/>
                </a:fgClr>
                <a:bgClr>
                  <a:srgbClr val="FFFFFF"/>
                </a:bgClr>
              </a:pattFill>
              <a:ln>
                <a:noFill/>
              </a:ln>
              <a:effectLst>
                <a:outerShdw blurRad="203200" dist="38100" dir="2700000" sx="97000" sy="97000" algn="tl" rotWithShape="0">
                  <a:prstClr val="black">
                    <a:alpha val="41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8" name="Rectangle: Rounded Corners 6">
                <a:extLst>
                  <a:ext uri="{FF2B5EF4-FFF2-40B4-BE49-F238E27FC236}">
                    <a16:creationId xmlns:a16="http://schemas.microsoft.com/office/drawing/2014/main" id="{EB76DE4D-59B5-BAD8-7085-8EA1B958E3A7}"/>
                  </a:ext>
                </a:extLst>
              </p:cNvPr>
              <p:cNvSpPr/>
              <p:nvPr/>
            </p:nvSpPr>
            <p:spPr>
              <a:xfrm>
                <a:off x="7900940" y="2209555"/>
                <a:ext cx="3114793" cy="1572736"/>
              </a:xfrm>
              <a:prstGeom prst="roundRect">
                <a:avLst>
                  <a:gd name="adj" fmla="val 4888"/>
                </a:avLst>
              </a:prstGeom>
              <a:pattFill prst="pct5">
                <a:fgClr>
                  <a:schemeClr val="tx2"/>
                </a:fgClr>
                <a:bgClr>
                  <a:srgbClr val="FFFFFF"/>
                </a:bgClr>
              </a:pattFill>
              <a:ln>
                <a:noFill/>
              </a:ln>
              <a:effectLst>
                <a:outerShdw blurRad="203200" dist="38100" dir="2700000" sx="97000" sy="97000" algn="tl" rotWithShape="0">
                  <a:prstClr val="black">
                    <a:alpha val="41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</p:grpSp>
      <p:sp>
        <p:nvSpPr>
          <p:cNvPr id="111" name="Textfeld 110"/>
          <p:cNvSpPr txBox="1"/>
          <p:nvPr/>
        </p:nvSpPr>
        <p:spPr>
          <a:xfrm>
            <a:off x="412830" y="212220"/>
            <a:ext cx="2453760" cy="291330"/>
          </a:xfrm>
          <a:prstGeom prst="rect">
            <a:avLst/>
          </a:prstGeom>
          <a:noFill/>
          <a:ln w="0">
            <a:noFill/>
          </a:ln>
        </p:spPr>
        <p:txBody>
          <a:bodyPr lIns="67500" tIns="33750" rIns="67500" bIns="33750" anchor="ctr">
            <a:normAutofit fontScale="42500" lnSpcReduction="20000"/>
          </a:bodyPr>
          <a:lstStyle/>
          <a:p>
            <a:pPr>
              <a:lnSpc>
                <a:spcPct val="90000"/>
              </a:lnSpc>
            </a:pPr>
            <a:r>
              <a:rPr lang="en-US" sz="4575" spc="-1">
                <a:solidFill>
                  <a:srgbClr val="FFFFFF"/>
                </a:solidFill>
              </a:rPr>
              <a:t>Other Features</a:t>
            </a:r>
            <a:endParaRPr lang="en-US" sz="4575" spc="-1"/>
          </a:p>
          <a:p>
            <a:pPr>
              <a:lnSpc>
                <a:spcPct val="90000"/>
              </a:lnSpc>
            </a:pPr>
            <a:endParaRPr lang="en-US" sz="1350" spc="-1"/>
          </a:p>
        </p:txBody>
      </p:sp>
      <p:pic>
        <p:nvPicPr>
          <p:cNvPr id="112" name="Grafik 111"/>
          <p:cNvPicPr/>
          <p:nvPr/>
        </p:nvPicPr>
        <p:blipFill>
          <a:blip r:embed="rId2"/>
          <a:stretch/>
        </p:blipFill>
        <p:spPr>
          <a:xfrm>
            <a:off x="230333" y="987466"/>
            <a:ext cx="576986" cy="513458"/>
          </a:xfrm>
          <a:prstGeom prst="rect">
            <a:avLst/>
          </a:prstGeom>
          <a:ln w="0">
            <a:noFill/>
          </a:ln>
        </p:spPr>
      </p:pic>
      <p:pic>
        <p:nvPicPr>
          <p:cNvPr id="113" name="Grafik 112"/>
          <p:cNvPicPr/>
          <p:nvPr/>
        </p:nvPicPr>
        <p:blipFill>
          <a:blip r:embed="rId3"/>
          <a:stretch/>
        </p:blipFill>
        <p:spPr>
          <a:xfrm>
            <a:off x="2382321" y="3802297"/>
            <a:ext cx="709994" cy="556375"/>
          </a:xfrm>
          <a:prstGeom prst="rect">
            <a:avLst/>
          </a:prstGeom>
          <a:ln w="0">
            <a:noFill/>
          </a:ln>
        </p:spPr>
      </p:pic>
      <p:pic>
        <p:nvPicPr>
          <p:cNvPr id="114" name="Grafik 113"/>
          <p:cNvPicPr/>
          <p:nvPr/>
        </p:nvPicPr>
        <p:blipFill>
          <a:blip r:embed="rId4"/>
          <a:stretch/>
        </p:blipFill>
        <p:spPr>
          <a:xfrm>
            <a:off x="4733597" y="986070"/>
            <a:ext cx="566635" cy="586474"/>
          </a:xfrm>
          <a:prstGeom prst="rect">
            <a:avLst/>
          </a:prstGeom>
          <a:ln w="0">
            <a:noFill/>
          </a:ln>
        </p:spPr>
      </p:pic>
      <p:pic>
        <p:nvPicPr>
          <p:cNvPr id="115" name="Grafik 114"/>
          <p:cNvPicPr/>
          <p:nvPr/>
        </p:nvPicPr>
        <p:blipFill>
          <a:blip r:embed="rId5"/>
          <a:stretch/>
        </p:blipFill>
        <p:spPr>
          <a:xfrm>
            <a:off x="192300" y="3766164"/>
            <a:ext cx="556221" cy="466226"/>
          </a:xfrm>
          <a:prstGeom prst="rect">
            <a:avLst/>
          </a:prstGeom>
          <a:ln w="0">
            <a:noFill/>
          </a:ln>
        </p:spPr>
      </p:pic>
      <p:pic>
        <p:nvPicPr>
          <p:cNvPr id="116" name="Grafik 115"/>
          <p:cNvPicPr/>
          <p:nvPr/>
        </p:nvPicPr>
        <p:blipFill>
          <a:blip r:embed="rId6"/>
          <a:stretch/>
        </p:blipFill>
        <p:spPr>
          <a:xfrm>
            <a:off x="2417180" y="978169"/>
            <a:ext cx="699811" cy="619627"/>
          </a:xfrm>
          <a:prstGeom prst="rect">
            <a:avLst/>
          </a:prstGeom>
          <a:ln w="0">
            <a:noFill/>
          </a:ln>
        </p:spPr>
      </p:pic>
      <p:pic>
        <p:nvPicPr>
          <p:cNvPr id="117" name="Grafik 116"/>
          <p:cNvPicPr/>
          <p:nvPr/>
        </p:nvPicPr>
        <p:blipFill>
          <a:blip r:embed="rId7"/>
          <a:stretch/>
        </p:blipFill>
        <p:spPr>
          <a:xfrm>
            <a:off x="2472856" y="2369244"/>
            <a:ext cx="609829" cy="717395"/>
          </a:xfrm>
          <a:prstGeom prst="rect">
            <a:avLst/>
          </a:prstGeom>
          <a:ln w="0">
            <a:noFill/>
          </a:ln>
        </p:spPr>
      </p:pic>
      <p:pic>
        <p:nvPicPr>
          <p:cNvPr id="119" name="Grafik 118"/>
          <p:cNvPicPr/>
          <p:nvPr/>
        </p:nvPicPr>
        <p:blipFill>
          <a:blip r:embed="rId8"/>
          <a:stretch/>
        </p:blipFill>
        <p:spPr>
          <a:xfrm>
            <a:off x="6911463" y="2402559"/>
            <a:ext cx="622499" cy="597600"/>
          </a:xfrm>
          <a:prstGeom prst="rect">
            <a:avLst/>
          </a:prstGeom>
          <a:ln w="0">
            <a:noFill/>
          </a:ln>
        </p:spPr>
      </p:pic>
      <p:pic>
        <p:nvPicPr>
          <p:cNvPr id="120" name="Grafik 119"/>
          <p:cNvPicPr/>
          <p:nvPr/>
        </p:nvPicPr>
        <p:blipFill>
          <a:blip r:embed="rId9"/>
          <a:stretch/>
        </p:blipFill>
        <p:spPr>
          <a:xfrm>
            <a:off x="4625452" y="2463819"/>
            <a:ext cx="716917" cy="599191"/>
          </a:xfrm>
          <a:prstGeom prst="rect">
            <a:avLst/>
          </a:prstGeom>
          <a:ln w="0">
            <a:noFill/>
          </a:ln>
        </p:spPr>
      </p:pic>
      <p:pic>
        <p:nvPicPr>
          <p:cNvPr id="121" name="Grafik 120"/>
          <p:cNvPicPr/>
          <p:nvPr/>
        </p:nvPicPr>
        <p:blipFill>
          <a:blip r:embed="rId10"/>
          <a:stretch/>
        </p:blipFill>
        <p:spPr>
          <a:xfrm>
            <a:off x="4669387" y="3722894"/>
            <a:ext cx="559526" cy="602134"/>
          </a:xfrm>
          <a:prstGeom prst="rect">
            <a:avLst/>
          </a:prstGeom>
          <a:ln w="0">
            <a:noFill/>
          </a:ln>
        </p:spPr>
      </p:pic>
      <p:sp>
        <p:nvSpPr>
          <p:cNvPr id="2" name="Rechteck: abgerundete Ecken 1">
            <a:extLst>
              <a:ext uri="{FF2B5EF4-FFF2-40B4-BE49-F238E27FC236}">
                <a16:creationId xmlns:a16="http://schemas.microsoft.com/office/drawing/2014/main" id="{747CB0DC-6EDF-7289-9222-38C1C2BDE751}"/>
              </a:ext>
            </a:extLst>
          </p:cNvPr>
          <p:cNvSpPr/>
          <p:nvPr/>
        </p:nvSpPr>
        <p:spPr>
          <a:xfrm>
            <a:off x="353218" y="337051"/>
            <a:ext cx="3768509" cy="347490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1800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Lösungen im Detail</a:t>
            </a:r>
            <a:r>
              <a:rPr lang="en-US" sz="1800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(</a:t>
            </a:r>
            <a:r>
              <a:rPr lang="en-US" sz="1800" dirty="0" err="1">
                <a:solidFill>
                  <a:schemeClr val="accent4">
                    <a:lumMod val="20000"/>
                    <a:lumOff val="80000"/>
                  </a:schemeClr>
                </a:solidFill>
              </a:rPr>
              <a:t>Weitere</a:t>
            </a:r>
            <a:r>
              <a:rPr lang="en-US" sz="1800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 Feat.)</a:t>
            </a:r>
            <a:endParaRPr lang="de-DE" sz="1800" dirty="0">
              <a:solidFill>
                <a:schemeClr val="accent4">
                  <a:lumMod val="20000"/>
                  <a:lumOff val="80000"/>
                </a:schemeClr>
              </a:solidFill>
            </a:endParaRPr>
          </a:p>
        </p:txBody>
      </p:sp>
      <p:grpSp>
        <p:nvGrpSpPr>
          <p:cNvPr id="99" name="Gruppieren 98">
            <a:extLst>
              <a:ext uri="{FF2B5EF4-FFF2-40B4-BE49-F238E27FC236}">
                <a16:creationId xmlns:a16="http://schemas.microsoft.com/office/drawing/2014/main" id="{D49C9FDA-35AE-5157-D0EE-1579CE302B18}"/>
              </a:ext>
            </a:extLst>
          </p:cNvPr>
          <p:cNvGrpSpPr/>
          <p:nvPr/>
        </p:nvGrpSpPr>
        <p:grpSpPr>
          <a:xfrm>
            <a:off x="630080" y="994332"/>
            <a:ext cx="1747890" cy="685943"/>
            <a:chOff x="7618384" y="455403"/>
            <a:chExt cx="4152240" cy="1691281"/>
          </a:xfrm>
        </p:grpSpPr>
        <p:sp>
          <p:nvSpPr>
            <p:cNvPr id="100" name="Textfeld 99">
              <a:extLst>
                <a:ext uri="{FF2B5EF4-FFF2-40B4-BE49-F238E27FC236}">
                  <a16:creationId xmlns:a16="http://schemas.microsoft.com/office/drawing/2014/main" id="{A9D4E4E9-C10B-C039-F1A9-ABEA1E5E3256}"/>
                </a:ext>
              </a:extLst>
            </p:cNvPr>
            <p:cNvSpPr txBox="1"/>
            <p:nvPr/>
          </p:nvSpPr>
          <p:spPr>
            <a:xfrm>
              <a:off x="7618384" y="455403"/>
              <a:ext cx="4152240" cy="1484639"/>
            </a:xfrm>
            <a:prstGeom prst="rect">
              <a:avLst/>
            </a:prstGeom>
            <a:noFill/>
            <a:ln w="0">
              <a:noFill/>
            </a:ln>
          </p:spPr>
          <p:txBody>
            <a:bodyPr lIns="67500" tIns="33750" rIns="67500" bIns="33750" anchor="t">
              <a:normAutofit fontScale="70000" lnSpcReduction="20000"/>
            </a:bodyPr>
            <a:lstStyle/>
            <a:p>
              <a:pPr algn="ctr" fontAlgn="base"/>
              <a:r>
                <a:rPr lang="de-DE" b="1" u="sng" dirty="0">
                  <a:solidFill>
                    <a:srgbClr val="333333"/>
                  </a:solidFill>
                  <a:highlight>
                    <a:srgbClr val="FCF8F7"/>
                  </a:highlight>
                  <a:latin typeface="Helvetica-Bold"/>
                </a:rPr>
                <a:t>Task Manager-Blockierung</a:t>
              </a:r>
            </a:p>
            <a:p>
              <a:br>
                <a:rPr lang="de-DE" sz="1100" b="0" i="0" dirty="0">
                  <a:solidFill>
                    <a:srgbClr val="333333"/>
                  </a:solidFill>
                  <a:effectLst/>
                  <a:highlight>
                    <a:srgbClr val="FCF8F7"/>
                  </a:highlight>
                  <a:latin typeface="Roboto" panose="02000000000000000000" pitchFamily="2" charset="0"/>
                </a:rPr>
              </a:br>
              <a:br>
                <a:rPr lang="de-DE" sz="1100" b="0" i="0" dirty="0">
                  <a:solidFill>
                    <a:srgbClr val="333333"/>
                  </a:solidFill>
                  <a:effectLst/>
                  <a:highlight>
                    <a:srgbClr val="FCF8F7"/>
                  </a:highlight>
                  <a:latin typeface="Roboto" panose="02000000000000000000" pitchFamily="2" charset="0"/>
                </a:rPr>
              </a:br>
              <a:endParaRPr lang="en-US" sz="1000" u="sng" spc="-1" dirty="0"/>
            </a:p>
          </p:txBody>
        </p:sp>
        <p:sp>
          <p:nvSpPr>
            <p:cNvPr id="101" name="Textfeld 100">
              <a:extLst>
                <a:ext uri="{FF2B5EF4-FFF2-40B4-BE49-F238E27FC236}">
                  <a16:creationId xmlns:a16="http://schemas.microsoft.com/office/drawing/2014/main" id="{AF202EC7-6C19-60B3-4020-BEBFC74D4EA2}"/>
                </a:ext>
              </a:extLst>
            </p:cNvPr>
            <p:cNvSpPr txBox="1"/>
            <p:nvPr/>
          </p:nvSpPr>
          <p:spPr>
            <a:xfrm>
              <a:off x="8398560" y="1189803"/>
              <a:ext cx="3268800" cy="956881"/>
            </a:xfrm>
            <a:prstGeom prst="rect">
              <a:avLst/>
            </a:prstGeom>
            <a:noFill/>
            <a:ln w="0">
              <a:noFill/>
            </a:ln>
          </p:spPr>
          <p:txBody>
            <a:bodyPr lIns="67500" tIns="33750" rIns="67500" bIns="33750" anchor="t">
              <a:noAutofit/>
            </a:bodyPr>
            <a:lstStyle/>
            <a:p>
              <a:r>
                <a:rPr lang="de-DE" sz="800" spc="-1" dirty="0">
                  <a:solidFill>
                    <a:srgbClr val="3F3F3F"/>
                  </a:solidFill>
                </a:rPr>
                <a:t>Deaktiviert den Task-Manager in Windows.</a:t>
              </a:r>
              <a:endParaRPr lang="en-US" sz="800" spc="-1" dirty="0">
                <a:solidFill>
                  <a:srgbClr val="3F3F3F"/>
                </a:solidFill>
              </a:endParaRPr>
            </a:p>
          </p:txBody>
        </p:sp>
      </p:grpSp>
      <p:grpSp>
        <p:nvGrpSpPr>
          <p:cNvPr id="104" name="Gruppieren 103">
            <a:extLst>
              <a:ext uri="{FF2B5EF4-FFF2-40B4-BE49-F238E27FC236}">
                <a16:creationId xmlns:a16="http://schemas.microsoft.com/office/drawing/2014/main" id="{4E11F8AE-7B97-524B-B851-D21D51723F3E}"/>
              </a:ext>
            </a:extLst>
          </p:cNvPr>
          <p:cNvGrpSpPr/>
          <p:nvPr/>
        </p:nvGrpSpPr>
        <p:grpSpPr>
          <a:xfrm>
            <a:off x="4989754" y="3823467"/>
            <a:ext cx="1747890" cy="642339"/>
            <a:chOff x="7510572" y="581586"/>
            <a:chExt cx="4152240" cy="1583770"/>
          </a:xfrm>
        </p:grpSpPr>
        <p:sp>
          <p:nvSpPr>
            <p:cNvPr id="105" name="Textfeld 104">
              <a:extLst>
                <a:ext uri="{FF2B5EF4-FFF2-40B4-BE49-F238E27FC236}">
                  <a16:creationId xmlns:a16="http://schemas.microsoft.com/office/drawing/2014/main" id="{AE22EA66-0F5D-0A15-1A53-47740F431D56}"/>
                </a:ext>
              </a:extLst>
            </p:cNvPr>
            <p:cNvSpPr txBox="1"/>
            <p:nvPr/>
          </p:nvSpPr>
          <p:spPr>
            <a:xfrm>
              <a:off x="7510572" y="581586"/>
              <a:ext cx="4152240" cy="1484639"/>
            </a:xfrm>
            <a:prstGeom prst="rect">
              <a:avLst/>
            </a:prstGeom>
            <a:noFill/>
            <a:ln w="0">
              <a:noFill/>
            </a:ln>
          </p:spPr>
          <p:txBody>
            <a:bodyPr lIns="67500" tIns="33750" rIns="67500" bIns="33750" anchor="t">
              <a:normAutofit/>
            </a:bodyPr>
            <a:lstStyle/>
            <a:p>
              <a:pPr algn="ctr" fontAlgn="base"/>
              <a:r>
                <a:rPr lang="de-DE" sz="1000" b="1" u="sng" dirty="0">
                  <a:solidFill>
                    <a:srgbClr val="333333"/>
                  </a:solidFill>
                  <a:highlight>
                    <a:srgbClr val="FCF8F7"/>
                  </a:highlight>
                  <a:latin typeface="Helvetica-Bold"/>
                </a:rPr>
                <a:t>Website-Blockierung</a:t>
              </a:r>
              <a:endParaRPr lang="en-US" sz="1000" b="1" u="sng" dirty="0">
                <a:solidFill>
                  <a:srgbClr val="333333"/>
                </a:solidFill>
                <a:highlight>
                  <a:srgbClr val="FCF8F7"/>
                </a:highlight>
                <a:latin typeface="Helvetica-Bold"/>
              </a:endParaRPr>
            </a:p>
          </p:txBody>
        </p:sp>
        <p:sp>
          <p:nvSpPr>
            <p:cNvPr id="106" name="Textfeld 105">
              <a:extLst>
                <a:ext uri="{FF2B5EF4-FFF2-40B4-BE49-F238E27FC236}">
                  <a16:creationId xmlns:a16="http://schemas.microsoft.com/office/drawing/2014/main" id="{73FBE3A9-D889-2C6D-A60D-A92AB2C62CF7}"/>
                </a:ext>
              </a:extLst>
            </p:cNvPr>
            <p:cNvSpPr txBox="1"/>
            <p:nvPr/>
          </p:nvSpPr>
          <p:spPr>
            <a:xfrm>
              <a:off x="8207536" y="1208475"/>
              <a:ext cx="3268800" cy="956881"/>
            </a:xfrm>
            <a:prstGeom prst="rect">
              <a:avLst/>
            </a:prstGeom>
            <a:noFill/>
            <a:ln w="0">
              <a:noFill/>
            </a:ln>
          </p:spPr>
          <p:txBody>
            <a:bodyPr lIns="67500" tIns="33750" rIns="67500" bIns="33750" anchor="t">
              <a:noAutofit/>
            </a:bodyPr>
            <a:lstStyle/>
            <a:p>
              <a:r>
                <a:rPr lang="en-US" sz="800" spc="-1" dirty="0">
                  <a:solidFill>
                    <a:srgbClr val="3F3F3F"/>
                  </a:solidFill>
                </a:rPr>
                <a:t>Blocks millions of adult websites, enables Safe Mode for Google, Bing, and YouTube, and more...</a:t>
              </a:r>
            </a:p>
          </p:txBody>
        </p:sp>
      </p:grpSp>
      <p:grpSp>
        <p:nvGrpSpPr>
          <p:cNvPr id="107" name="Gruppieren 106">
            <a:extLst>
              <a:ext uri="{FF2B5EF4-FFF2-40B4-BE49-F238E27FC236}">
                <a16:creationId xmlns:a16="http://schemas.microsoft.com/office/drawing/2014/main" id="{E47C977A-4AEF-4A03-0B93-74F8F0DE91EC}"/>
              </a:ext>
            </a:extLst>
          </p:cNvPr>
          <p:cNvGrpSpPr/>
          <p:nvPr/>
        </p:nvGrpSpPr>
        <p:grpSpPr>
          <a:xfrm>
            <a:off x="4807839" y="994056"/>
            <a:ext cx="2253096" cy="723697"/>
            <a:chOff x="6925884" y="344836"/>
            <a:chExt cx="5352395" cy="1784369"/>
          </a:xfrm>
        </p:grpSpPr>
        <p:sp>
          <p:nvSpPr>
            <p:cNvPr id="108" name="Textfeld 107">
              <a:extLst>
                <a:ext uri="{FF2B5EF4-FFF2-40B4-BE49-F238E27FC236}">
                  <a16:creationId xmlns:a16="http://schemas.microsoft.com/office/drawing/2014/main" id="{4410333D-371A-1A33-3607-A19CF73426FB}"/>
                </a:ext>
              </a:extLst>
            </p:cNvPr>
            <p:cNvSpPr txBox="1"/>
            <p:nvPr/>
          </p:nvSpPr>
          <p:spPr>
            <a:xfrm>
              <a:off x="6925884" y="344836"/>
              <a:ext cx="5352395" cy="1484639"/>
            </a:xfrm>
            <a:prstGeom prst="rect">
              <a:avLst/>
            </a:prstGeom>
            <a:noFill/>
            <a:ln w="0">
              <a:noFill/>
            </a:ln>
          </p:spPr>
          <p:txBody>
            <a:bodyPr lIns="67500" tIns="33750" rIns="67500" bIns="33750" anchor="t">
              <a:normAutofit/>
            </a:bodyPr>
            <a:lstStyle/>
            <a:p>
              <a:pPr algn="ctr" fontAlgn="base"/>
              <a:r>
                <a:rPr lang="de-DE" sz="1000" b="1" u="sng" dirty="0">
                  <a:solidFill>
                    <a:srgbClr val="333333"/>
                  </a:solidFill>
                  <a:highlight>
                    <a:srgbClr val="FCF8F7"/>
                  </a:highlight>
                  <a:latin typeface="Helvetica-Bold"/>
                </a:rPr>
                <a:t>Foto-Verschlüsselung</a:t>
              </a:r>
            </a:p>
            <a:p>
              <a:pPr algn="ctr" fontAlgn="base"/>
              <a:r>
                <a:rPr lang="de-DE" sz="1000" b="1" u="sng" dirty="0">
                  <a:solidFill>
                    <a:srgbClr val="333333"/>
                  </a:solidFill>
                  <a:highlight>
                    <a:srgbClr val="FCF8F7"/>
                  </a:highlight>
                  <a:latin typeface="Helvetica-Bold"/>
                </a:rPr>
                <a:t>/Unschärfe</a:t>
              </a:r>
              <a:br>
                <a:rPr lang="de-DE" sz="1000" b="0" i="0" dirty="0">
                  <a:solidFill>
                    <a:srgbClr val="333333"/>
                  </a:solidFill>
                  <a:effectLst/>
                  <a:highlight>
                    <a:srgbClr val="FCF8F7"/>
                  </a:highlight>
                  <a:latin typeface="Roboto" panose="02000000000000000000" pitchFamily="2" charset="0"/>
                </a:rPr>
              </a:br>
              <a:endParaRPr lang="en-US" sz="1000" u="sng" spc="-1" dirty="0"/>
            </a:p>
          </p:txBody>
        </p:sp>
        <p:sp>
          <p:nvSpPr>
            <p:cNvPr id="109" name="Textfeld 108">
              <a:extLst>
                <a:ext uri="{FF2B5EF4-FFF2-40B4-BE49-F238E27FC236}">
                  <a16:creationId xmlns:a16="http://schemas.microsoft.com/office/drawing/2014/main" id="{387566CE-798E-3058-8607-29B82A3CF14D}"/>
                </a:ext>
              </a:extLst>
            </p:cNvPr>
            <p:cNvSpPr txBox="1"/>
            <p:nvPr/>
          </p:nvSpPr>
          <p:spPr>
            <a:xfrm>
              <a:off x="8055001" y="1172324"/>
              <a:ext cx="3511649" cy="956881"/>
            </a:xfrm>
            <a:prstGeom prst="rect">
              <a:avLst/>
            </a:prstGeom>
            <a:noFill/>
            <a:ln w="0">
              <a:noFill/>
            </a:ln>
          </p:spPr>
          <p:txBody>
            <a:bodyPr lIns="67500" tIns="33750" rIns="67500" bIns="33750" anchor="t">
              <a:noAutofit/>
            </a:bodyPr>
            <a:lstStyle/>
            <a:p>
              <a:r>
                <a:rPr lang="de-DE" sz="800" spc="-1" dirty="0">
                  <a:solidFill>
                    <a:srgbClr val="3F3F3F"/>
                  </a:solidFill>
                </a:rPr>
                <a:t>Unschärfe- und Verschlüsselungsoptionen für erkannte und gespeicherte Fotos mit Erwachsenen-Inhalten auf dem lokalen PC.</a:t>
              </a:r>
              <a:endParaRPr lang="en-US" sz="800" spc="-1" dirty="0">
                <a:solidFill>
                  <a:srgbClr val="3F3F3F"/>
                </a:solidFill>
              </a:endParaRPr>
            </a:p>
          </p:txBody>
        </p:sp>
      </p:grpSp>
      <p:grpSp>
        <p:nvGrpSpPr>
          <p:cNvPr id="110" name="Gruppieren 109">
            <a:extLst>
              <a:ext uri="{FF2B5EF4-FFF2-40B4-BE49-F238E27FC236}">
                <a16:creationId xmlns:a16="http://schemas.microsoft.com/office/drawing/2014/main" id="{2B626C18-DEFB-5022-A1C3-1C23BE26A6C1}"/>
              </a:ext>
            </a:extLst>
          </p:cNvPr>
          <p:cNvGrpSpPr/>
          <p:nvPr/>
        </p:nvGrpSpPr>
        <p:grpSpPr>
          <a:xfrm>
            <a:off x="652510" y="2426805"/>
            <a:ext cx="1747890" cy="745667"/>
            <a:chOff x="7630567" y="514045"/>
            <a:chExt cx="4152240" cy="1838538"/>
          </a:xfrm>
        </p:grpSpPr>
        <p:sp>
          <p:nvSpPr>
            <p:cNvPr id="122" name="Textfeld 121">
              <a:extLst>
                <a:ext uri="{FF2B5EF4-FFF2-40B4-BE49-F238E27FC236}">
                  <a16:creationId xmlns:a16="http://schemas.microsoft.com/office/drawing/2014/main" id="{1A55CA9D-E2AC-1B0E-2645-706984D754EA}"/>
                </a:ext>
              </a:extLst>
            </p:cNvPr>
            <p:cNvSpPr txBox="1"/>
            <p:nvPr/>
          </p:nvSpPr>
          <p:spPr>
            <a:xfrm>
              <a:off x="7630567" y="514045"/>
              <a:ext cx="4152240" cy="1484639"/>
            </a:xfrm>
            <a:prstGeom prst="rect">
              <a:avLst/>
            </a:prstGeom>
            <a:noFill/>
            <a:ln w="0">
              <a:noFill/>
            </a:ln>
          </p:spPr>
          <p:txBody>
            <a:bodyPr lIns="67500" tIns="33750" rIns="67500" bIns="33750" anchor="t">
              <a:normAutofit/>
            </a:bodyPr>
            <a:lstStyle/>
            <a:p>
              <a:pPr algn="ctr" fontAlgn="base"/>
              <a:r>
                <a:rPr lang="de-DE" sz="1000" b="1" u="sng" dirty="0">
                  <a:solidFill>
                    <a:srgbClr val="333333"/>
                  </a:solidFill>
                  <a:highlight>
                    <a:srgbClr val="FCF8F7"/>
                  </a:highlight>
                  <a:latin typeface="Helvetica-Bold"/>
                </a:rPr>
                <a:t>Wöchentlicher/ Täglicher Bericht</a:t>
              </a:r>
              <a:br>
                <a:rPr lang="de-DE" sz="1100" b="0" i="0" dirty="0">
                  <a:solidFill>
                    <a:srgbClr val="333333"/>
                  </a:solidFill>
                  <a:effectLst/>
                  <a:highlight>
                    <a:srgbClr val="FCF8F7"/>
                  </a:highlight>
                  <a:latin typeface="Roboto" panose="02000000000000000000" pitchFamily="2" charset="0"/>
                </a:rPr>
              </a:br>
              <a:endParaRPr lang="en-US" sz="1000" u="sng" spc="-1" dirty="0"/>
            </a:p>
          </p:txBody>
        </p:sp>
        <p:sp>
          <p:nvSpPr>
            <p:cNvPr id="123" name="Textfeld 122">
              <a:extLst>
                <a:ext uri="{FF2B5EF4-FFF2-40B4-BE49-F238E27FC236}">
                  <a16:creationId xmlns:a16="http://schemas.microsoft.com/office/drawing/2014/main" id="{13D67052-7257-B759-A585-EF48CF96F615}"/>
                </a:ext>
              </a:extLst>
            </p:cNvPr>
            <p:cNvSpPr txBox="1"/>
            <p:nvPr/>
          </p:nvSpPr>
          <p:spPr>
            <a:xfrm>
              <a:off x="8039436" y="1395702"/>
              <a:ext cx="3694101" cy="956881"/>
            </a:xfrm>
            <a:prstGeom prst="rect">
              <a:avLst/>
            </a:prstGeom>
            <a:noFill/>
            <a:ln w="0">
              <a:noFill/>
            </a:ln>
          </p:spPr>
          <p:txBody>
            <a:bodyPr lIns="67500" tIns="33750" rIns="67500" bIns="33750" anchor="t">
              <a:noAutofit/>
            </a:bodyPr>
            <a:lstStyle/>
            <a:p>
              <a:r>
                <a:rPr lang="de-DE" sz="800" spc="-1" dirty="0">
                  <a:solidFill>
                    <a:srgbClr val="3F3F3F"/>
                  </a:solidFill>
                </a:rPr>
                <a:t>Berichtet täglich oder wöchentlich über die ausgewählten AI-Webcam-, Bildschirm- oder Festplattenscan-Aktivitäten.</a:t>
              </a:r>
              <a:endParaRPr lang="en-US" sz="800" spc="-1" dirty="0">
                <a:solidFill>
                  <a:srgbClr val="3F3F3F"/>
                </a:solidFill>
              </a:endParaRPr>
            </a:p>
          </p:txBody>
        </p:sp>
      </p:grpSp>
      <p:grpSp>
        <p:nvGrpSpPr>
          <p:cNvPr id="124" name="Gruppieren 123">
            <a:extLst>
              <a:ext uri="{FF2B5EF4-FFF2-40B4-BE49-F238E27FC236}">
                <a16:creationId xmlns:a16="http://schemas.microsoft.com/office/drawing/2014/main" id="{9F00016C-2637-365D-CFED-C05BA8DE5E14}"/>
              </a:ext>
            </a:extLst>
          </p:cNvPr>
          <p:cNvGrpSpPr/>
          <p:nvPr/>
        </p:nvGrpSpPr>
        <p:grpSpPr>
          <a:xfrm>
            <a:off x="2922904" y="2475524"/>
            <a:ext cx="1747890" cy="602134"/>
            <a:chOff x="7663616" y="578657"/>
            <a:chExt cx="4152240" cy="1484640"/>
          </a:xfrm>
        </p:grpSpPr>
        <p:sp>
          <p:nvSpPr>
            <p:cNvPr id="125" name="Textfeld 124">
              <a:extLst>
                <a:ext uri="{FF2B5EF4-FFF2-40B4-BE49-F238E27FC236}">
                  <a16:creationId xmlns:a16="http://schemas.microsoft.com/office/drawing/2014/main" id="{7154C278-8924-2D39-3721-26472993C6AC}"/>
                </a:ext>
              </a:extLst>
            </p:cNvPr>
            <p:cNvSpPr txBox="1"/>
            <p:nvPr/>
          </p:nvSpPr>
          <p:spPr>
            <a:xfrm>
              <a:off x="7663616" y="578657"/>
              <a:ext cx="4152240" cy="1484640"/>
            </a:xfrm>
            <a:prstGeom prst="rect">
              <a:avLst/>
            </a:prstGeom>
            <a:noFill/>
            <a:ln w="0">
              <a:noFill/>
            </a:ln>
          </p:spPr>
          <p:txBody>
            <a:bodyPr lIns="67500" tIns="33750" rIns="67500" bIns="33750" anchor="t">
              <a:normAutofit/>
            </a:bodyPr>
            <a:lstStyle/>
            <a:p>
              <a:pPr algn="ctr" fontAlgn="base"/>
              <a:r>
                <a:rPr lang="de-DE" sz="1000" b="1" u="sng" dirty="0">
                  <a:solidFill>
                    <a:srgbClr val="333333"/>
                  </a:solidFill>
                  <a:highlight>
                    <a:srgbClr val="FCF8F7"/>
                  </a:highlight>
                  <a:latin typeface="Helvetica-Bold"/>
                </a:rPr>
                <a:t>Nachweis des Schutzes</a:t>
              </a:r>
              <a:endParaRPr lang="en-US" sz="1000" b="1" u="sng" dirty="0">
                <a:solidFill>
                  <a:srgbClr val="333333"/>
                </a:solidFill>
                <a:highlight>
                  <a:srgbClr val="FCF8F7"/>
                </a:highlight>
                <a:latin typeface="Helvetica-Bold"/>
              </a:endParaRPr>
            </a:p>
          </p:txBody>
        </p:sp>
        <p:sp>
          <p:nvSpPr>
            <p:cNvPr id="126" name="Textfeld 125">
              <a:extLst>
                <a:ext uri="{FF2B5EF4-FFF2-40B4-BE49-F238E27FC236}">
                  <a16:creationId xmlns:a16="http://schemas.microsoft.com/office/drawing/2014/main" id="{DF516D43-D095-BD17-F6D9-6D60157CF711}"/>
                </a:ext>
              </a:extLst>
            </p:cNvPr>
            <p:cNvSpPr txBox="1"/>
            <p:nvPr/>
          </p:nvSpPr>
          <p:spPr>
            <a:xfrm>
              <a:off x="8215312" y="1082935"/>
              <a:ext cx="3268800" cy="956881"/>
            </a:xfrm>
            <a:prstGeom prst="rect">
              <a:avLst/>
            </a:prstGeom>
            <a:noFill/>
            <a:ln w="0">
              <a:noFill/>
            </a:ln>
          </p:spPr>
          <p:txBody>
            <a:bodyPr lIns="67500" tIns="33750" rIns="67500" bIns="33750" anchor="t">
              <a:noAutofit/>
            </a:bodyPr>
            <a:lstStyle/>
            <a:p>
              <a:r>
                <a:rPr lang="de-DE" sz="800" spc="-1" dirty="0">
                  <a:solidFill>
                    <a:srgbClr val="3F3F3F"/>
                  </a:solidFill>
                </a:rPr>
                <a:t>Mindestens ein Screenshot (unabhängig davon, ob er explizite Inhalte enthält oder nicht) vom geschützten Gerät wird dem Bericht beigefügt.</a:t>
              </a:r>
              <a:endParaRPr lang="en-US" sz="800" spc="-1" dirty="0">
                <a:solidFill>
                  <a:srgbClr val="3F3F3F"/>
                </a:solidFill>
              </a:endParaRPr>
            </a:p>
          </p:txBody>
        </p:sp>
      </p:grpSp>
      <p:grpSp>
        <p:nvGrpSpPr>
          <p:cNvPr id="127" name="Gruppieren 126">
            <a:extLst>
              <a:ext uri="{FF2B5EF4-FFF2-40B4-BE49-F238E27FC236}">
                <a16:creationId xmlns:a16="http://schemas.microsoft.com/office/drawing/2014/main" id="{1E9F57F0-DE63-6D82-166F-130F474D0997}"/>
              </a:ext>
            </a:extLst>
          </p:cNvPr>
          <p:cNvGrpSpPr/>
          <p:nvPr/>
        </p:nvGrpSpPr>
        <p:grpSpPr>
          <a:xfrm>
            <a:off x="5089065" y="2465194"/>
            <a:ext cx="1747890" cy="602134"/>
            <a:chOff x="7593957" y="545481"/>
            <a:chExt cx="4152240" cy="1484641"/>
          </a:xfrm>
        </p:grpSpPr>
        <p:sp>
          <p:nvSpPr>
            <p:cNvPr id="128" name="Textfeld 127">
              <a:extLst>
                <a:ext uri="{FF2B5EF4-FFF2-40B4-BE49-F238E27FC236}">
                  <a16:creationId xmlns:a16="http://schemas.microsoft.com/office/drawing/2014/main" id="{8421443B-0770-9283-1B71-68CC3FED72EF}"/>
                </a:ext>
              </a:extLst>
            </p:cNvPr>
            <p:cNvSpPr txBox="1"/>
            <p:nvPr/>
          </p:nvSpPr>
          <p:spPr>
            <a:xfrm>
              <a:off x="7593957" y="545481"/>
              <a:ext cx="4152240" cy="1484641"/>
            </a:xfrm>
            <a:prstGeom prst="rect">
              <a:avLst/>
            </a:prstGeom>
            <a:noFill/>
            <a:ln w="0">
              <a:noFill/>
            </a:ln>
          </p:spPr>
          <p:txBody>
            <a:bodyPr lIns="67500" tIns="33750" rIns="67500" bIns="33750" anchor="t">
              <a:normAutofit/>
            </a:bodyPr>
            <a:lstStyle/>
            <a:p>
              <a:pPr algn="ctr" fontAlgn="base"/>
              <a:r>
                <a:rPr lang="de-DE" sz="1000" b="1" u="sng" dirty="0">
                  <a:solidFill>
                    <a:srgbClr val="333333"/>
                  </a:solidFill>
                  <a:highlight>
                    <a:srgbClr val="FCF8F7"/>
                  </a:highlight>
                  <a:latin typeface="Helvetica-Bold"/>
                </a:rPr>
                <a:t>Schutz vor DNS-Hijacking</a:t>
              </a:r>
              <a:br>
                <a:rPr lang="de-DE" sz="1100" b="0" i="0" dirty="0">
                  <a:solidFill>
                    <a:srgbClr val="333333"/>
                  </a:solidFill>
                  <a:effectLst/>
                  <a:highlight>
                    <a:srgbClr val="FCF8F7"/>
                  </a:highlight>
                  <a:latin typeface="Roboto" panose="02000000000000000000" pitchFamily="2" charset="0"/>
                </a:rPr>
              </a:br>
              <a:endParaRPr lang="en-US" sz="1000" u="sng" spc="-1" dirty="0"/>
            </a:p>
          </p:txBody>
        </p:sp>
        <p:sp>
          <p:nvSpPr>
            <p:cNvPr id="129" name="Textfeld 128">
              <a:extLst>
                <a:ext uri="{FF2B5EF4-FFF2-40B4-BE49-F238E27FC236}">
                  <a16:creationId xmlns:a16="http://schemas.microsoft.com/office/drawing/2014/main" id="{D2C464BE-36CD-E9B3-90FA-A9877FB8A7BA}"/>
                </a:ext>
              </a:extLst>
            </p:cNvPr>
            <p:cNvSpPr txBox="1"/>
            <p:nvPr/>
          </p:nvSpPr>
          <p:spPr>
            <a:xfrm>
              <a:off x="8281543" y="1070054"/>
              <a:ext cx="3268800" cy="956882"/>
            </a:xfrm>
            <a:prstGeom prst="rect">
              <a:avLst/>
            </a:prstGeom>
            <a:noFill/>
            <a:ln w="0">
              <a:noFill/>
            </a:ln>
          </p:spPr>
          <p:txBody>
            <a:bodyPr lIns="67500" tIns="33750" rIns="67500" bIns="33750" anchor="t">
              <a:noAutofit/>
            </a:bodyPr>
            <a:lstStyle/>
            <a:p>
              <a:r>
                <a:rPr lang="de-DE" sz="800" spc="-1" dirty="0">
                  <a:solidFill>
                    <a:srgbClr val="3F3F3F"/>
                  </a:solidFill>
                </a:rPr>
                <a:t>Schützt die DNS-Einstellungen (die für die Website-Blockierung verwendet werden) des geschützten Geräts vor Manipulation.</a:t>
              </a:r>
              <a:endParaRPr lang="en-US" sz="800" spc="-1" dirty="0">
                <a:solidFill>
                  <a:srgbClr val="3F3F3F"/>
                </a:solidFill>
              </a:endParaRPr>
            </a:p>
          </p:txBody>
        </p:sp>
      </p:grpSp>
      <p:grpSp>
        <p:nvGrpSpPr>
          <p:cNvPr id="130" name="Gruppieren 129">
            <a:extLst>
              <a:ext uri="{FF2B5EF4-FFF2-40B4-BE49-F238E27FC236}">
                <a16:creationId xmlns:a16="http://schemas.microsoft.com/office/drawing/2014/main" id="{76CDE13D-0960-463C-675D-2161528C4A3C}"/>
              </a:ext>
            </a:extLst>
          </p:cNvPr>
          <p:cNvGrpSpPr/>
          <p:nvPr/>
        </p:nvGrpSpPr>
        <p:grpSpPr>
          <a:xfrm>
            <a:off x="7243738" y="2361705"/>
            <a:ext cx="1747890" cy="711242"/>
            <a:chOff x="7500480" y="288124"/>
            <a:chExt cx="4152240" cy="1753659"/>
          </a:xfrm>
        </p:grpSpPr>
        <p:sp>
          <p:nvSpPr>
            <p:cNvPr id="131" name="Textfeld 130">
              <a:extLst>
                <a:ext uri="{FF2B5EF4-FFF2-40B4-BE49-F238E27FC236}">
                  <a16:creationId xmlns:a16="http://schemas.microsoft.com/office/drawing/2014/main" id="{7980D1CE-12E5-A919-F281-326435E2C73D}"/>
                </a:ext>
              </a:extLst>
            </p:cNvPr>
            <p:cNvSpPr txBox="1"/>
            <p:nvPr/>
          </p:nvSpPr>
          <p:spPr>
            <a:xfrm>
              <a:off x="7500480" y="288124"/>
              <a:ext cx="4152240" cy="1484639"/>
            </a:xfrm>
            <a:prstGeom prst="rect">
              <a:avLst/>
            </a:prstGeom>
            <a:noFill/>
            <a:ln w="0">
              <a:noFill/>
            </a:ln>
          </p:spPr>
          <p:txBody>
            <a:bodyPr lIns="67500" tIns="33750" rIns="67500" bIns="33750" anchor="t">
              <a:normAutofit/>
            </a:bodyPr>
            <a:lstStyle/>
            <a:p>
              <a:pPr algn="ctr" fontAlgn="base"/>
              <a:r>
                <a:rPr lang="de-DE" sz="1000" b="1" u="sng" dirty="0">
                  <a:solidFill>
                    <a:srgbClr val="333333"/>
                  </a:solidFill>
                  <a:highlight>
                    <a:srgbClr val="FCF8F7"/>
                  </a:highlight>
                  <a:latin typeface="Helvetica-Bold"/>
                </a:rPr>
                <a:t>Schutz vor </a:t>
              </a:r>
            </a:p>
            <a:p>
              <a:pPr algn="ctr" fontAlgn="base"/>
              <a:r>
                <a:rPr lang="de-DE" sz="1000" b="1" u="sng" dirty="0">
                  <a:solidFill>
                    <a:srgbClr val="333333"/>
                  </a:solidFill>
                  <a:highlight>
                    <a:srgbClr val="FCF8F7"/>
                  </a:highlight>
                  <a:latin typeface="Helvetica-Bold"/>
                </a:rPr>
                <a:t>Herunterfahren</a:t>
              </a:r>
              <a:br>
                <a:rPr lang="de-DE" sz="1000" b="1" u="sng" dirty="0">
                  <a:solidFill>
                    <a:srgbClr val="333333"/>
                  </a:solidFill>
                  <a:highlight>
                    <a:srgbClr val="FCF8F7"/>
                  </a:highlight>
                  <a:latin typeface="Helvetica-Bold"/>
                </a:rPr>
              </a:br>
              <a:endParaRPr lang="en-US" sz="1000" b="1" u="sng" dirty="0">
                <a:solidFill>
                  <a:srgbClr val="333333"/>
                </a:solidFill>
                <a:highlight>
                  <a:srgbClr val="FCF8F7"/>
                </a:highlight>
                <a:latin typeface="Helvetica-Bold"/>
              </a:endParaRPr>
            </a:p>
          </p:txBody>
        </p:sp>
        <p:sp>
          <p:nvSpPr>
            <p:cNvPr id="132" name="Textfeld 131">
              <a:extLst>
                <a:ext uri="{FF2B5EF4-FFF2-40B4-BE49-F238E27FC236}">
                  <a16:creationId xmlns:a16="http://schemas.microsoft.com/office/drawing/2014/main" id="{18E78629-2E92-5D87-6F6D-E550B2BD5279}"/>
                </a:ext>
              </a:extLst>
            </p:cNvPr>
            <p:cNvSpPr txBox="1"/>
            <p:nvPr/>
          </p:nvSpPr>
          <p:spPr>
            <a:xfrm>
              <a:off x="8243222" y="1084902"/>
              <a:ext cx="3268800" cy="956881"/>
            </a:xfrm>
            <a:prstGeom prst="rect">
              <a:avLst/>
            </a:prstGeom>
            <a:noFill/>
            <a:ln w="0">
              <a:noFill/>
            </a:ln>
          </p:spPr>
          <p:txBody>
            <a:bodyPr lIns="67500" tIns="33750" rIns="67500" bIns="33750" anchor="t">
              <a:noAutofit/>
            </a:bodyPr>
            <a:lstStyle/>
            <a:p>
              <a:r>
                <a:rPr lang="de-DE" sz="800" spc="-1" dirty="0">
                  <a:solidFill>
                    <a:srgbClr val="3F3F3F"/>
                  </a:solidFill>
                </a:rPr>
                <a:t>Verhindert, dass die Anwendung von niemandem geschlossen wird, selbst nicht über den Task-Manager oder </a:t>
              </a:r>
              <a:r>
                <a:rPr lang="de-DE" sz="800" spc="-1" dirty="0" err="1">
                  <a:solidFill>
                    <a:srgbClr val="3F3F3F"/>
                  </a:solidFill>
                </a:rPr>
                <a:t>Activity</a:t>
              </a:r>
              <a:r>
                <a:rPr lang="de-DE" sz="800" spc="-1" dirty="0">
                  <a:solidFill>
                    <a:srgbClr val="3F3F3F"/>
                  </a:solidFill>
                </a:rPr>
                <a:t> Monitor.</a:t>
              </a:r>
              <a:endParaRPr lang="en-US" sz="800" spc="-1" dirty="0">
                <a:solidFill>
                  <a:srgbClr val="3F3F3F"/>
                </a:solidFill>
              </a:endParaRPr>
            </a:p>
          </p:txBody>
        </p:sp>
      </p:grpSp>
      <p:grpSp>
        <p:nvGrpSpPr>
          <p:cNvPr id="133" name="Gruppieren 132">
            <a:extLst>
              <a:ext uri="{FF2B5EF4-FFF2-40B4-BE49-F238E27FC236}">
                <a16:creationId xmlns:a16="http://schemas.microsoft.com/office/drawing/2014/main" id="{6302CE36-3717-4854-1F5C-91BCA02CEE94}"/>
              </a:ext>
            </a:extLst>
          </p:cNvPr>
          <p:cNvGrpSpPr/>
          <p:nvPr/>
        </p:nvGrpSpPr>
        <p:grpSpPr>
          <a:xfrm>
            <a:off x="2872822" y="1026012"/>
            <a:ext cx="1747890" cy="636102"/>
            <a:chOff x="7432040" y="377104"/>
            <a:chExt cx="4152239" cy="1568391"/>
          </a:xfrm>
        </p:grpSpPr>
        <p:sp>
          <p:nvSpPr>
            <p:cNvPr id="134" name="Textfeld 133">
              <a:extLst>
                <a:ext uri="{FF2B5EF4-FFF2-40B4-BE49-F238E27FC236}">
                  <a16:creationId xmlns:a16="http://schemas.microsoft.com/office/drawing/2014/main" id="{D4A9C764-D14A-F756-890F-D41D466F9513}"/>
                </a:ext>
              </a:extLst>
            </p:cNvPr>
            <p:cNvSpPr txBox="1"/>
            <p:nvPr/>
          </p:nvSpPr>
          <p:spPr>
            <a:xfrm>
              <a:off x="7432040" y="377104"/>
              <a:ext cx="4152239" cy="1484639"/>
            </a:xfrm>
            <a:prstGeom prst="rect">
              <a:avLst/>
            </a:prstGeom>
            <a:noFill/>
            <a:ln w="0">
              <a:noFill/>
            </a:ln>
          </p:spPr>
          <p:txBody>
            <a:bodyPr lIns="67500" tIns="33750" rIns="67500" bIns="33750" anchor="t">
              <a:normAutofit/>
            </a:bodyPr>
            <a:lstStyle/>
            <a:p>
              <a:pPr algn="ctr" fontAlgn="base"/>
              <a:r>
                <a:rPr lang="de-DE" sz="1000" b="1" u="sng" dirty="0">
                  <a:solidFill>
                    <a:srgbClr val="333333"/>
                  </a:solidFill>
                  <a:highlight>
                    <a:srgbClr val="FCF8F7"/>
                  </a:highlight>
                  <a:latin typeface="Helvetica-Bold"/>
                </a:rPr>
                <a:t>Benachrichtigungen</a:t>
              </a:r>
            </a:p>
            <a:p>
              <a:br>
                <a:rPr lang="de-DE" sz="1100" b="0" i="0" dirty="0">
                  <a:solidFill>
                    <a:srgbClr val="333333"/>
                  </a:solidFill>
                  <a:effectLst/>
                  <a:highlight>
                    <a:srgbClr val="FCF8F7"/>
                  </a:highlight>
                  <a:latin typeface="Roboto" panose="02000000000000000000" pitchFamily="2" charset="0"/>
                </a:rPr>
              </a:br>
              <a:endParaRPr lang="en-US" sz="1000" u="sng" spc="-1" dirty="0"/>
            </a:p>
          </p:txBody>
        </p:sp>
        <p:sp>
          <p:nvSpPr>
            <p:cNvPr id="135" name="Textfeld 134">
              <a:extLst>
                <a:ext uri="{FF2B5EF4-FFF2-40B4-BE49-F238E27FC236}">
                  <a16:creationId xmlns:a16="http://schemas.microsoft.com/office/drawing/2014/main" id="{13767113-4508-D42A-2739-0A9CC65C3A30}"/>
                </a:ext>
              </a:extLst>
            </p:cNvPr>
            <p:cNvSpPr txBox="1"/>
            <p:nvPr/>
          </p:nvSpPr>
          <p:spPr>
            <a:xfrm>
              <a:off x="7878287" y="988614"/>
              <a:ext cx="3476161" cy="956881"/>
            </a:xfrm>
            <a:prstGeom prst="rect">
              <a:avLst/>
            </a:prstGeom>
            <a:noFill/>
            <a:ln w="0">
              <a:noFill/>
            </a:ln>
          </p:spPr>
          <p:txBody>
            <a:bodyPr lIns="67500" tIns="33750" rIns="67500" bIns="33750" anchor="t">
              <a:noAutofit/>
            </a:bodyPr>
            <a:lstStyle/>
            <a:p>
              <a:r>
                <a:rPr lang="de-DE" sz="800" spc="-1" dirty="0">
                  <a:solidFill>
                    <a:srgbClr val="3F3F3F"/>
                  </a:solidFill>
                </a:rPr>
                <a:t>SMS(Noch nicht veröffentlicht.), E-Mail, </a:t>
              </a:r>
              <a:r>
                <a:rPr lang="de-DE" sz="800" spc="-1" dirty="0" err="1">
                  <a:solidFill>
                    <a:srgbClr val="3F3F3F"/>
                  </a:solidFill>
                </a:rPr>
                <a:t>menubar</a:t>
              </a:r>
              <a:r>
                <a:rPr lang="de-DE" sz="800" spc="-1" dirty="0">
                  <a:solidFill>
                    <a:srgbClr val="3F3F3F"/>
                  </a:solidFill>
                </a:rPr>
                <a:t>/</a:t>
              </a:r>
              <a:r>
                <a:rPr lang="de-DE" sz="800" spc="-1" dirty="0" err="1">
                  <a:solidFill>
                    <a:srgbClr val="3F3F3F"/>
                  </a:solidFill>
                </a:rPr>
                <a:t>status</a:t>
              </a:r>
              <a:r>
                <a:rPr lang="de-DE" sz="800" spc="-1" dirty="0">
                  <a:solidFill>
                    <a:srgbClr val="3F3F3F"/>
                  </a:solidFill>
                </a:rPr>
                <a:t> bar </a:t>
              </a:r>
              <a:r>
                <a:rPr lang="de-DE" sz="800" spc="-1" dirty="0" err="1">
                  <a:solidFill>
                    <a:srgbClr val="3F3F3F"/>
                  </a:solidFill>
                </a:rPr>
                <a:t>badge</a:t>
              </a:r>
              <a:r>
                <a:rPr lang="de-DE" sz="800" spc="-1" dirty="0">
                  <a:solidFill>
                    <a:srgbClr val="3F3F3F"/>
                  </a:solidFill>
                </a:rPr>
                <a:t> (auf dem geschützten Gerät) und Benachrichtigungen (auf dem geschützten Gerät).</a:t>
              </a:r>
              <a:endParaRPr lang="en-US" sz="800" spc="-1" dirty="0">
                <a:solidFill>
                  <a:srgbClr val="3F3F3F"/>
                </a:solidFill>
              </a:endParaRPr>
            </a:p>
          </p:txBody>
        </p:sp>
      </p:grpSp>
      <p:grpSp>
        <p:nvGrpSpPr>
          <p:cNvPr id="145" name="Gruppieren 144">
            <a:extLst>
              <a:ext uri="{FF2B5EF4-FFF2-40B4-BE49-F238E27FC236}">
                <a16:creationId xmlns:a16="http://schemas.microsoft.com/office/drawing/2014/main" id="{DD2A6712-FBCB-A95D-9C4D-E132972A4820}"/>
              </a:ext>
            </a:extLst>
          </p:cNvPr>
          <p:cNvGrpSpPr/>
          <p:nvPr/>
        </p:nvGrpSpPr>
        <p:grpSpPr>
          <a:xfrm>
            <a:off x="2767282" y="3847875"/>
            <a:ext cx="1747890" cy="642339"/>
            <a:chOff x="7510572" y="581586"/>
            <a:chExt cx="4152240" cy="1583770"/>
          </a:xfrm>
        </p:grpSpPr>
        <p:sp>
          <p:nvSpPr>
            <p:cNvPr id="146" name="Textfeld 145">
              <a:extLst>
                <a:ext uri="{FF2B5EF4-FFF2-40B4-BE49-F238E27FC236}">
                  <a16:creationId xmlns:a16="http://schemas.microsoft.com/office/drawing/2014/main" id="{B0E8701E-C87C-01D2-594E-EBB152140F26}"/>
                </a:ext>
              </a:extLst>
            </p:cNvPr>
            <p:cNvSpPr txBox="1"/>
            <p:nvPr/>
          </p:nvSpPr>
          <p:spPr>
            <a:xfrm>
              <a:off x="7510572" y="581586"/>
              <a:ext cx="4152240" cy="1484639"/>
            </a:xfrm>
            <a:prstGeom prst="rect">
              <a:avLst/>
            </a:prstGeom>
            <a:noFill/>
            <a:ln w="0">
              <a:noFill/>
            </a:ln>
          </p:spPr>
          <p:txBody>
            <a:bodyPr lIns="67500" tIns="33750" rIns="67500" bIns="33750" anchor="t">
              <a:normAutofit/>
            </a:bodyPr>
            <a:lstStyle/>
            <a:p>
              <a:pPr algn="ctr" fontAlgn="base"/>
              <a:r>
                <a:rPr lang="de-DE" sz="1000" b="1" u="sng" dirty="0">
                  <a:solidFill>
                    <a:srgbClr val="333333"/>
                  </a:solidFill>
                  <a:highlight>
                    <a:srgbClr val="FCF8F7"/>
                  </a:highlight>
                  <a:latin typeface="Helvetica-Bold"/>
                </a:rPr>
                <a:t>Zeitplaner</a:t>
              </a:r>
            </a:p>
            <a:p>
              <a:br>
                <a:rPr lang="de-DE" sz="1100" b="0" i="0" dirty="0">
                  <a:solidFill>
                    <a:srgbClr val="333333"/>
                  </a:solidFill>
                  <a:effectLst/>
                  <a:highlight>
                    <a:srgbClr val="FCF8F7"/>
                  </a:highlight>
                  <a:latin typeface="Roboto" panose="02000000000000000000" pitchFamily="2" charset="0"/>
                </a:rPr>
              </a:br>
              <a:endParaRPr lang="en-US" sz="1000" u="sng" spc="-1" dirty="0"/>
            </a:p>
          </p:txBody>
        </p:sp>
        <p:sp>
          <p:nvSpPr>
            <p:cNvPr id="147" name="Textfeld 146">
              <a:extLst>
                <a:ext uri="{FF2B5EF4-FFF2-40B4-BE49-F238E27FC236}">
                  <a16:creationId xmlns:a16="http://schemas.microsoft.com/office/drawing/2014/main" id="{3AE01A5D-DEE3-1834-8AE9-5FEB1CE7339F}"/>
                </a:ext>
              </a:extLst>
            </p:cNvPr>
            <p:cNvSpPr txBox="1"/>
            <p:nvPr/>
          </p:nvSpPr>
          <p:spPr>
            <a:xfrm>
              <a:off x="8207536" y="1208475"/>
              <a:ext cx="3268800" cy="956881"/>
            </a:xfrm>
            <a:prstGeom prst="rect">
              <a:avLst/>
            </a:prstGeom>
            <a:noFill/>
            <a:ln w="0">
              <a:noFill/>
            </a:ln>
          </p:spPr>
          <p:txBody>
            <a:bodyPr lIns="67500" tIns="33750" rIns="67500" bIns="33750" anchor="t">
              <a:noAutofit/>
            </a:bodyPr>
            <a:lstStyle/>
            <a:p>
              <a:r>
                <a:rPr lang="de-DE" sz="800" spc="-1" dirty="0">
                  <a:solidFill>
                    <a:srgbClr val="3F3F3F"/>
                  </a:solidFill>
                </a:rPr>
                <a:t>Eltern können die Ausführungszeit sowie die Blockierungs- und Überwachungsmodi nach ihren Bedürfnissen planen.</a:t>
              </a:r>
              <a:endParaRPr lang="en-US" sz="800" spc="-1" dirty="0">
                <a:solidFill>
                  <a:srgbClr val="3F3F3F"/>
                </a:solidFill>
              </a:endParaRPr>
            </a:p>
          </p:txBody>
        </p:sp>
      </p:grpSp>
      <p:grpSp>
        <p:nvGrpSpPr>
          <p:cNvPr id="148" name="Gruppieren 147">
            <a:extLst>
              <a:ext uri="{FF2B5EF4-FFF2-40B4-BE49-F238E27FC236}">
                <a16:creationId xmlns:a16="http://schemas.microsoft.com/office/drawing/2014/main" id="{796D24EC-F9CC-CA02-F941-62FCC6EF38FF}"/>
              </a:ext>
            </a:extLst>
          </p:cNvPr>
          <p:cNvGrpSpPr/>
          <p:nvPr/>
        </p:nvGrpSpPr>
        <p:grpSpPr>
          <a:xfrm>
            <a:off x="645233" y="3868079"/>
            <a:ext cx="1747890" cy="642339"/>
            <a:chOff x="7510572" y="581586"/>
            <a:chExt cx="4152240" cy="1583770"/>
          </a:xfrm>
        </p:grpSpPr>
        <p:sp>
          <p:nvSpPr>
            <p:cNvPr id="149" name="Textfeld 148">
              <a:extLst>
                <a:ext uri="{FF2B5EF4-FFF2-40B4-BE49-F238E27FC236}">
                  <a16:creationId xmlns:a16="http://schemas.microsoft.com/office/drawing/2014/main" id="{54B40C50-52A1-C8E0-14B0-D7DFD9FAE053}"/>
                </a:ext>
              </a:extLst>
            </p:cNvPr>
            <p:cNvSpPr txBox="1"/>
            <p:nvPr/>
          </p:nvSpPr>
          <p:spPr>
            <a:xfrm>
              <a:off x="7510572" y="581586"/>
              <a:ext cx="4152240" cy="1484639"/>
            </a:xfrm>
            <a:prstGeom prst="rect">
              <a:avLst/>
            </a:prstGeom>
            <a:noFill/>
            <a:ln w="0">
              <a:noFill/>
            </a:ln>
          </p:spPr>
          <p:txBody>
            <a:bodyPr lIns="67500" tIns="33750" rIns="67500" bIns="33750" anchor="t">
              <a:normAutofit/>
            </a:bodyPr>
            <a:lstStyle/>
            <a:p>
              <a:pPr algn="ctr" fontAlgn="base"/>
              <a:r>
                <a:rPr lang="de-DE" sz="1000" b="1" u="sng" dirty="0">
                  <a:solidFill>
                    <a:srgbClr val="333333"/>
                  </a:solidFill>
                  <a:highlight>
                    <a:srgbClr val="FCF8F7"/>
                  </a:highlight>
                  <a:latin typeface="Helvetica-Bold"/>
                </a:rPr>
                <a:t>Lokale Verarbeitung</a:t>
              </a:r>
              <a:br>
                <a:rPr lang="de-DE" sz="1100" b="0" i="0" dirty="0">
                  <a:solidFill>
                    <a:srgbClr val="333333"/>
                  </a:solidFill>
                  <a:effectLst/>
                  <a:highlight>
                    <a:srgbClr val="FCF8F7"/>
                  </a:highlight>
                  <a:latin typeface="Roboto" panose="02000000000000000000" pitchFamily="2" charset="0"/>
                </a:rPr>
              </a:br>
              <a:endParaRPr lang="en-US" sz="1000" u="sng" spc="-1" dirty="0"/>
            </a:p>
          </p:txBody>
        </p:sp>
        <p:sp>
          <p:nvSpPr>
            <p:cNvPr id="150" name="Textfeld 149">
              <a:extLst>
                <a:ext uri="{FF2B5EF4-FFF2-40B4-BE49-F238E27FC236}">
                  <a16:creationId xmlns:a16="http://schemas.microsoft.com/office/drawing/2014/main" id="{273EAC2B-53F3-0233-5D50-5A8C758FB629}"/>
                </a:ext>
              </a:extLst>
            </p:cNvPr>
            <p:cNvSpPr txBox="1"/>
            <p:nvPr/>
          </p:nvSpPr>
          <p:spPr>
            <a:xfrm>
              <a:off x="8207536" y="1208475"/>
              <a:ext cx="3268800" cy="956881"/>
            </a:xfrm>
            <a:prstGeom prst="rect">
              <a:avLst/>
            </a:prstGeom>
            <a:noFill/>
            <a:ln w="0">
              <a:noFill/>
            </a:ln>
          </p:spPr>
          <p:txBody>
            <a:bodyPr lIns="67500" tIns="33750" rIns="67500" bIns="33750" anchor="t">
              <a:noAutofit/>
            </a:bodyPr>
            <a:lstStyle/>
            <a:p>
              <a:r>
                <a:rPr lang="de-DE" sz="800" spc="-1" dirty="0">
                  <a:solidFill>
                    <a:srgbClr val="3F3F3F"/>
                  </a:solidFill>
                </a:rPr>
                <a:t>Der gesamte Prozess und die Analyse erfolgen lokal auf den Geräten Ihrer Kinder.</a:t>
              </a:r>
              <a:endParaRPr lang="en-US" sz="800" spc="-1" dirty="0">
                <a:solidFill>
                  <a:srgbClr val="3F3F3F"/>
                </a:solidFill>
              </a:endParaRPr>
            </a:p>
          </p:txBody>
        </p:sp>
      </p:grpSp>
      <p:pic>
        <p:nvPicPr>
          <p:cNvPr id="151" name="Grafik 150">
            <a:extLst>
              <a:ext uri="{FF2B5EF4-FFF2-40B4-BE49-F238E27FC236}">
                <a16:creationId xmlns:a16="http://schemas.microsoft.com/office/drawing/2014/main" id="{749C47EE-8DED-E67C-5152-510DA781ED72}"/>
              </a:ext>
            </a:extLst>
          </p:cNvPr>
          <p:cNvPicPr/>
          <p:nvPr/>
        </p:nvPicPr>
        <p:blipFill>
          <a:blip r:embed="rId11"/>
          <a:stretch/>
        </p:blipFill>
        <p:spPr>
          <a:xfrm>
            <a:off x="8344298" y="4356526"/>
            <a:ext cx="701730" cy="701730"/>
          </a:xfrm>
          <a:prstGeom prst="rect">
            <a:avLst/>
          </a:prstGeom>
          <a:ln w="0">
            <a:noFill/>
          </a:ln>
        </p:spPr>
      </p:pic>
      <p:pic>
        <p:nvPicPr>
          <p:cNvPr id="152" name="Grafik 151"/>
          <p:cNvPicPr/>
          <p:nvPr/>
        </p:nvPicPr>
        <p:blipFill>
          <a:blip r:embed="rId12"/>
          <a:stretch/>
        </p:blipFill>
        <p:spPr>
          <a:xfrm>
            <a:off x="111160" y="2408782"/>
            <a:ext cx="735748" cy="613996"/>
          </a:xfrm>
          <a:prstGeom prst="rect">
            <a:avLst/>
          </a:prstGeom>
          <a:ln w="0">
            <a:noFill/>
          </a:ln>
        </p:spPr>
      </p:pic>
      <p:grpSp>
        <p:nvGrpSpPr>
          <p:cNvPr id="154" name="Gruppieren 153">
            <a:extLst>
              <a:ext uri="{FF2B5EF4-FFF2-40B4-BE49-F238E27FC236}">
                <a16:creationId xmlns:a16="http://schemas.microsoft.com/office/drawing/2014/main" id="{B3548242-DECC-03E2-13B7-8F5EF55C9434}"/>
              </a:ext>
            </a:extLst>
          </p:cNvPr>
          <p:cNvGrpSpPr/>
          <p:nvPr/>
        </p:nvGrpSpPr>
        <p:grpSpPr>
          <a:xfrm>
            <a:off x="7335996" y="1077837"/>
            <a:ext cx="1747890" cy="617131"/>
            <a:chOff x="7558034" y="710607"/>
            <a:chExt cx="4152240" cy="1521616"/>
          </a:xfrm>
        </p:grpSpPr>
        <p:sp>
          <p:nvSpPr>
            <p:cNvPr id="155" name="Textfeld 154">
              <a:extLst>
                <a:ext uri="{FF2B5EF4-FFF2-40B4-BE49-F238E27FC236}">
                  <a16:creationId xmlns:a16="http://schemas.microsoft.com/office/drawing/2014/main" id="{3BF90F0C-5310-47C3-AB57-DD6C039B7109}"/>
                </a:ext>
              </a:extLst>
            </p:cNvPr>
            <p:cNvSpPr txBox="1"/>
            <p:nvPr/>
          </p:nvSpPr>
          <p:spPr>
            <a:xfrm>
              <a:off x="7558034" y="710607"/>
              <a:ext cx="4152240" cy="1484639"/>
            </a:xfrm>
            <a:prstGeom prst="rect">
              <a:avLst/>
            </a:prstGeom>
            <a:noFill/>
            <a:ln w="0">
              <a:noFill/>
            </a:ln>
          </p:spPr>
          <p:txBody>
            <a:bodyPr lIns="67500" tIns="33750" rIns="67500" bIns="33750" anchor="t">
              <a:normAutofit/>
            </a:bodyPr>
            <a:lstStyle/>
            <a:p>
              <a:pPr algn="ctr" fontAlgn="base"/>
              <a:r>
                <a:rPr lang="de-DE" sz="1000" b="1" u="sng" dirty="0">
                  <a:solidFill>
                    <a:srgbClr val="333333"/>
                  </a:solidFill>
                  <a:highlight>
                    <a:srgbClr val="FCF8F7"/>
                  </a:highlight>
                  <a:latin typeface="Helvetica-Bold"/>
                </a:rPr>
                <a:t>KI-Festplatten-Scan</a:t>
              </a:r>
              <a:br>
                <a:rPr lang="de-DE" sz="1000" b="0" i="0" dirty="0">
                  <a:solidFill>
                    <a:srgbClr val="333333"/>
                  </a:solidFill>
                  <a:effectLst/>
                  <a:highlight>
                    <a:srgbClr val="FCF8F7"/>
                  </a:highlight>
                  <a:latin typeface="Roboto" panose="02000000000000000000" pitchFamily="2" charset="0"/>
                </a:rPr>
              </a:br>
              <a:endParaRPr lang="en-US" sz="1000" u="sng" spc="-1" dirty="0"/>
            </a:p>
          </p:txBody>
        </p:sp>
        <p:sp>
          <p:nvSpPr>
            <p:cNvPr id="156" name="Textfeld 155">
              <a:extLst>
                <a:ext uri="{FF2B5EF4-FFF2-40B4-BE49-F238E27FC236}">
                  <a16:creationId xmlns:a16="http://schemas.microsoft.com/office/drawing/2014/main" id="{81C0D69A-5DD9-CB99-E547-7C2A8D5986FF}"/>
                </a:ext>
              </a:extLst>
            </p:cNvPr>
            <p:cNvSpPr txBox="1"/>
            <p:nvPr/>
          </p:nvSpPr>
          <p:spPr>
            <a:xfrm>
              <a:off x="8232400" y="1275342"/>
              <a:ext cx="3268800" cy="956881"/>
            </a:xfrm>
            <a:prstGeom prst="rect">
              <a:avLst/>
            </a:prstGeom>
            <a:noFill/>
            <a:ln w="0">
              <a:noFill/>
            </a:ln>
          </p:spPr>
          <p:txBody>
            <a:bodyPr lIns="67500" tIns="33750" rIns="67500" bIns="33750" anchor="t">
              <a:noAutofit/>
            </a:bodyPr>
            <a:lstStyle/>
            <a:p>
              <a:r>
                <a:rPr lang="de-DE" sz="800" spc="-1" dirty="0">
                  <a:solidFill>
                    <a:srgbClr val="3F3F3F"/>
                  </a:solidFill>
                </a:rPr>
                <a:t>Scannt Fotos auf explizite Bilder über die gesamte Festplatte und sendet einen Bericht.</a:t>
              </a:r>
              <a:endParaRPr lang="en-US" sz="800" spc="-1" dirty="0">
                <a:solidFill>
                  <a:srgbClr val="3F3F3F"/>
                </a:solidFill>
              </a:endParaRPr>
            </a:p>
          </p:txBody>
        </p:sp>
      </p:grpSp>
      <p:pic>
        <p:nvPicPr>
          <p:cNvPr id="158" name="Grafik 157" descr="Ein Bild, das Screenshot, Clipart, Kreis, Cartoon enthält.&#10;&#10;Automatisch generierte Beschreibung">
            <a:extLst>
              <a:ext uri="{FF2B5EF4-FFF2-40B4-BE49-F238E27FC236}">
                <a16:creationId xmlns:a16="http://schemas.microsoft.com/office/drawing/2014/main" id="{4D7FE2C3-8397-DD36-640C-EADF4761B555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939303" y="1044530"/>
            <a:ext cx="577319" cy="524699"/>
          </a:xfrm>
          <a:prstGeom prst="rect">
            <a:avLst/>
          </a:prstGeom>
        </p:spPr>
      </p:pic>
      <p:sp>
        <p:nvSpPr>
          <p:cNvPr id="161" name="Textfeld 160">
            <a:extLst>
              <a:ext uri="{FF2B5EF4-FFF2-40B4-BE49-F238E27FC236}">
                <a16:creationId xmlns:a16="http://schemas.microsoft.com/office/drawing/2014/main" id="{3BD029F1-4FF7-206E-A7D1-B122206E70C1}"/>
              </a:ext>
            </a:extLst>
          </p:cNvPr>
          <p:cNvSpPr txBox="1"/>
          <p:nvPr/>
        </p:nvSpPr>
        <p:spPr>
          <a:xfrm>
            <a:off x="6737644" y="1600598"/>
            <a:ext cx="1053402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ase"/>
            <a:r>
              <a:rPr lang="de-DE" sz="900" b="1" i="0" u="sng" dirty="0">
                <a:solidFill>
                  <a:srgbClr val="333333"/>
                </a:solidFill>
                <a:effectLst/>
                <a:highlight>
                  <a:srgbClr val="FCF8F7"/>
                </a:highlight>
                <a:latin typeface="Helvetica-Bold"/>
              </a:rPr>
              <a:t>Demo:</a:t>
            </a:r>
          </a:p>
        </p:txBody>
      </p:sp>
      <p:sp>
        <p:nvSpPr>
          <p:cNvPr id="164" name="Textfeld 163">
            <a:extLst>
              <a:ext uri="{FF2B5EF4-FFF2-40B4-BE49-F238E27FC236}">
                <a16:creationId xmlns:a16="http://schemas.microsoft.com/office/drawing/2014/main" id="{6DFDECEC-DD3C-FCA4-A330-55B51A7DE317}"/>
              </a:ext>
            </a:extLst>
          </p:cNvPr>
          <p:cNvSpPr txBox="1"/>
          <p:nvPr/>
        </p:nvSpPr>
        <p:spPr>
          <a:xfrm>
            <a:off x="4493952" y="1616274"/>
            <a:ext cx="1053402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ase"/>
            <a:r>
              <a:rPr lang="de-DE" sz="900" b="1" i="0" u="sng" dirty="0">
                <a:solidFill>
                  <a:srgbClr val="333333"/>
                </a:solidFill>
                <a:effectLst/>
                <a:highlight>
                  <a:srgbClr val="FCF8F7"/>
                </a:highlight>
                <a:latin typeface="Helvetica-Bold"/>
              </a:rPr>
              <a:t>Demo:</a:t>
            </a:r>
          </a:p>
        </p:txBody>
      </p:sp>
      <p:sp>
        <p:nvSpPr>
          <p:cNvPr id="165" name="Textfeld 164">
            <a:extLst>
              <a:ext uri="{FF2B5EF4-FFF2-40B4-BE49-F238E27FC236}">
                <a16:creationId xmlns:a16="http://schemas.microsoft.com/office/drawing/2014/main" id="{66AE8866-A95A-98E2-ACC6-7A3CF1008F53}"/>
              </a:ext>
            </a:extLst>
          </p:cNvPr>
          <p:cNvSpPr txBox="1"/>
          <p:nvPr/>
        </p:nvSpPr>
        <p:spPr>
          <a:xfrm>
            <a:off x="2251069" y="1614395"/>
            <a:ext cx="105340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ase"/>
            <a:r>
              <a:rPr lang="de-DE" sz="900" b="1" i="0" u="sng" dirty="0">
                <a:solidFill>
                  <a:srgbClr val="333333"/>
                </a:solidFill>
                <a:effectLst/>
                <a:highlight>
                  <a:srgbClr val="FCF8F7"/>
                </a:highlight>
                <a:latin typeface="Helvetica-Bold"/>
              </a:rPr>
              <a:t>Demo:</a:t>
            </a:r>
          </a:p>
          <a:p>
            <a:pPr algn="ctr" fontAlgn="base"/>
            <a:r>
              <a:rPr lang="de-DE" sz="900" b="1" dirty="0">
                <a:solidFill>
                  <a:srgbClr val="333333"/>
                </a:solidFill>
                <a:highlight>
                  <a:srgbClr val="FCF8F7"/>
                </a:highlight>
                <a:latin typeface="Helvetica-Bold"/>
              </a:rPr>
              <a:t>-</a:t>
            </a:r>
          </a:p>
        </p:txBody>
      </p:sp>
      <p:sp>
        <p:nvSpPr>
          <p:cNvPr id="166" name="Textfeld 165">
            <a:extLst>
              <a:ext uri="{FF2B5EF4-FFF2-40B4-BE49-F238E27FC236}">
                <a16:creationId xmlns:a16="http://schemas.microsoft.com/office/drawing/2014/main" id="{ECCC6A59-FB53-B7BD-2C45-090A5E15FF0F}"/>
              </a:ext>
            </a:extLst>
          </p:cNvPr>
          <p:cNvSpPr txBox="1"/>
          <p:nvPr/>
        </p:nvSpPr>
        <p:spPr>
          <a:xfrm>
            <a:off x="7919" y="1606863"/>
            <a:ext cx="105340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ase"/>
            <a:r>
              <a:rPr lang="de-DE" sz="900" b="1" i="0" u="sng" dirty="0">
                <a:solidFill>
                  <a:srgbClr val="333333"/>
                </a:solidFill>
                <a:effectLst/>
                <a:highlight>
                  <a:srgbClr val="FCF8F7"/>
                </a:highlight>
                <a:latin typeface="Helvetica-Bold"/>
              </a:rPr>
              <a:t>Demo:</a:t>
            </a:r>
          </a:p>
          <a:p>
            <a:pPr algn="ctr" fontAlgn="base"/>
            <a:r>
              <a:rPr lang="de-DE" sz="900" b="1" dirty="0">
                <a:solidFill>
                  <a:srgbClr val="333333"/>
                </a:solidFill>
                <a:highlight>
                  <a:srgbClr val="FCF8F7"/>
                </a:highlight>
                <a:latin typeface="Helvetica-Bold"/>
              </a:rPr>
              <a:t>-</a:t>
            </a:r>
            <a:endParaRPr lang="de-DE" sz="900" b="1" i="0" dirty="0">
              <a:solidFill>
                <a:srgbClr val="333333"/>
              </a:solidFill>
              <a:effectLst/>
              <a:highlight>
                <a:srgbClr val="FCF8F7"/>
              </a:highlight>
              <a:latin typeface="Helvetica-Bold"/>
            </a:endParaRPr>
          </a:p>
        </p:txBody>
      </p:sp>
      <p:sp>
        <p:nvSpPr>
          <p:cNvPr id="167" name="Textfeld 166">
            <a:extLst>
              <a:ext uri="{FF2B5EF4-FFF2-40B4-BE49-F238E27FC236}">
                <a16:creationId xmlns:a16="http://schemas.microsoft.com/office/drawing/2014/main" id="{46ECEE52-2DA1-B2E8-3BF6-409D44351A35}"/>
              </a:ext>
            </a:extLst>
          </p:cNvPr>
          <p:cNvSpPr txBox="1"/>
          <p:nvPr/>
        </p:nvSpPr>
        <p:spPr>
          <a:xfrm>
            <a:off x="6721201" y="2974155"/>
            <a:ext cx="1053402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ase"/>
            <a:r>
              <a:rPr lang="de-DE" sz="900" b="1" i="0" u="sng" dirty="0">
                <a:solidFill>
                  <a:srgbClr val="333333"/>
                </a:solidFill>
                <a:effectLst/>
                <a:highlight>
                  <a:srgbClr val="FCF8F7"/>
                </a:highlight>
                <a:latin typeface="Helvetica-Bold"/>
              </a:rPr>
              <a:t>Demo:</a:t>
            </a:r>
          </a:p>
        </p:txBody>
      </p:sp>
      <p:sp>
        <p:nvSpPr>
          <p:cNvPr id="168" name="Textfeld 167">
            <a:extLst>
              <a:ext uri="{FF2B5EF4-FFF2-40B4-BE49-F238E27FC236}">
                <a16:creationId xmlns:a16="http://schemas.microsoft.com/office/drawing/2014/main" id="{64C7BB73-3F34-729C-9369-995AB5760E0D}"/>
              </a:ext>
            </a:extLst>
          </p:cNvPr>
          <p:cNvSpPr txBox="1"/>
          <p:nvPr/>
        </p:nvSpPr>
        <p:spPr>
          <a:xfrm>
            <a:off x="4482153" y="2978428"/>
            <a:ext cx="1053402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ase"/>
            <a:r>
              <a:rPr lang="de-DE" sz="900" b="1" i="0" u="sng" dirty="0">
                <a:solidFill>
                  <a:srgbClr val="333333"/>
                </a:solidFill>
                <a:effectLst/>
                <a:highlight>
                  <a:srgbClr val="FCF8F7"/>
                </a:highlight>
                <a:latin typeface="Helvetica-Bold"/>
              </a:rPr>
              <a:t>Demo:</a:t>
            </a:r>
          </a:p>
        </p:txBody>
      </p:sp>
      <p:sp>
        <p:nvSpPr>
          <p:cNvPr id="169" name="Textfeld 168">
            <a:extLst>
              <a:ext uri="{FF2B5EF4-FFF2-40B4-BE49-F238E27FC236}">
                <a16:creationId xmlns:a16="http://schemas.microsoft.com/office/drawing/2014/main" id="{441DEF15-2C9E-C9AB-DDEB-15B966D886DB}"/>
              </a:ext>
            </a:extLst>
          </p:cNvPr>
          <p:cNvSpPr txBox="1"/>
          <p:nvPr/>
        </p:nvSpPr>
        <p:spPr>
          <a:xfrm>
            <a:off x="2307070" y="3055669"/>
            <a:ext cx="105340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ase"/>
            <a:r>
              <a:rPr lang="de-DE" sz="900" b="1" i="0" u="sng" dirty="0">
                <a:solidFill>
                  <a:srgbClr val="333333"/>
                </a:solidFill>
                <a:effectLst/>
                <a:highlight>
                  <a:srgbClr val="FCF8F7"/>
                </a:highlight>
                <a:latin typeface="Helvetica-Bold"/>
              </a:rPr>
              <a:t>Demo:</a:t>
            </a:r>
          </a:p>
          <a:p>
            <a:pPr algn="ctr" fontAlgn="base"/>
            <a:r>
              <a:rPr lang="de-DE" sz="900" b="1" dirty="0">
                <a:solidFill>
                  <a:srgbClr val="333333"/>
                </a:solidFill>
                <a:highlight>
                  <a:srgbClr val="FCF8F7"/>
                </a:highlight>
                <a:latin typeface="Helvetica-Bold"/>
              </a:rPr>
              <a:t>-</a:t>
            </a:r>
            <a:endParaRPr lang="de-DE" sz="900" b="1" i="0" dirty="0">
              <a:solidFill>
                <a:srgbClr val="333333"/>
              </a:solidFill>
              <a:effectLst/>
              <a:highlight>
                <a:srgbClr val="FCF8F7"/>
              </a:highlight>
              <a:latin typeface="Helvetica-Bold"/>
            </a:endParaRPr>
          </a:p>
        </p:txBody>
      </p:sp>
      <p:sp>
        <p:nvSpPr>
          <p:cNvPr id="170" name="Textfeld 169">
            <a:extLst>
              <a:ext uri="{FF2B5EF4-FFF2-40B4-BE49-F238E27FC236}">
                <a16:creationId xmlns:a16="http://schemas.microsoft.com/office/drawing/2014/main" id="{846DD970-ABBA-45DC-CAE9-A7FA5FAB944B}"/>
              </a:ext>
            </a:extLst>
          </p:cNvPr>
          <p:cNvSpPr txBox="1"/>
          <p:nvPr/>
        </p:nvSpPr>
        <p:spPr>
          <a:xfrm>
            <a:off x="22235" y="3055669"/>
            <a:ext cx="105340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ase"/>
            <a:r>
              <a:rPr lang="de-DE" sz="900" b="1" i="0" u="sng" dirty="0">
                <a:solidFill>
                  <a:srgbClr val="333333"/>
                </a:solidFill>
                <a:effectLst/>
                <a:highlight>
                  <a:srgbClr val="FCF8F7"/>
                </a:highlight>
                <a:latin typeface="Helvetica-Bold"/>
              </a:rPr>
              <a:t>Demo:</a:t>
            </a:r>
          </a:p>
          <a:p>
            <a:pPr algn="ctr" fontAlgn="base"/>
            <a:r>
              <a:rPr lang="de-DE" sz="900" b="1" dirty="0">
                <a:solidFill>
                  <a:srgbClr val="333333"/>
                </a:solidFill>
                <a:highlight>
                  <a:srgbClr val="FCF8F7"/>
                </a:highlight>
                <a:latin typeface="Helvetica-Bold"/>
              </a:rPr>
              <a:t>-</a:t>
            </a:r>
            <a:endParaRPr lang="de-DE" sz="900" b="1" i="0" dirty="0">
              <a:solidFill>
                <a:srgbClr val="333333"/>
              </a:solidFill>
              <a:effectLst/>
              <a:highlight>
                <a:srgbClr val="FCF8F7"/>
              </a:highlight>
              <a:latin typeface="Helvetica-Bold"/>
            </a:endParaRPr>
          </a:p>
        </p:txBody>
      </p:sp>
      <p:sp>
        <p:nvSpPr>
          <p:cNvPr id="171" name="Textfeld 170">
            <a:extLst>
              <a:ext uri="{FF2B5EF4-FFF2-40B4-BE49-F238E27FC236}">
                <a16:creationId xmlns:a16="http://schemas.microsoft.com/office/drawing/2014/main" id="{0BA8284F-B474-417A-8787-F4CC83EC6796}"/>
              </a:ext>
            </a:extLst>
          </p:cNvPr>
          <p:cNvSpPr txBox="1"/>
          <p:nvPr/>
        </p:nvSpPr>
        <p:spPr>
          <a:xfrm>
            <a:off x="4422449" y="4410758"/>
            <a:ext cx="1053402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ase"/>
            <a:r>
              <a:rPr lang="de-DE" sz="900" b="1" i="0" u="sng" dirty="0">
                <a:solidFill>
                  <a:srgbClr val="333333"/>
                </a:solidFill>
                <a:effectLst/>
                <a:highlight>
                  <a:srgbClr val="FCF8F7"/>
                </a:highlight>
                <a:latin typeface="Helvetica-Bold"/>
              </a:rPr>
              <a:t>Demo:</a:t>
            </a:r>
          </a:p>
        </p:txBody>
      </p:sp>
      <p:sp>
        <p:nvSpPr>
          <p:cNvPr id="172" name="Textfeld 171">
            <a:extLst>
              <a:ext uri="{FF2B5EF4-FFF2-40B4-BE49-F238E27FC236}">
                <a16:creationId xmlns:a16="http://schemas.microsoft.com/office/drawing/2014/main" id="{F18587C7-5243-48B8-DC40-DCE8C105763A}"/>
              </a:ext>
            </a:extLst>
          </p:cNvPr>
          <p:cNvSpPr txBox="1"/>
          <p:nvPr/>
        </p:nvSpPr>
        <p:spPr>
          <a:xfrm>
            <a:off x="2215996" y="4424454"/>
            <a:ext cx="1053402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ase"/>
            <a:r>
              <a:rPr lang="de-DE" sz="900" b="1" i="0" u="sng" dirty="0">
                <a:solidFill>
                  <a:srgbClr val="333333"/>
                </a:solidFill>
                <a:effectLst/>
                <a:highlight>
                  <a:srgbClr val="FCF8F7"/>
                </a:highlight>
                <a:latin typeface="Helvetica-Bold"/>
              </a:rPr>
              <a:t>Demo:</a:t>
            </a:r>
          </a:p>
        </p:txBody>
      </p:sp>
      <p:sp>
        <p:nvSpPr>
          <p:cNvPr id="173" name="Textfeld 172">
            <a:extLst>
              <a:ext uri="{FF2B5EF4-FFF2-40B4-BE49-F238E27FC236}">
                <a16:creationId xmlns:a16="http://schemas.microsoft.com/office/drawing/2014/main" id="{44945BEB-21DD-C7E1-627B-E495EF27B404}"/>
              </a:ext>
            </a:extLst>
          </p:cNvPr>
          <p:cNvSpPr txBox="1"/>
          <p:nvPr/>
        </p:nvSpPr>
        <p:spPr>
          <a:xfrm>
            <a:off x="-56064" y="4395002"/>
            <a:ext cx="105340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ase"/>
            <a:r>
              <a:rPr lang="de-DE" sz="900" b="1" i="0" u="sng" dirty="0">
                <a:solidFill>
                  <a:srgbClr val="333333"/>
                </a:solidFill>
                <a:effectLst/>
                <a:highlight>
                  <a:srgbClr val="FCF8F7"/>
                </a:highlight>
                <a:latin typeface="Helvetica-Bold"/>
              </a:rPr>
              <a:t>Demo:</a:t>
            </a:r>
          </a:p>
          <a:p>
            <a:pPr algn="ctr" fontAlgn="base"/>
            <a:r>
              <a:rPr lang="de-DE" sz="900" b="1" dirty="0">
                <a:solidFill>
                  <a:srgbClr val="333333"/>
                </a:solidFill>
                <a:highlight>
                  <a:srgbClr val="FCF8F7"/>
                </a:highlight>
                <a:latin typeface="Helvetica-Bold"/>
              </a:rPr>
              <a:t>-</a:t>
            </a:r>
            <a:endParaRPr lang="de-DE" sz="900" b="1" i="0" dirty="0">
              <a:solidFill>
                <a:srgbClr val="333333"/>
              </a:solidFill>
              <a:effectLst/>
              <a:highlight>
                <a:srgbClr val="FCF8F7"/>
              </a:highlight>
              <a:latin typeface="Helvetica-Bold"/>
            </a:endParaRPr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39B41B08-3972-C8C6-CEB3-0A57F81CE7ED}"/>
              </a:ext>
            </a:extLst>
          </p:cNvPr>
          <p:cNvSpPr txBox="1"/>
          <p:nvPr/>
        </p:nvSpPr>
        <p:spPr>
          <a:xfrm>
            <a:off x="4694793" y="1778028"/>
            <a:ext cx="644240" cy="255846"/>
          </a:xfrm>
          <a:prstGeom prst="rect">
            <a:avLst/>
          </a:prstGeom>
          <a:noFill/>
          <a:ln w="0">
            <a:noFill/>
          </a:ln>
        </p:spPr>
        <p:txBody>
          <a:bodyPr lIns="67500" tIns="33750" rIns="67500" bIns="33750" anchor="t">
            <a:normAutofit/>
          </a:bodyPr>
          <a:lstStyle/>
          <a:p>
            <a:pPr algn="ctr"/>
            <a:r>
              <a:rPr lang="en-US" sz="900" b="1" spc="-1" dirty="0">
                <a:solidFill>
                  <a:srgbClr val="00B0F0"/>
                </a:solidFill>
                <a:latin typeface="Helvetica-Bold"/>
                <a:ea typeface="Helvetica-Bold"/>
                <a:hlinkClick r:id="rId14"/>
              </a:rPr>
              <a:t>Link</a:t>
            </a:r>
            <a:endParaRPr lang="en-US" sz="900" b="1" spc="-1" dirty="0">
              <a:solidFill>
                <a:srgbClr val="00B0F0"/>
              </a:solidFill>
              <a:latin typeface="Helvetica-Bold"/>
              <a:ea typeface="Helvetica-Bold"/>
            </a:endParaRPr>
          </a:p>
        </p:txBody>
      </p:sp>
      <p:sp>
        <p:nvSpPr>
          <p:cNvPr id="14" name="Textfeld 13">
            <a:extLst>
              <a:ext uri="{FF2B5EF4-FFF2-40B4-BE49-F238E27FC236}">
                <a16:creationId xmlns:a16="http://schemas.microsoft.com/office/drawing/2014/main" id="{AA63725F-2518-FED4-320E-07707C525DBA}"/>
              </a:ext>
            </a:extLst>
          </p:cNvPr>
          <p:cNvSpPr txBox="1"/>
          <p:nvPr/>
        </p:nvSpPr>
        <p:spPr>
          <a:xfrm>
            <a:off x="6942225" y="1778501"/>
            <a:ext cx="644240" cy="255846"/>
          </a:xfrm>
          <a:prstGeom prst="rect">
            <a:avLst/>
          </a:prstGeom>
          <a:noFill/>
          <a:ln w="0">
            <a:noFill/>
          </a:ln>
        </p:spPr>
        <p:txBody>
          <a:bodyPr lIns="67500" tIns="33750" rIns="67500" bIns="33750" anchor="t">
            <a:normAutofit/>
          </a:bodyPr>
          <a:lstStyle/>
          <a:p>
            <a:pPr algn="ctr"/>
            <a:r>
              <a:rPr lang="en-US" sz="900" b="1" spc="-1" dirty="0">
                <a:solidFill>
                  <a:srgbClr val="00B0F0"/>
                </a:solidFill>
                <a:latin typeface="Helvetica-Bold"/>
                <a:ea typeface="Helvetica-Bold"/>
                <a:hlinkClick r:id="rId14"/>
              </a:rPr>
              <a:t>Link</a:t>
            </a:r>
            <a:endParaRPr lang="en-US" sz="900" b="1" spc="-1" dirty="0">
              <a:solidFill>
                <a:srgbClr val="00B0F0"/>
              </a:solidFill>
              <a:latin typeface="Helvetica-Bold"/>
              <a:ea typeface="Helvetica-Bold"/>
            </a:endParaRPr>
          </a:p>
        </p:txBody>
      </p:sp>
      <p:sp>
        <p:nvSpPr>
          <p:cNvPr id="15" name="Textfeld 14">
            <a:extLst>
              <a:ext uri="{FF2B5EF4-FFF2-40B4-BE49-F238E27FC236}">
                <a16:creationId xmlns:a16="http://schemas.microsoft.com/office/drawing/2014/main" id="{A32551F7-2864-37AE-070A-21EF07B9D6B4}"/>
              </a:ext>
            </a:extLst>
          </p:cNvPr>
          <p:cNvSpPr txBox="1"/>
          <p:nvPr/>
        </p:nvSpPr>
        <p:spPr>
          <a:xfrm>
            <a:off x="4686734" y="3137908"/>
            <a:ext cx="644240" cy="255846"/>
          </a:xfrm>
          <a:prstGeom prst="rect">
            <a:avLst/>
          </a:prstGeom>
          <a:noFill/>
          <a:ln w="0">
            <a:noFill/>
          </a:ln>
        </p:spPr>
        <p:txBody>
          <a:bodyPr lIns="67500" tIns="33750" rIns="67500" bIns="33750" anchor="t">
            <a:normAutofit/>
          </a:bodyPr>
          <a:lstStyle/>
          <a:p>
            <a:pPr algn="ctr"/>
            <a:r>
              <a:rPr lang="en-US" sz="900" b="1" spc="-1" dirty="0">
                <a:solidFill>
                  <a:srgbClr val="00B0F0"/>
                </a:solidFill>
                <a:latin typeface="Helvetica-Bold"/>
                <a:ea typeface="Helvetica-Bold"/>
                <a:hlinkClick r:id="rId14"/>
              </a:rPr>
              <a:t>Link</a:t>
            </a:r>
            <a:endParaRPr lang="en-US" sz="900" b="1" spc="-1" dirty="0">
              <a:solidFill>
                <a:srgbClr val="00B0F0"/>
              </a:solidFill>
              <a:latin typeface="Helvetica-Bold"/>
              <a:ea typeface="Helvetica-Bold"/>
            </a:endParaRPr>
          </a:p>
        </p:txBody>
      </p:sp>
      <p:sp>
        <p:nvSpPr>
          <p:cNvPr id="16" name="Textfeld 15">
            <a:extLst>
              <a:ext uri="{FF2B5EF4-FFF2-40B4-BE49-F238E27FC236}">
                <a16:creationId xmlns:a16="http://schemas.microsoft.com/office/drawing/2014/main" id="{61668000-C01D-9A52-7E4E-55015B04755E}"/>
              </a:ext>
            </a:extLst>
          </p:cNvPr>
          <p:cNvSpPr txBox="1"/>
          <p:nvPr/>
        </p:nvSpPr>
        <p:spPr>
          <a:xfrm>
            <a:off x="6925782" y="3145163"/>
            <a:ext cx="644240" cy="255846"/>
          </a:xfrm>
          <a:prstGeom prst="rect">
            <a:avLst/>
          </a:prstGeom>
          <a:noFill/>
          <a:ln w="0">
            <a:noFill/>
          </a:ln>
        </p:spPr>
        <p:txBody>
          <a:bodyPr lIns="67500" tIns="33750" rIns="67500" bIns="33750" anchor="t">
            <a:normAutofit/>
          </a:bodyPr>
          <a:lstStyle/>
          <a:p>
            <a:pPr algn="ctr"/>
            <a:r>
              <a:rPr lang="en-US" sz="900" b="1" spc="-1" dirty="0">
                <a:solidFill>
                  <a:srgbClr val="00B0F0"/>
                </a:solidFill>
                <a:latin typeface="Helvetica-Bold"/>
                <a:ea typeface="Helvetica-Bold"/>
                <a:hlinkClick r:id="rId14"/>
              </a:rPr>
              <a:t>Link</a:t>
            </a:r>
            <a:endParaRPr lang="en-US" sz="900" b="1" spc="-1" dirty="0">
              <a:solidFill>
                <a:srgbClr val="00B0F0"/>
              </a:solidFill>
              <a:latin typeface="Helvetica-Bold"/>
              <a:ea typeface="Helvetica-Bold"/>
            </a:endParaRPr>
          </a:p>
        </p:txBody>
      </p:sp>
      <p:sp>
        <p:nvSpPr>
          <p:cNvPr id="17" name="Textfeld 16">
            <a:extLst>
              <a:ext uri="{FF2B5EF4-FFF2-40B4-BE49-F238E27FC236}">
                <a16:creationId xmlns:a16="http://schemas.microsoft.com/office/drawing/2014/main" id="{29D45655-B33F-63B4-0B5C-D2EB4C797E8B}"/>
              </a:ext>
            </a:extLst>
          </p:cNvPr>
          <p:cNvSpPr txBox="1"/>
          <p:nvPr/>
        </p:nvSpPr>
        <p:spPr>
          <a:xfrm>
            <a:off x="4626273" y="4568205"/>
            <a:ext cx="644240" cy="255846"/>
          </a:xfrm>
          <a:prstGeom prst="rect">
            <a:avLst/>
          </a:prstGeom>
          <a:noFill/>
          <a:ln w="0">
            <a:noFill/>
          </a:ln>
        </p:spPr>
        <p:txBody>
          <a:bodyPr lIns="67500" tIns="33750" rIns="67500" bIns="33750" anchor="t">
            <a:normAutofit/>
          </a:bodyPr>
          <a:lstStyle/>
          <a:p>
            <a:pPr algn="ctr"/>
            <a:r>
              <a:rPr lang="en-US" sz="900" b="1" spc="-1" dirty="0">
                <a:solidFill>
                  <a:srgbClr val="00B0F0"/>
                </a:solidFill>
                <a:latin typeface="Helvetica-Bold"/>
                <a:ea typeface="Helvetica-Bold"/>
                <a:hlinkClick r:id="rId14"/>
              </a:rPr>
              <a:t>Link</a:t>
            </a:r>
            <a:endParaRPr lang="en-US" sz="900" b="1" spc="-1" dirty="0">
              <a:solidFill>
                <a:srgbClr val="00B0F0"/>
              </a:solidFill>
              <a:latin typeface="Helvetica-Bold"/>
              <a:ea typeface="Helvetica-Bold"/>
            </a:endParaRPr>
          </a:p>
        </p:txBody>
      </p:sp>
      <p:sp>
        <p:nvSpPr>
          <p:cNvPr id="18" name="Textfeld 17">
            <a:extLst>
              <a:ext uri="{FF2B5EF4-FFF2-40B4-BE49-F238E27FC236}">
                <a16:creationId xmlns:a16="http://schemas.microsoft.com/office/drawing/2014/main" id="{81363C89-3840-E8A1-B935-DA2DB9EBB7D2}"/>
              </a:ext>
            </a:extLst>
          </p:cNvPr>
          <p:cNvSpPr txBox="1"/>
          <p:nvPr/>
        </p:nvSpPr>
        <p:spPr>
          <a:xfrm>
            <a:off x="2417731" y="4593145"/>
            <a:ext cx="644240" cy="255846"/>
          </a:xfrm>
          <a:prstGeom prst="rect">
            <a:avLst/>
          </a:prstGeom>
          <a:noFill/>
          <a:ln w="0">
            <a:noFill/>
          </a:ln>
        </p:spPr>
        <p:txBody>
          <a:bodyPr lIns="67500" tIns="33750" rIns="67500" bIns="33750" anchor="t">
            <a:normAutofit/>
          </a:bodyPr>
          <a:lstStyle/>
          <a:p>
            <a:pPr algn="ctr"/>
            <a:r>
              <a:rPr lang="en-US" sz="900" b="1" spc="-1" dirty="0">
                <a:solidFill>
                  <a:srgbClr val="00B0F0"/>
                </a:solidFill>
                <a:latin typeface="Helvetica-Bold"/>
                <a:ea typeface="Helvetica-Bold"/>
                <a:hlinkClick r:id="rId14"/>
              </a:rPr>
              <a:t>Link</a:t>
            </a:r>
            <a:endParaRPr lang="en-US" sz="900" b="1" spc="-1" dirty="0">
              <a:solidFill>
                <a:srgbClr val="00B0F0"/>
              </a:solidFill>
              <a:latin typeface="Helvetica-Bold"/>
              <a:ea typeface="Helvetica-Bold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Textfeld 121"/>
          <p:cNvSpPr txBox="1"/>
          <p:nvPr/>
        </p:nvSpPr>
        <p:spPr>
          <a:xfrm>
            <a:off x="412830" y="212220"/>
            <a:ext cx="2453760" cy="291330"/>
          </a:xfrm>
          <a:prstGeom prst="rect">
            <a:avLst/>
          </a:prstGeom>
          <a:noFill/>
          <a:ln w="0">
            <a:noFill/>
          </a:ln>
        </p:spPr>
        <p:txBody>
          <a:bodyPr lIns="67500" tIns="33750" rIns="67500" bIns="33750" anchor="ctr">
            <a:normAutofit fontScale="67500" lnSpcReduction="20000"/>
          </a:bodyPr>
          <a:lstStyle/>
          <a:p>
            <a:pPr>
              <a:lnSpc>
                <a:spcPct val="90000"/>
              </a:lnSpc>
            </a:pPr>
            <a:r>
              <a:rPr lang="en-US" sz="3000" spc="-1">
                <a:solidFill>
                  <a:srgbClr val="FFFFFF"/>
                </a:solidFill>
              </a:rPr>
              <a:t>Product</a:t>
            </a:r>
            <a:endParaRPr lang="en-US" sz="3000" spc="-1"/>
          </a:p>
        </p:txBody>
      </p:sp>
      <p:pic>
        <p:nvPicPr>
          <p:cNvPr id="123" name="Grafik 122"/>
          <p:cNvPicPr/>
          <p:nvPr/>
        </p:nvPicPr>
        <p:blipFill>
          <a:blip r:embed="rId2"/>
          <a:stretch/>
        </p:blipFill>
        <p:spPr>
          <a:xfrm>
            <a:off x="4862779" y="357885"/>
            <a:ext cx="4061880" cy="2306340"/>
          </a:xfrm>
          <a:prstGeom prst="rect">
            <a:avLst/>
          </a:prstGeom>
          <a:ln w="0">
            <a:noFill/>
          </a:ln>
        </p:spPr>
      </p:pic>
      <p:pic>
        <p:nvPicPr>
          <p:cNvPr id="124" name="Grafik 123"/>
          <p:cNvPicPr/>
          <p:nvPr/>
        </p:nvPicPr>
        <p:blipFill>
          <a:blip r:embed="rId3"/>
          <a:stretch/>
        </p:blipFill>
        <p:spPr>
          <a:xfrm>
            <a:off x="73799" y="1872370"/>
            <a:ext cx="4290300" cy="2391120"/>
          </a:xfrm>
          <a:prstGeom prst="rect">
            <a:avLst/>
          </a:prstGeom>
          <a:ln w="0">
            <a:noFill/>
          </a:ln>
        </p:spPr>
      </p:pic>
      <p:pic>
        <p:nvPicPr>
          <p:cNvPr id="125" name="Grafik 124"/>
          <p:cNvPicPr/>
          <p:nvPr/>
        </p:nvPicPr>
        <p:blipFill>
          <a:blip r:embed="rId4"/>
          <a:stretch/>
        </p:blipFill>
        <p:spPr>
          <a:xfrm>
            <a:off x="5291820" y="2817256"/>
            <a:ext cx="2924100" cy="2241000"/>
          </a:xfrm>
          <a:prstGeom prst="rect">
            <a:avLst/>
          </a:prstGeom>
          <a:ln w="0">
            <a:noFill/>
          </a:ln>
        </p:spPr>
      </p:pic>
      <p:sp>
        <p:nvSpPr>
          <p:cNvPr id="2" name="Rechteck: abgerundete Ecken 1">
            <a:extLst>
              <a:ext uri="{FF2B5EF4-FFF2-40B4-BE49-F238E27FC236}">
                <a16:creationId xmlns:a16="http://schemas.microsoft.com/office/drawing/2014/main" id="{2ED4DCC0-C961-BB49-9957-A668C2E57B44}"/>
              </a:ext>
            </a:extLst>
          </p:cNvPr>
          <p:cNvSpPr/>
          <p:nvPr/>
        </p:nvSpPr>
        <p:spPr>
          <a:xfrm>
            <a:off x="353218" y="337051"/>
            <a:ext cx="4419504" cy="291330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1600" dirty="0">
                <a:solidFill>
                  <a:srgbClr val="FFFFFF"/>
                </a:solidFill>
              </a:rPr>
              <a:t>Produkt (Screenshots der Benutzeroberfläche)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623941F9-2468-5802-CBE8-067B83D78633}"/>
              </a:ext>
            </a:extLst>
          </p:cNvPr>
          <p:cNvPicPr/>
          <p:nvPr/>
        </p:nvPicPr>
        <p:blipFill>
          <a:blip r:embed="rId5"/>
          <a:stretch/>
        </p:blipFill>
        <p:spPr>
          <a:xfrm>
            <a:off x="8344298" y="4356526"/>
            <a:ext cx="701730" cy="70173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Textfeld 300"/>
          <p:cNvSpPr txBox="1"/>
          <p:nvPr/>
        </p:nvSpPr>
        <p:spPr>
          <a:xfrm>
            <a:off x="2023198" y="2000030"/>
            <a:ext cx="2151090" cy="893430"/>
          </a:xfrm>
          <a:prstGeom prst="rect">
            <a:avLst/>
          </a:prstGeom>
          <a:noFill/>
          <a:ln w="0">
            <a:noFill/>
          </a:ln>
        </p:spPr>
        <p:txBody>
          <a:bodyPr lIns="67500" tIns="33750" rIns="67500" bIns="33750" anchor="t">
            <a:normAutofit/>
          </a:bodyPr>
          <a:lstStyle/>
          <a:p>
            <a:pPr marL="287010" indent="-171450">
              <a:lnSpc>
                <a:spcPct val="90000"/>
              </a:lnSpc>
              <a:buSzPct val="45000"/>
              <a:buFont typeface=""/>
              <a:buChar char=""/>
            </a:pPr>
            <a:r>
              <a:rPr lang="en-US" sz="1200" spc="-1">
                <a:solidFill>
                  <a:srgbClr val="410642"/>
                </a:solidFill>
              </a:rPr>
              <a:t>List your features</a:t>
            </a:r>
            <a:endParaRPr lang="en-US" sz="1200" spc="-1"/>
          </a:p>
          <a:p>
            <a:pPr marL="287010" indent="-171450">
              <a:lnSpc>
                <a:spcPct val="90000"/>
              </a:lnSpc>
              <a:buSzPct val="45000"/>
              <a:buFont typeface=""/>
              <a:buChar char=""/>
            </a:pPr>
            <a:r>
              <a:rPr lang="en-US" sz="1200" spc="-1">
                <a:solidFill>
                  <a:srgbClr val="410642"/>
                </a:solidFill>
              </a:rPr>
              <a:t>List your features</a:t>
            </a:r>
            <a:endParaRPr lang="en-US" sz="1200" spc="-1"/>
          </a:p>
          <a:p>
            <a:pPr marL="287010" indent="-171450">
              <a:lnSpc>
                <a:spcPct val="90000"/>
              </a:lnSpc>
              <a:buSzPct val="45000"/>
              <a:buFont typeface=""/>
              <a:buChar char=""/>
            </a:pPr>
            <a:r>
              <a:rPr lang="en-US" sz="1200" spc="-1">
                <a:solidFill>
                  <a:srgbClr val="410642"/>
                </a:solidFill>
              </a:rPr>
              <a:t>List your features</a:t>
            </a:r>
            <a:endParaRPr lang="en-US" sz="1200" spc="-1"/>
          </a:p>
        </p:txBody>
      </p:sp>
      <p:grpSp>
        <p:nvGrpSpPr>
          <p:cNvPr id="302" name="Gruppieren 301"/>
          <p:cNvGrpSpPr/>
          <p:nvPr/>
        </p:nvGrpSpPr>
        <p:grpSpPr>
          <a:xfrm>
            <a:off x="29700" y="759119"/>
            <a:ext cx="6292640" cy="4299137"/>
            <a:chOff x="2130840" y="1604520"/>
            <a:chExt cx="4346280" cy="4983120"/>
          </a:xfrm>
        </p:grpSpPr>
        <p:sp>
          <p:nvSpPr>
            <p:cNvPr id="303" name="Freihandform: Form 302"/>
            <p:cNvSpPr/>
            <p:nvPr/>
          </p:nvSpPr>
          <p:spPr>
            <a:xfrm>
              <a:off x="2235240" y="1715760"/>
              <a:ext cx="4241880" cy="4871880"/>
            </a:xfrm>
            <a:custGeom>
              <a:avLst/>
              <a:gdLst/>
              <a:ahLst/>
              <a:cxnLst/>
              <a:rect l="0" t="0" r="r" b="b"/>
              <a:pathLst>
                <a:path w="11783" h="13533">
                  <a:moveTo>
                    <a:pt x="9819" y="0"/>
                  </a:moveTo>
                  <a:cubicBezTo>
                    <a:pt x="11128" y="0"/>
                    <a:pt x="11783" y="654"/>
                    <a:pt x="11783" y="1963"/>
                  </a:cubicBezTo>
                  <a:lnTo>
                    <a:pt x="11783" y="11570"/>
                  </a:lnTo>
                  <a:cubicBezTo>
                    <a:pt x="11783" y="12879"/>
                    <a:pt x="11128" y="13533"/>
                    <a:pt x="9819" y="13533"/>
                  </a:cubicBezTo>
                  <a:lnTo>
                    <a:pt x="1963" y="13533"/>
                  </a:lnTo>
                  <a:cubicBezTo>
                    <a:pt x="654" y="13533"/>
                    <a:pt x="0" y="12879"/>
                    <a:pt x="0" y="11570"/>
                  </a:cubicBezTo>
                  <a:lnTo>
                    <a:pt x="0" y="1963"/>
                  </a:lnTo>
                  <a:cubicBezTo>
                    <a:pt x="0" y="654"/>
                    <a:pt x="654" y="0"/>
                    <a:pt x="1963" y="0"/>
                  </a:cubicBezTo>
                  <a:lnTo>
                    <a:pt x="9819" y="0"/>
                  </a:lnTo>
                  <a:close/>
                </a:path>
              </a:pathLst>
            </a:custGeom>
            <a:solidFill>
              <a:srgbClr val="410642"/>
            </a:solidFill>
            <a:ln w="0">
              <a:noFill/>
            </a:ln>
          </p:spPr>
          <p:txBody>
            <a:bodyPr lIns="67500" tIns="33750" rIns="67500" bIns="33750" anchor="t">
              <a:noAutofit/>
            </a:bodyPr>
            <a:lstStyle/>
            <a:p>
              <a:endParaRPr lang="en-US" sz="1350" spc="-1">
                <a:solidFill>
                  <a:srgbClr val="FFFFFF"/>
                </a:solidFill>
              </a:endParaRPr>
            </a:p>
          </p:txBody>
        </p:sp>
        <p:sp>
          <p:nvSpPr>
            <p:cNvPr id="304" name="Freihandform: Form 303"/>
            <p:cNvSpPr/>
            <p:nvPr/>
          </p:nvSpPr>
          <p:spPr>
            <a:xfrm>
              <a:off x="2130840" y="1604520"/>
              <a:ext cx="4241880" cy="4871880"/>
            </a:xfrm>
            <a:custGeom>
              <a:avLst/>
              <a:gdLst/>
              <a:ahLst/>
              <a:cxnLst/>
              <a:rect l="0" t="0" r="r" b="b"/>
              <a:pathLst>
                <a:path w="11783" h="13533">
                  <a:moveTo>
                    <a:pt x="9819" y="0"/>
                  </a:moveTo>
                  <a:cubicBezTo>
                    <a:pt x="11128" y="0"/>
                    <a:pt x="11783" y="654"/>
                    <a:pt x="11783" y="1963"/>
                  </a:cubicBezTo>
                  <a:lnTo>
                    <a:pt x="11783" y="11570"/>
                  </a:lnTo>
                  <a:cubicBezTo>
                    <a:pt x="11783" y="12879"/>
                    <a:pt x="11128" y="13533"/>
                    <a:pt x="9819" y="13533"/>
                  </a:cubicBezTo>
                  <a:lnTo>
                    <a:pt x="1963" y="13533"/>
                  </a:lnTo>
                  <a:cubicBezTo>
                    <a:pt x="654" y="13533"/>
                    <a:pt x="0" y="12879"/>
                    <a:pt x="0" y="11570"/>
                  </a:cubicBezTo>
                  <a:lnTo>
                    <a:pt x="0" y="1963"/>
                  </a:lnTo>
                  <a:cubicBezTo>
                    <a:pt x="0" y="654"/>
                    <a:pt x="654" y="0"/>
                    <a:pt x="1963" y="0"/>
                  </a:cubicBezTo>
                  <a:lnTo>
                    <a:pt x="9819" y="0"/>
                  </a:lnTo>
                  <a:close/>
                </a:path>
              </a:pathLst>
            </a:custGeom>
            <a:solidFill>
              <a:srgbClr val="91E23D"/>
            </a:solidFill>
            <a:ln w="0">
              <a:noFill/>
            </a:ln>
          </p:spPr>
          <p:txBody>
            <a:bodyPr lIns="67500" tIns="33750" rIns="67500" bIns="33750" anchor="t">
              <a:noAutofit/>
            </a:bodyPr>
            <a:lstStyle/>
            <a:p>
              <a:endParaRPr lang="en-US" sz="1350" spc="-1"/>
            </a:p>
          </p:txBody>
        </p:sp>
      </p:grpSp>
      <p:grpSp>
        <p:nvGrpSpPr>
          <p:cNvPr id="305" name="Gruppieren 304"/>
          <p:cNvGrpSpPr/>
          <p:nvPr/>
        </p:nvGrpSpPr>
        <p:grpSpPr>
          <a:xfrm>
            <a:off x="6436636" y="767884"/>
            <a:ext cx="2620614" cy="4290372"/>
            <a:chOff x="6627240" y="1604520"/>
            <a:chExt cx="4260960" cy="4885200"/>
          </a:xfrm>
        </p:grpSpPr>
        <p:sp>
          <p:nvSpPr>
            <p:cNvPr id="306" name="Freihandform: Form 305"/>
            <p:cNvSpPr/>
            <p:nvPr/>
          </p:nvSpPr>
          <p:spPr>
            <a:xfrm>
              <a:off x="6729480" y="1713240"/>
              <a:ext cx="4158720" cy="4776480"/>
            </a:xfrm>
            <a:custGeom>
              <a:avLst/>
              <a:gdLst/>
              <a:ahLst/>
              <a:cxnLst/>
              <a:rect l="0" t="0" r="r" b="b"/>
              <a:pathLst>
                <a:path w="11552" h="13268">
                  <a:moveTo>
                    <a:pt x="9627" y="0"/>
                  </a:moveTo>
                  <a:cubicBezTo>
                    <a:pt x="10910" y="0"/>
                    <a:pt x="11552" y="642"/>
                    <a:pt x="11552" y="1925"/>
                  </a:cubicBezTo>
                  <a:lnTo>
                    <a:pt x="11552" y="11342"/>
                  </a:lnTo>
                  <a:cubicBezTo>
                    <a:pt x="11552" y="12626"/>
                    <a:pt x="10910" y="13268"/>
                    <a:pt x="9627" y="13268"/>
                  </a:cubicBezTo>
                  <a:lnTo>
                    <a:pt x="1925" y="13268"/>
                  </a:lnTo>
                  <a:cubicBezTo>
                    <a:pt x="642" y="13268"/>
                    <a:pt x="0" y="12626"/>
                    <a:pt x="0" y="11342"/>
                  </a:cubicBezTo>
                  <a:lnTo>
                    <a:pt x="0" y="1925"/>
                  </a:lnTo>
                  <a:cubicBezTo>
                    <a:pt x="0" y="642"/>
                    <a:pt x="642" y="0"/>
                    <a:pt x="1925" y="0"/>
                  </a:cubicBezTo>
                  <a:lnTo>
                    <a:pt x="9627" y="0"/>
                  </a:lnTo>
                  <a:close/>
                </a:path>
              </a:pathLst>
            </a:custGeom>
            <a:solidFill>
              <a:srgbClr val="410642"/>
            </a:solidFill>
            <a:ln w="0">
              <a:noFill/>
            </a:ln>
          </p:spPr>
          <p:txBody>
            <a:bodyPr lIns="67500" tIns="33750" rIns="67500" bIns="33750" anchor="t">
              <a:noAutofit/>
            </a:bodyPr>
            <a:lstStyle/>
            <a:p>
              <a:endParaRPr lang="en-US" sz="1350" spc="-1">
                <a:solidFill>
                  <a:srgbClr val="FFFFFF"/>
                </a:solidFill>
              </a:endParaRPr>
            </a:p>
          </p:txBody>
        </p:sp>
        <p:sp>
          <p:nvSpPr>
            <p:cNvPr id="307" name="Freihandform: Form 306"/>
            <p:cNvSpPr/>
            <p:nvPr/>
          </p:nvSpPr>
          <p:spPr>
            <a:xfrm>
              <a:off x="6627240" y="1604520"/>
              <a:ext cx="4158720" cy="4776480"/>
            </a:xfrm>
            <a:custGeom>
              <a:avLst/>
              <a:gdLst/>
              <a:ahLst/>
              <a:cxnLst/>
              <a:rect l="0" t="0" r="r" b="b"/>
              <a:pathLst>
                <a:path w="11552" h="13268">
                  <a:moveTo>
                    <a:pt x="9627" y="0"/>
                  </a:moveTo>
                  <a:cubicBezTo>
                    <a:pt x="10910" y="0"/>
                    <a:pt x="11552" y="642"/>
                    <a:pt x="11552" y="1925"/>
                  </a:cubicBezTo>
                  <a:lnTo>
                    <a:pt x="11552" y="11342"/>
                  </a:lnTo>
                  <a:cubicBezTo>
                    <a:pt x="11552" y="12626"/>
                    <a:pt x="10910" y="13268"/>
                    <a:pt x="9627" y="13268"/>
                  </a:cubicBezTo>
                  <a:lnTo>
                    <a:pt x="1925" y="13268"/>
                  </a:lnTo>
                  <a:cubicBezTo>
                    <a:pt x="642" y="13268"/>
                    <a:pt x="0" y="12626"/>
                    <a:pt x="0" y="11342"/>
                  </a:cubicBezTo>
                  <a:lnTo>
                    <a:pt x="0" y="1925"/>
                  </a:lnTo>
                  <a:cubicBezTo>
                    <a:pt x="0" y="642"/>
                    <a:pt x="642" y="0"/>
                    <a:pt x="1925" y="0"/>
                  </a:cubicBezTo>
                  <a:lnTo>
                    <a:pt x="9627" y="0"/>
                  </a:lnTo>
                  <a:close/>
                </a:path>
              </a:pathLst>
            </a:custGeom>
            <a:solidFill>
              <a:srgbClr val="CBF879"/>
            </a:solidFill>
            <a:ln w="0">
              <a:noFill/>
            </a:ln>
          </p:spPr>
          <p:txBody>
            <a:bodyPr lIns="67500" tIns="33750" rIns="67500" bIns="33750" anchor="t">
              <a:noAutofit/>
            </a:bodyPr>
            <a:lstStyle/>
            <a:p>
              <a:endParaRPr lang="en-US" sz="1350" spc="-1"/>
            </a:p>
          </p:txBody>
        </p:sp>
      </p:grpSp>
      <p:sp>
        <p:nvSpPr>
          <p:cNvPr id="308" name="Freihandform: Form 307"/>
          <p:cNvSpPr/>
          <p:nvPr/>
        </p:nvSpPr>
        <p:spPr>
          <a:xfrm>
            <a:off x="4247352" y="5155135"/>
            <a:ext cx="29700" cy="52920"/>
          </a:xfrm>
          <a:custGeom>
            <a:avLst/>
            <a:gdLst/>
            <a:ahLst/>
            <a:cxnLst/>
            <a:rect l="0" t="0" r="r" b="b"/>
            <a:pathLst>
              <a:path w="110" h="196">
                <a:moveTo>
                  <a:pt x="110" y="171"/>
                </a:moveTo>
                <a:cubicBezTo>
                  <a:pt x="110" y="168"/>
                  <a:pt x="110" y="165"/>
                  <a:pt x="109" y="162"/>
                </a:cubicBezTo>
                <a:lnTo>
                  <a:pt x="47" y="14"/>
                </a:lnTo>
                <a:cubicBezTo>
                  <a:pt x="42" y="2"/>
                  <a:pt x="28" y="-3"/>
                  <a:pt x="14" y="1"/>
                </a:cubicBezTo>
                <a:cubicBezTo>
                  <a:pt x="5" y="5"/>
                  <a:pt x="0" y="14"/>
                  <a:pt x="0" y="24"/>
                </a:cubicBezTo>
                <a:cubicBezTo>
                  <a:pt x="0" y="27"/>
                  <a:pt x="0" y="30"/>
                  <a:pt x="1" y="33"/>
                </a:cubicBezTo>
                <a:lnTo>
                  <a:pt x="63" y="181"/>
                </a:lnTo>
                <a:cubicBezTo>
                  <a:pt x="68" y="193"/>
                  <a:pt x="83" y="199"/>
                  <a:pt x="96" y="194"/>
                </a:cubicBezTo>
                <a:cubicBezTo>
                  <a:pt x="105" y="190"/>
                  <a:pt x="110" y="181"/>
                  <a:pt x="110" y="171"/>
                </a:cubicBezTo>
                <a:close/>
              </a:path>
            </a:pathLst>
          </a:custGeom>
          <a:solidFill>
            <a:srgbClr val="FFFFFF"/>
          </a:solidFill>
          <a:ln w="0">
            <a:noFill/>
          </a:ln>
        </p:spPr>
        <p:txBody>
          <a:bodyPr lIns="67500" tIns="19170" rIns="67500" bIns="19170" anchor="t">
            <a:noAutofit/>
          </a:bodyPr>
          <a:lstStyle/>
          <a:p>
            <a:endParaRPr lang="en-US" sz="1350" spc="-1"/>
          </a:p>
        </p:txBody>
      </p:sp>
      <p:sp>
        <p:nvSpPr>
          <p:cNvPr id="309" name="Textfeld 308"/>
          <p:cNvSpPr txBox="1"/>
          <p:nvPr/>
        </p:nvSpPr>
        <p:spPr>
          <a:xfrm>
            <a:off x="102211" y="1593302"/>
            <a:ext cx="3077298" cy="2478328"/>
          </a:xfrm>
          <a:prstGeom prst="rect">
            <a:avLst/>
          </a:prstGeom>
          <a:noFill/>
          <a:ln w="0">
            <a:noFill/>
          </a:ln>
        </p:spPr>
        <p:txBody>
          <a:bodyPr lIns="67500" tIns="33750" rIns="67500" bIns="33750" anchor="t">
            <a:normAutofit/>
          </a:bodyPr>
          <a:lstStyle/>
          <a:p>
            <a:pPr marL="115560">
              <a:buSzPct val="45000"/>
            </a:pPr>
            <a:endParaRPr lang="en-US" sz="1200" spc="-1" dirty="0"/>
          </a:p>
          <a:p>
            <a:pPr marL="287010" indent="-171450">
              <a:buSzPct val="45000"/>
              <a:buFont typeface=""/>
              <a:buChar char=""/>
            </a:pPr>
            <a:r>
              <a:rPr lang="en-US" sz="1200" spc="-1" dirty="0">
                <a:solidFill>
                  <a:srgbClr val="410642"/>
                </a:solidFill>
              </a:rPr>
              <a:t>AI-Screen Monitoring/Blocking</a:t>
            </a:r>
            <a:endParaRPr lang="en-US" sz="1200" spc="-1" dirty="0"/>
          </a:p>
          <a:p>
            <a:pPr marL="287010" indent="-171450">
              <a:buSzPct val="45000"/>
              <a:buFont typeface=""/>
              <a:buChar char=""/>
            </a:pPr>
            <a:r>
              <a:rPr lang="en-US" sz="1200" spc="-1" dirty="0">
                <a:solidFill>
                  <a:srgbClr val="410642"/>
                </a:solidFill>
              </a:rPr>
              <a:t>AI-Web. Monitoring</a:t>
            </a:r>
            <a:r>
              <a:rPr lang="en-US" sz="1200" spc="-1" dirty="0"/>
              <a:t>/</a:t>
            </a:r>
            <a:r>
              <a:rPr lang="en-US" sz="1200" spc="-1" dirty="0">
                <a:solidFill>
                  <a:srgbClr val="410642"/>
                </a:solidFill>
              </a:rPr>
              <a:t>Blocking</a:t>
            </a:r>
            <a:endParaRPr lang="en-US" sz="1200" spc="-1" dirty="0"/>
          </a:p>
          <a:p>
            <a:pPr marL="287010" indent="-171450">
              <a:buSzPct val="45000"/>
              <a:buFont typeface=""/>
              <a:buChar char=""/>
            </a:pPr>
            <a:r>
              <a:rPr lang="en-US" sz="1200" spc="-1" dirty="0">
                <a:solidFill>
                  <a:srgbClr val="410642"/>
                </a:solidFill>
              </a:rPr>
              <a:t>AI- Disk Scan</a:t>
            </a:r>
          </a:p>
          <a:p>
            <a:pPr marL="287010" indent="-171450">
              <a:buSzPct val="45000"/>
              <a:buFont typeface=""/>
              <a:buChar char=""/>
            </a:pPr>
            <a:r>
              <a:rPr lang="en-US" sz="1200" spc="-1" dirty="0">
                <a:solidFill>
                  <a:srgbClr val="410642"/>
                </a:solidFill>
              </a:rPr>
              <a:t>Offline Protection</a:t>
            </a:r>
            <a:endParaRPr lang="en-US" sz="1200" spc="-1" dirty="0"/>
          </a:p>
          <a:p>
            <a:pPr marL="287010" indent="-171450">
              <a:buSzPct val="45000"/>
              <a:buFont typeface=""/>
              <a:buChar char=""/>
            </a:pPr>
            <a:r>
              <a:rPr lang="en-US" sz="1200" spc="-1" dirty="0">
                <a:solidFill>
                  <a:srgbClr val="410642"/>
                </a:solidFill>
              </a:rPr>
              <a:t>VPN Canceller</a:t>
            </a:r>
            <a:endParaRPr lang="en-US" sz="1200" spc="-1" dirty="0"/>
          </a:p>
          <a:p>
            <a:pPr marL="287010" indent="-171450">
              <a:buSzPct val="45000"/>
              <a:buFont typeface=""/>
              <a:buChar char=""/>
            </a:pPr>
            <a:r>
              <a:rPr lang="en-US" sz="1200" spc="-1" dirty="0">
                <a:solidFill>
                  <a:srgbClr val="410642"/>
                </a:solidFill>
              </a:rPr>
              <a:t>Web Filtering</a:t>
            </a:r>
          </a:p>
          <a:p>
            <a:pPr marL="287010" indent="-171450">
              <a:buSzPct val="45000"/>
              <a:buFont typeface=""/>
              <a:buChar char=""/>
            </a:pPr>
            <a:r>
              <a:rPr lang="en-US" sz="1200" spc="-1" dirty="0">
                <a:solidFill>
                  <a:srgbClr val="410642"/>
                </a:solidFill>
              </a:rPr>
              <a:t>Time Limit</a:t>
            </a:r>
          </a:p>
          <a:p>
            <a:pPr marL="287010" indent="-171450">
              <a:buSzPct val="45000"/>
              <a:buFont typeface=""/>
              <a:buChar char=""/>
            </a:pPr>
            <a:r>
              <a:rPr lang="en-US" sz="1200" spc="-1" dirty="0">
                <a:solidFill>
                  <a:srgbClr val="410642"/>
                </a:solidFill>
              </a:rPr>
              <a:t>Allow/Block App</a:t>
            </a:r>
          </a:p>
          <a:p>
            <a:pPr marL="287010" indent="-171450">
              <a:buSzPct val="45000"/>
              <a:buFont typeface=""/>
              <a:buChar char=""/>
            </a:pPr>
            <a:r>
              <a:rPr lang="en-US" sz="1200" spc="-1" dirty="0">
                <a:solidFill>
                  <a:srgbClr val="410642"/>
                </a:solidFill>
              </a:rPr>
              <a:t>App Alerts</a:t>
            </a:r>
          </a:p>
          <a:p>
            <a:pPr marL="287010" indent="-171450">
              <a:buSzPct val="45000"/>
              <a:buFont typeface=""/>
              <a:buChar char=""/>
            </a:pPr>
            <a:r>
              <a:rPr lang="en-US" sz="1200" spc="-1" dirty="0">
                <a:solidFill>
                  <a:srgbClr val="410642"/>
                </a:solidFill>
              </a:rPr>
              <a:t>Monitoring</a:t>
            </a:r>
          </a:p>
          <a:p>
            <a:pPr marL="287010" indent="-171450">
              <a:buSzPct val="45000"/>
              <a:buFont typeface=""/>
              <a:buChar char=""/>
            </a:pPr>
            <a:r>
              <a:rPr lang="en-US" sz="1200" spc="-1" dirty="0">
                <a:solidFill>
                  <a:srgbClr val="410642"/>
                </a:solidFill>
              </a:rPr>
              <a:t>Platforms: Android, IOS, Mac &amp; Windows</a:t>
            </a:r>
            <a:endParaRPr lang="en-US" sz="1200" spc="-1" dirty="0"/>
          </a:p>
          <a:p>
            <a:pPr marL="287010" indent="-171450">
              <a:buSzPct val="45000"/>
              <a:buFont typeface=""/>
              <a:buChar char=""/>
            </a:pPr>
            <a:endParaRPr lang="en-US" sz="1200" spc="-1" dirty="0"/>
          </a:p>
        </p:txBody>
      </p:sp>
      <p:sp>
        <p:nvSpPr>
          <p:cNvPr id="311" name="Textfeld 310"/>
          <p:cNvSpPr txBox="1"/>
          <p:nvPr/>
        </p:nvSpPr>
        <p:spPr>
          <a:xfrm>
            <a:off x="6858427" y="4452960"/>
            <a:ext cx="1828710" cy="465480"/>
          </a:xfrm>
          <a:prstGeom prst="rect">
            <a:avLst/>
          </a:prstGeom>
          <a:noFill/>
          <a:ln w="0">
            <a:noFill/>
          </a:ln>
        </p:spPr>
        <p:txBody>
          <a:bodyPr lIns="67500" tIns="33750" rIns="67500" bIns="33750" anchor="t">
            <a:noAutofit/>
          </a:bodyPr>
          <a:lstStyle/>
          <a:p>
            <a:pPr algn="ctr"/>
            <a:r>
              <a:rPr lang="en-US" sz="1200" b="1" spc="-1" dirty="0">
                <a:solidFill>
                  <a:srgbClr val="410642"/>
                </a:solidFill>
              </a:rPr>
              <a:t>€0/(5 Tage)</a:t>
            </a:r>
            <a:endParaRPr lang="en-US" sz="1200" b="1" spc="-1" dirty="0"/>
          </a:p>
        </p:txBody>
      </p:sp>
      <p:pic>
        <p:nvPicPr>
          <p:cNvPr id="312" name="Grafik 311"/>
          <p:cNvPicPr/>
          <p:nvPr/>
        </p:nvPicPr>
        <p:blipFill>
          <a:blip r:embed="rId3"/>
          <a:stretch/>
        </p:blipFill>
        <p:spPr>
          <a:xfrm>
            <a:off x="7270781" y="810088"/>
            <a:ext cx="771120" cy="771120"/>
          </a:xfrm>
          <a:prstGeom prst="rect">
            <a:avLst/>
          </a:prstGeom>
          <a:ln w="0">
            <a:noFill/>
          </a:ln>
        </p:spPr>
      </p:pic>
      <p:pic>
        <p:nvPicPr>
          <p:cNvPr id="313" name="Grafik 312"/>
          <p:cNvPicPr/>
          <p:nvPr/>
        </p:nvPicPr>
        <p:blipFill>
          <a:blip r:embed="rId4"/>
          <a:stretch/>
        </p:blipFill>
        <p:spPr>
          <a:xfrm>
            <a:off x="2793949" y="762167"/>
            <a:ext cx="771120" cy="771120"/>
          </a:xfrm>
          <a:prstGeom prst="rect">
            <a:avLst/>
          </a:prstGeom>
          <a:ln w="0">
            <a:noFill/>
          </a:ln>
        </p:spPr>
      </p:pic>
      <p:sp>
        <p:nvSpPr>
          <p:cNvPr id="314" name="Textfeld 313"/>
          <p:cNvSpPr txBox="1"/>
          <p:nvPr/>
        </p:nvSpPr>
        <p:spPr>
          <a:xfrm>
            <a:off x="6455473" y="1561257"/>
            <a:ext cx="2424600" cy="2257200"/>
          </a:xfrm>
          <a:prstGeom prst="rect">
            <a:avLst/>
          </a:prstGeom>
          <a:noFill/>
          <a:ln w="0">
            <a:noFill/>
          </a:ln>
        </p:spPr>
        <p:txBody>
          <a:bodyPr lIns="67500" tIns="33750" rIns="67500" bIns="33750" anchor="t">
            <a:normAutofit fontScale="92500"/>
          </a:bodyPr>
          <a:lstStyle/>
          <a:p>
            <a:pPr marL="115560">
              <a:buSzPct val="45000"/>
            </a:pPr>
            <a:endParaRPr lang="en-US" sz="1200" spc="-1" dirty="0"/>
          </a:p>
          <a:p>
            <a:pPr marL="287010" indent="-171450">
              <a:buSzPct val="45000"/>
              <a:buFont typeface=""/>
              <a:buChar char=""/>
            </a:pPr>
            <a:r>
              <a:rPr lang="en-US" sz="1200" spc="-1" dirty="0">
                <a:solidFill>
                  <a:srgbClr val="410642"/>
                </a:solidFill>
              </a:rPr>
              <a:t>AI-Screen Monitoring/Blocking</a:t>
            </a:r>
            <a:endParaRPr lang="en-US" sz="1200" spc="-1" dirty="0"/>
          </a:p>
          <a:p>
            <a:pPr marL="287010" indent="-171450">
              <a:buSzPct val="45000"/>
              <a:buFont typeface=""/>
              <a:buChar char=""/>
            </a:pPr>
            <a:r>
              <a:rPr lang="en-US" sz="1200" spc="-1" dirty="0">
                <a:solidFill>
                  <a:srgbClr val="410642"/>
                </a:solidFill>
              </a:rPr>
              <a:t>AI-Web. Monitoring</a:t>
            </a:r>
            <a:r>
              <a:rPr lang="en-US" sz="1200" spc="-1" dirty="0"/>
              <a:t>/</a:t>
            </a:r>
            <a:r>
              <a:rPr lang="en-US" sz="1200" spc="-1" dirty="0">
                <a:solidFill>
                  <a:srgbClr val="410642"/>
                </a:solidFill>
              </a:rPr>
              <a:t>Blocking</a:t>
            </a:r>
            <a:endParaRPr lang="en-US" sz="1200" spc="-1" dirty="0"/>
          </a:p>
          <a:p>
            <a:pPr marL="287010" indent="-171450">
              <a:buSzPct val="45000"/>
              <a:buFont typeface=""/>
              <a:buChar char=""/>
            </a:pPr>
            <a:r>
              <a:rPr lang="en-US" sz="1200" spc="-1" dirty="0">
                <a:solidFill>
                  <a:srgbClr val="410642"/>
                </a:solidFill>
              </a:rPr>
              <a:t>AI- Disk Scan</a:t>
            </a:r>
          </a:p>
          <a:p>
            <a:pPr marL="287010" indent="-171450">
              <a:buSzPct val="45000"/>
              <a:buFont typeface=""/>
              <a:buChar char=""/>
            </a:pPr>
            <a:r>
              <a:rPr lang="en-US" sz="1200" spc="-1" dirty="0">
                <a:solidFill>
                  <a:srgbClr val="410642"/>
                </a:solidFill>
              </a:rPr>
              <a:t>Offline Protection</a:t>
            </a:r>
            <a:endParaRPr lang="en-US" sz="1200" spc="-1" dirty="0"/>
          </a:p>
          <a:p>
            <a:pPr marL="287010" indent="-171450">
              <a:buSzPct val="45000"/>
              <a:buFont typeface=""/>
              <a:buChar char=""/>
            </a:pPr>
            <a:r>
              <a:rPr lang="en-US" sz="1200" spc="-1" dirty="0">
                <a:solidFill>
                  <a:srgbClr val="410642"/>
                </a:solidFill>
              </a:rPr>
              <a:t>VPN Canceller</a:t>
            </a:r>
            <a:endParaRPr lang="en-US" sz="1200" spc="-1" dirty="0"/>
          </a:p>
          <a:p>
            <a:pPr marL="287010" indent="-171450">
              <a:buSzPct val="45000"/>
              <a:buFont typeface=""/>
              <a:buChar char=""/>
            </a:pPr>
            <a:r>
              <a:rPr lang="en-US" sz="1200" spc="-1" dirty="0">
                <a:solidFill>
                  <a:srgbClr val="410642"/>
                </a:solidFill>
              </a:rPr>
              <a:t>Web Filtering</a:t>
            </a:r>
          </a:p>
          <a:p>
            <a:pPr marL="287010" indent="-171450">
              <a:buSzPct val="45000"/>
              <a:buFont typeface=""/>
              <a:buChar char=""/>
            </a:pPr>
            <a:r>
              <a:rPr lang="en-US" sz="1200" spc="-1" dirty="0">
                <a:solidFill>
                  <a:srgbClr val="410642"/>
                </a:solidFill>
              </a:rPr>
              <a:t>Time Limit</a:t>
            </a:r>
          </a:p>
          <a:p>
            <a:pPr marL="287010" indent="-171450">
              <a:buSzPct val="45000"/>
              <a:buFont typeface=""/>
              <a:buChar char=""/>
            </a:pPr>
            <a:r>
              <a:rPr lang="en-US" sz="1200" spc="-1" dirty="0">
                <a:solidFill>
                  <a:srgbClr val="410642"/>
                </a:solidFill>
              </a:rPr>
              <a:t>Allow/Block App</a:t>
            </a:r>
          </a:p>
          <a:p>
            <a:pPr marL="287010" indent="-171450">
              <a:buSzPct val="45000"/>
              <a:buFont typeface=""/>
              <a:buChar char=""/>
            </a:pPr>
            <a:r>
              <a:rPr lang="en-US" sz="1200" spc="-1" dirty="0">
                <a:solidFill>
                  <a:srgbClr val="410642"/>
                </a:solidFill>
              </a:rPr>
              <a:t>App Alerts</a:t>
            </a:r>
          </a:p>
          <a:p>
            <a:pPr marL="287010" indent="-171450">
              <a:buSzPct val="45000"/>
              <a:buFont typeface=""/>
              <a:buChar char=""/>
            </a:pPr>
            <a:r>
              <a:rPr lang="en-US" sz="1200" spc="-1" dirty="0">
                <a:solidFill>
                  <a:srgbClr val="410642"/>
                </a:solidFill>
              </a:rPr>
              <a:t>Monitoring</a:t>
            </a:r>
          </a:p>
          <a:p>
            <a:pPr marL="287010" indent="-171450">
              <a:buSzPct val="45000"/>
              <a:buFont typeface=""/>
              <a:buChar char=""/>
            </a:pPr>
            <a:r>
              <a:rPr lang="en-US" sz="1200" spc="-1" dirty="0">
                <a:solidFill>
                  <a:srgbClr val="410642"/>
                </a:solidFill>
              </a:rPr>
              <a:t>Platforms: Android, IOS, Mac &amp; Windows</a:t>
            </a:r>
            <a:endParaRPr lang="en-US" sz="1200" spc="-1" dirty="0"/>
          </a:p>
          <a:p>
            <a:pPr marL="287010" indent="-171450">
              <a:buSzPct val="45000"/>
              <a:buFont typeface=""/>
              <a:buChar char=""/>
            </a:pPr>
            <a:endParaRPr lang="en-US" sz="1200" spc="-1" dirty="0"/>
          </a:p>
        </p:txBody>
      </p:sp>
      <p:sp>
        <p:nvSpPr>
          <p:cNvPr id="2" name="Rechteck: abgerundete Ecken 1">
            <a:extLst>
              <a:ext uri="{FF2B5EF4-FFF2-40B4-BE49-F238E27FC236}">
                <a16:creationId xmlns:a16="http://schemas.microsoft.com/office/drawing/2014/main" id="{CE84272B-AFBD-BB68-6687-4C8E448ADBD2}"/>
              </a:ext>
            </a:extLst>
          </p:cNvPr>
          <p:cNvSpPr/>
          <p:nvPr/>
        </p:nvSpPr>
        <p:spPr>
          <a:xfrm>
            <a:off x="233509" y="181215"/>
            <a:ext cx="1789689" cy="347490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1600" dirty="0">
                <a:solidFill>
                  <a:srgbClr val="FFFFFF"/>
                </a:solidFill>
              </a:rPr>
              <a:t>Preisplan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DC26A72E-D42B-94DA-813B-22CBDE1B0DC6}"/>
              </a:ext>
            </a:extLst>
          </p:cNvPr>
          <p:cNvPicPr/>
          <p:nvPr/>
        </p:nvPicPr>
        <p:blipFill>
          <a:blip r:embed="rId5"/>
          <a:stretch/>
        </p:blipFill>
        <p:spPr>
          <a:xfrm>
            <a:off x="8344298" y="4356526"/>
            <a:ext cx="701730" cy="701730"/>
          </a:xfrm>
          <a:prstGeom prst="rect">
            <a:avLst/>
          </a:prstGeom>
          <a:ln w="0">
            <a:noFill/>
          </a:ln>
        </p:spPr>
      </p:pic>
      <p:sp>
        <p:nvSpPr>
          <p:cNvPr id="4" name="Textfeld 308">
            <a:extLst>
              <a:ext uri="{FF2B5EF4-FFF2-40B4-BE49-F238E27FC236}">
                <a16:creationId xmlns:a16="http://schemas.microsoft.com/office/drawing/2014/main" id="{80F3083F-193C-E64E-0306-EE396BD4F512}"/>
              </a:ext>
            </a:extLst>
          </p:cNvPr>
          <p:cNvSpPr txBox="1"/>
          <p:nvPr/>
        </p:nvSpPr>
        <p:spPr>
          <a:xfrm>
            <a:off x="428560" y="1380935"/>
            <a:ext cx="2424600" cy="273361"/>
          </a:xfrm>
          <a:prstGeom prst="rect">
            <a:avLst/>
          </a:prstGeom>
          <a:noFill/>
          <a:ln w="0">
            <a:noFill/>
          </a:ln>
        </p:spPr>
        <p:txBody>
          <a:bodyPr lIns="67500" tIns="33750" rIns="67500" bIns="33750" anchor="t">
            <a:noAutofit/>
          </a:bodyPr>
          <a:lstStyle/>
          <a:p>
            <a:pPr marL="115560">
              <a:buSzPct val="45000"/>
            </a:pPr>
            <a:r>
              <a:rPr lang="en-US" sz="1600" b="1" u="sng" spc="-1" dirty="0">
                <a:solidFill>
                  <a:srgbClr val="410642"/>
                </a:solidFill>
              </a:rPr>
              <a:t>KI-Premium Model:</a:t>
            </a:r>
            <a:endParaRPr lang="en-US" sz="1600" b="1" u="sng" spc="-1" dirty="0"/>
          </a:p>
        </p:txBody>
      </p:sp>
      <p:sp>
        <p:nvSpPr>
          <p:cNvPr id="5" name="Textfeld 308">
            <a:extLst>
              <a:ext uri="{FF2B5EF4-FFF2-40B4-BE49-F238E27FC236}">
                <a16:creationId xmlns:a16="http://schemas.microsoft.com/office/drawing/2014/main" id="{4F7E6DE1-5CF7-3B90-115D-2D0931CF3076}"/>
              </a:ext>
            </a:extLst>
          </p:cNvPr>
          <p:cNvSpPr txBox="1"/>
          <p:nvPr/>
        </p:nvSpPr>
        <p:spPr>
          <a:xfrm>
            <a:off x="3627950" y="1386625"/>
            <a:ext cx="2424600" cy="273361"/>
          </a:xfrm>
          <a:prstGeom prst="rect">
            <a:avLst/>
          </a:prstGeom>
          <a:noFill/>
          <a:ln w="0">
            <a:noFill/>
          </a:ln>
        </p:spPr>
        <p:txBody>
          <a:bodyPr lIns="67500" tIns="33750" rIns="67500" bIns="33750" anchor="t">
            <a:noAutofit/>
          </a:bodyPr>
          <a:lstStyle/>
          <a:p>
            <a:pPr marL="115560">
              <a:buSzPct val="45000"/>
            </a:pPr>
            <a:r>
              <a:rPr lang="en-US" sz="1600" b="1" u="sng" spc="-1" dirty="0">
                <a:solidFill>
                  <a:srgbClr val="410642"/>
                </a:solidFill>
              </a:rPr>
              <a:t>Premium Model:</a:t>
            </a:r>
            <a:endParaRPr lang="en-US" sz="1600" b="1" u="sng" spc="-1" dirty="0"/>
          </a:p>
        </p:txBody>
      </p:sp>
      <p:sp>
        <p:nvSpPr>
          <p:cNvPr id="6" name="Textfeld 308">
            <a:extLst>
              <a:ext uri="{FF2B5EF4-FFF2-40B4-BE49-F238E27FC236}">
                <a16:creationId xmlns:a16="http://schemas.microsoft.com/office/drawing/2014/main" id="{302FCB0B-F975-E42E-B6A1-58DF2353868E}"/>
              </a:ext>
            </a:extLst>
          </p:cNvPr>
          <p:cNvSpPr txBox="1"/>
          <p:nvPr/>
        </p:nvSpPr>
        <p:spPr>
          <a:xfrm>
            <a:off x="7343" y="4092906"/>
            <a:ext cx="2424600" cy="1013790"/>
          </a:xfrm>
          <a:prstGeom prst="rect">
            <a:avLst/>
          </a:prstGeom>
          <a:noFill/>
          <a:ln w="0">
            <a:noFill/>
          </a:ln>
        </p:spPr>
        <p:txBody>
          <a:bodyPr lIns="67500" tIns="33750" rIns="67500" bIns="33750" anchor="t">
            <a:normAutofit/>
          </a:bodyPr>
          <a:lstStyle/>
          <a:p>
            <a:pPr marL="115560">
              <a:buSzPct val="45000"/>
            </a:pPr>
            <a:r>
              <a:rPr lang="en-US" sz="1200" b="1" spc="-1" dirty="0">
                <a:solidFill>
                  <a:srgbClr val="410642"/>
                </a:solidFill>
              </a:rPr>
              <a:t> </a:t>
            </a:r>
            <a:r>
              <a:rPr lang="en-US" sz="1200" b="1" u="sng" spc="-1" dirty="0">
                <a:solidFill>
                  <a:srgbClr val="410642"/>
                </a:solidFill>
              </a:rPr>
              <a:t>Basic Plan(5 Dev):</a:t>
            </a:r>
          </a:p>
          <a:p>
            <a:pPr marL="115560">
              <a:buSzPct val="45000"/>
            </a:pPr>
            <a:endParaRPr lang="en-US" sz="1200" b="1" u="sng" spc="-1" dirty="0">
              <a:solidFill>
                <a:srgbClr val="410642"/>
              </a:solidFill>
            </a:endParaRPr>
          </a:p>
          <a:p>
            <a:pPr marL="115560">
              <a:buSzPct val="45000"/>
            </a:pPr>
            <a:r>
              <a:rPr lang="en-US" sz="1200" b="1" spc="-1" dirty="0">
                <a:solidFill>
                  <a:srgbClr val="410642"/>
                </a:solidFill>
              </a:rPr>
              <a:t>4,99/Mo  49,99/Ann</a:t>
            </a:r>
          </a:p>
          <a:p>
            <a:pPr marL="115560">
              <a:buSzPct val="45000"/>
            </a:pPr>
            <a:endParaRPr lang="en-US" sz="1200" b="1" spc="-1" dirty="0"/>
          </a:p>
        </p:txBody>
      </p:sp>
      <p:sp>
        <p:nvSpPr>
          <p:cNvPr id="7" name="Textfeld 308">
            <a:extLst>
              <a:ext uri="{FF2B5EF4-FFF2-40B4-BE49-F238E27FC236}">
                <a16:creationId xmlns:a16="http://schemas.microsoft.com/office/drawing/2014/main" id="{B4B5F36B-2A3C-E76D-5FD3-EE4F68032BCA}"/>
              </a:ext>
            </a:extLst>
          </p:cNvPr>
          <p:cNvSpPr txBox="1"/>
          <p:nvPr/>
        </p:nvSpPr>
        <p:spPr>
          <a:xfrm>
            <a:off x="3315294" y="1593302"/>
            <a:ext cx="3077298" cy="2478328"/>
          </a:xfrm>
          <a:prstGeom prst="rect">
            <a:avLst/>
          </a:prstGeom>
          <a:noFill/>
          <a:ln w="0">
            <a:noFill/>
          </a:ln>
        </p:spPr>
        <p:txBody>
          <a:bodyPr lIns="67500" tIns="33750" rIns="67500" bIns="33750" anchor="t">
            <a:normAutofit/>
          </a:bodyPr>
          <a:lstStyle/>
          <a:p>
            <a:pPr marL="115560">
              <a:buSzPct val="45000"/>
            </a:pPr>
            <a:endParaRPr lang="en-US" sz="1200" spc="-1" dirty="0"/>
          </a:p>
          <a:p>
            <a:pPr marL="287010" indent="-171450">
              <a:buSzPct val="45000"/>
              <a:buFont typeface=""/>
              <a:buChar char=""/>
            </a:pPr>
            <a:r>
              <a:rPr lang="en-US" sz="1200" spc="-1" dirty="0">
                <a:solidFill>
                  <a:srgbClr val="410642"/>
                </a:solidFill>
              </a:rPr>
              <a:t>VPN Canceller</a:t>
            </a:r>
            <a:endParaRPr lang="en-US" sz="1200" spc="-1" dirty="0"/>
          </a:p>
          <a:p>
            <a:pPr marL="287010" indent="-171450">
              <a:buSzPct val="45000"/>
              <a:buFont typeface=""/>
              <a:buChar char=""/>
            </a:pPr>
            <a:r>
              <a:rPr lang="en-US" sz="1200" spc="-1" dirty="0">
                <a:solidFill>
                  <a:srgbClr val="410642"/>
                </a:solidFill>
              </a:rPr>
              <a:t>Web Filtering</a:t>
            </a:r>
          </a:p>
          <a:p>
            <a:pPr marL="287010" indent="-171450">
              <a:buSzPct val="45000"/>
              <a:buFont typeface=""/>
              <a:buChar char=""/>
            </a:pPr>
            <a:r>
              <a:rPr lang="en-US" sz="1200" spc="-1" dirty="0">
                <a:solidFill>
                  <a:srgbClr val="410642"/>
                </a:solidFill>
              </a:rPr>
              <a:t>Time Limit</a:t>
            </a:r>
          </a:p>
          <a:p>
            <a:pPr marL="287010" indent="-171450">
              <a:buSzPct val="45000"/>
              <a:buFont typeface=""/>
              <a:buChar char=""/>
            </a:pPr>
            <a:r>
              <a:rPr lang="en-US" sz="1200" spc="-1" dirty="0">
                <a:solidFill>
                  <a:srgbClr val="410642"/>
                </a:solidFill>
              </a:rPr>
              <a:t>Allow/Block App</a:t>
            </a:r>
          </a:p>
          <a:p>
            <a:pPr marL="287010" indent="-171450">
              <a:buSzPct val="45000"/>
              <a:buFont typeface=""/>
              <a:buChar char=""/>
            </a:pPr>
            <a:r>
              <a:rPr lang="en-US" sz="1200" spc="-1" dirty="0">
                <a:solidFill>
                  <a:srgbClr val="410642"/>
                </a:solidFill>
              </a:rPr>
              <a:t>App Alerts</a:t>
            </a:r>
          </a:p>
          <a:p>
            <a:pPr marL="287010" indent="-171450">
              <a:buSzPct val="45000"/>
              <a:buFont typeface=""/>
              <a:buChar char=""/>
            </a:pPr>
            <a:r>
              <a:rPr lang="en-US" sz="1200" spc="-1" dirty="0">
                <a:solidFill>
                  <a:srgbClr val="410642"/>
                </a:solidFill>
              </a:rPr>
              <a:t>Monitoring</a:t>
            </a:r>
          </a:p>
          <a:p>
            <a:pPr marL="287010" indent="-171450">
              <a:buSzPct val="45000"/>
              <a:buFont typeface=""/>
              <a:buChar char=""/>
            </a:pPr>
            <a:r>
              <a:rPr lang="en-US" sz="1200" spc="-1" dirty="0">
                <a:solidFill>
                  <a:srgbClr val="410642"/>
                </a:solidFill>
              </a:rPr>
              <a:t>Platforms: Android, IOS, Mac &amp; Windows</a:t>
            </a:r>
            <a:endParaRPr lang="en-US" sz="1200" spc="-1" dirty="0"/>
          </a:p>
          <a:p>
            <a:pPr marL="287010" indent="-171450">
              <a:buSzPct val="45000"/>
              <a:buFont typeface=""/>
              <a:buChar char=""/>
            </a:pPr>
            <a:endParaRPr lang="en-US" sz="1200" spc="-1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3677E69D-AC18-B845-04FF-72E63CE80EBD}"/>
              </a:ext>
            </a:extLst>
          </p:cNvPr>
          <p:cNvCxnSpPr>
            <a:cxnSpLocks/>
          </p:cNvCxnSpPr>
          <p:nvPr/>
        </p:nvCxnSpPr>
        <p:spPr>
          <a:xfrm flipH="1" flipV="1">
            <a:off x="3198063" y="1593302"/>
            <a:ext cx="7606" cy="310108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" name="Textfeld 308">
            <a:extLst>
              <a:ext uri="{FF2B5EF4-FFF2-40B4-BE49-F238E27FC236}">
                <a16:creationId xmlns:a16="http://schemas.microsoft.com/office/drawing/2014/main" id="{10A665FF-ACB7-4BB4-CCB6-496886CAA852}"/>
              </a:ext>
            </a:extLst>
          </p:cNvPr>
          <p:cNvSpPr txBox="1"/>
          <p:nvPr/>
        </p:nvSpPr>
        <p:spPr>
          <a:xfrm>
            <a:off x="1431946" y="4091154"/>
            <a:ext cx="2424600" cy="1013790"/>
          </a:xfrm>
          <a:prstGeom prst="rect">
            <a:avLst/>
          </a:prstGeom>
          <a:noFill/>
          <a:ln w="0">
            <a:noFill/>
          </a:ln>
        </p:spPr>
        <p:txBody>
          <a:bodyPr lIns="67500" tIns="33750" rIns="67500" bIns="33750" anchor="t">
            <a:normAutofit/>
          </a:bodyPr>
          <a:lstStyle/>
          <a:p>
            <a:pPr marL="115560">
              <a:buSzPct val="45000"/>
            </a:pPr>
            <a:r>
              <a:rPr lang="en-US" sz="1200" b="1" u="sng" spc="-1" dirty="0">
                <a:solidFill>
                  <a:srgbClr val="410642"/>
                </a:solidFill>
              </a:rPr>
              <a:t>Family Plan</a:t>
            </a:r>
            <a:r>
              <a:rPr lang="en-US" sz="1200" b="1" u="sng" spc="-1" dirty="0">
                <a:solidFill>
                  <a:srgbClr val="410642"/>
                </a:solidFill>
                <a:sym typeface="Wingdings" panose="05000000000000000000" pitchFamily="2" charset="2"/>
              </a:rPr>
              <a:t>(10 Dev):</a:t>
            </a:r>
            <a:endParaRPr lang="en-US" sz="1200" b="1" u="sng" spc="-1" dirty="0">
              <a:solidFill>
                <a:srgbClr val="410642"/>
              </a:solidFill>
            </a:endParaRPr>
          </a:p>
          <a:p>
            <a:pPr marL="115560">
              <a:buSzPct val="45000"/>
            </a:pPr>
            <a:r>
              <a:rPr lang="en-US" sz="1200" b="1" spc="-1" dirty="0">
                <a:solidFill>
                  <a:srgbClr val="410642"/>
                </a:solidFill>
              </a:rPr>
              <a:t> </a:t>
            </a:r>
          </a:p>
          <a:p>
            <a:pPr marL="115560">
              <a:buSzPct val="45000"/>
            </a:pPr>
            <a:r>
              <a:rPr lang="en-US" sz="1200" b="1" spc="-1" dirty="0">
                <a:solidFill>
                  <a:srgbClr val="410642"/>
                </a:solidFill>
              </a:rPr>
              <a:t> 7,99/Mo  79,99/Ann</a:t>
            </a:r>
          </a:p>
          <a:p>
            <a:pPr marL="115560">
              <a:buSzPct val="45000"/>
            </a:pPr>
            <a:endParaRPr lang="en-US" sz="1200" b="1" spc="-1" dirty="0"/>
          </a:p>
        </p:txBody>
      </p:sp>
      <p:sp>
        <p:nvSpPr>
          <p:cNvPr id="13" name="Textfeld 308">
            <a:extLst>
              <a:ext uri="{FF2B5EF4-FFF2-40B4-BE49-F238E27FC236}">
                <a16:creationId xmlns:a16="http://schemas.microsoft.com/office/drawing/2014/main" id="{F010E4F7-E64A-36B4-FEDA-4AA43C3B3038}"/>
              </a:ext>
            </a:extLst>
          </p:cNvPr>
          <p:cNvSpPr txBox="1"/>
          <p:nvPr/>
        </p:nvSpPr>
        <p:spPr>
          <a:xfrm>
            <a:off x="3065293" y="4070956"/>
            <a:ext cx="2424600" cy="1013790"/>
          </a:xfrm>
          <a:prstGeom prst="rect">
            <a:avLst/>
          </a:prstGeom>
          <a:noFill/>
          <a:ln w="0">
            <a:noFill/>
          </a:ln>
        </p:spPr>
        <p:txBody>
          <a:bodyPr lIns="67500" tIns="33750" rIns="67500" bIns="33750" anchor="t">
            <a:normAutofit/>
          </a:bodyPr>
          <a:lstStyle/>
          <a:p>
            <a:pPr marL="115560">
              <a:buSzPct val="45000"/>
            </a:pPr>
            <a:r>
              <a:rPr lang="en-US" sz="1200" b="1" spc="-1" dirty="0">
                <a:solidFill>
                  <a:srgbClr val="410642"/>
                </a:solidFill>
              </a:rPr>
              <a:t> </a:t>
            </a:r>
            <a:r>
              <a:rPr lang="en-US" sz="1200" b="1" u="sng" spc="-1" dirty="0">
                <a:solidFill>
                  <a:srgbClr val="410642"/>
                </a:solidFill>
              </a:rPr>
              <a:t>Basic Plan(5 Dev):</a:t>
            </a:r>
          </a:p>
          <a:p>
            <a:pPr marL="115560">
              <a:buSzPct val="45000"/>
            </a:pPr>
            <a:endParaRPr lang="en-US" sz="1200" b="1" spc="-1" dirty="0">
              <a:solidFill>
                <a:srgbClr val="410642"/>
              </a:solidFill>
            </a:endParaRPr>
          </a:p>
          <a:p>
            <a:pPr marL="115560">
              <a:buSzPct val="45000"/>
            </a:pPr>
            <a:r>
              <a:rPr lang="en-US" sz="1200" b="1" spc="-1" dirty="0">
                <a:solidFill>
                  <a:srgbClr val="410642"/>
                </a:solidFill>
              </a:rPr>
              <a:t>3,99/Mo  39,95/Ann</a:t>
            </a:r>
          </a:p>
          <a:p>
            <a:pPr marL="115560">
              <a:buSzPct val="45000"/>
            </a:pPr>
            <a:endParaRPr lang="en-US" sz="1200" b="1" spc="-1" dirty="0"/>
          </a:p>
        </p:txBody>
      </p:sp>
      <p:sp>
        <p:nvSpPr>
          <p:cNvPr id="14" name="Textfeld 308">
            <a:extLst>
              <a:ext uri="{FF2B5EF4-FFF2-40B4-BE49-F238E27FC236}">
                <a16:creationId xmlns:a16="http://schemas.microsoft.com/office/drawing/2014/main" id="{DAA85819-E466-3DD1-7CBB-8267DE8D60EB}"/>
              </a:ext>
            </a:extLst>
          </p:cNvPr>
          <p:cNvSpPr txBox="1"/>
          <p:nvPr/>
        </p:nvSpPr>
        <p:spPr>
          <a:xfrm>
            <a:off x="4449217" y="4075300"/>
            <a:ext cx="2424600" cy="1013790"/>
          </a:xfrm>
          <a:prstGeom prst="rect">
            <a:avLst/>
          </a:prstGeom>
          <a:noFill/>
          <a:ln w="0">
            <a:noFill/>
          </a:ln>
        </p:spPr>
        <p:txBody>
          <a:bodyPr lIns="67500" tIns="33750" rIns="67500" bIns="33750" anchor="t">
            <a:normAutofit/>
          </a:bodyPr>
          <a:lstStyle/>
          <a:p>
            <a:pPr marL="115560">
              <a:buSzPct val="45000"/>
            </a:pPr>
            <a:r>
              <a:rPr lang="en-US" sz="1200" b="1" u="sng" spc="-1" dirty="0">
                <a:solidFill>
                  <a:srgbClr val="410642"/>
                </a:solidFill>
              </a:rPr>
              <a:t>Family Plan</a:t>
            </a:r>
            <a:r>
              <a:rPr lang="en-US" sz="1200" b="1" u="sng" spc="-1" dirty="0">
                <a:solidFill>
                  <a:srgbClr val="410642"/>
                </a:solidFill>
                <a:sym typeface="Wingdings" panose="05000000000000000000" pitchFamily="2" charset="2"/>
              </a:rPr>
              <a:t>(10 Dev):</a:t>
            </a:r>
            <a:endParaRPr lang="en-US" sz="1200" b="1" u="sng" spc="-1" dirty="0">
              <a:solidFill>
                <a:srgbClr val="410642"/>
              </a:solidFill>
            </a:endParaRPr>
          </a:p>
          <a:p>
            <a:pPr marL="115560">
              <a:buSzPct val="45000"/>
            </a:pPr>
            <a:r>
              <a:rPr lang="en-US" sz="1200" b="1" spc="-1" dirty="0">
                <a:solidFill>
                  <a:srgbClr val="410642"/>
                </a:solidFill>
              </a:rPr>
              <a:t> </a:t>
            </a:r>
          </a:p>
          <a:p>
            <a:pPr marL="115560">
              <a:buSzPct val="45000"/>
            </a:pPr>
            <a:r>
              <a:rPr lang="en-US" sz="1200" b="1" spc="-1" dirty="0">
                <a:solidFill>
                  <a:srgbClr val="410642"/>
                </a:solidFill>
              </a:rPr>
              <a:t> 6,99/Mo  69,99/Ann</a:t>
            </a:r>
          </a:p>
          <a:p>
            <a:pPr marL="115560">
              <a:buSzPct val="45000"/>
            </a:pPr>
            <a:endParaRPr lang="en-US" sz="1200" b="1" spc="-1" dirty="0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599D4CD5-E5BD-B3A8-D5D9-C21FCAB81D5C}"/>
              </a:ext>
            </a:extLst>
          </p:cNvPr>
          <p:cNvCxnSpPr>
            <a:cxnSpLocks/>
          </p:cNvCxnSpPr>
          <p:nvPr/>
        </p:nvCxnSpPr>
        <p:spPr>
          <a:xfrm flipV="1">
            <a:off x="1590684" y="4228933"/>
            <a:ext cx="0" cy="46544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86748928-672C-3290-0E81-3CAA1F0FC9B6}"/>
              </a:ext>
            </a:extLst>
          </p:cNvPr>
          <p:cNvCxnSpPr>
            <a:cxnSpLocks/>
          </p:cNvCxnSpPr>
          <p:nvPr/>
        </p:nvCxnSpPr>
        <p:spPr>
          <a:xfrm flipV="1">
            <a:off x="4636409" y="4228932"/>
            <a:ext cx="0" cy="46544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A7BF7FC3-D6AC-17DD-CE28-B284D42C618C}"/>
              </a:ext>
            </a:extLst>
          </p:cNvPr>
          <p:cNvSpPr txBox="1"/>
          <p:nvPr/>
        </p:nvSpPr>
        <p:spPr>
          <a:xfrm>
            <a:off x="6985263" y="4072483"/>
            <a:ext cx="4572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b="1" u="sng" spc="-1" dirty="0">
                <a:solidFill>
                  <a:srgbClr val="410642"/>
                </a:solidFill>
              </a:rPr>
              <a:t>Basic Plan(1 Dev):</a:t>
            </a:r>
            <a:endParaRPr lang="de-DE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Textfeld 126"/>
          <p:cNvSpPr txBox="1"/>
          <p:nvPr/>
        </p:nvSpPr>
        <p:spPr>
          <a:xfrm>
            <a:off x="412830" y="212220"/>
            <a:ext cx="1499040" cy="291330"/>
          </a:xfrm>
          <a:prstGeom prst="rect">
            <a:avLst/>
          </a:prstGeom>
          <a:noFill/>
          <a:ln w="0">
            <a:noFill/>
          </a:ln>
        </p:spPr>
        <p:txBody>
          <a:bodyPr lIns="67500" tIns="33750" rIns="67500" bIns="33750" anchor="ctr">
            <a:normAutofit fontScale="66388" lnSpcReduction="20000"/>
          </a:bodyPr>
          <a:lstStyle/>
          <a:p>
            <a:pPr>
              <a:lnSpc>
                <a:spcPct val="90000"/>
              </a:lnSpc>
            </a:pPr>
            <a:r>
              <a:rPr lang="en-US" sz="3000" spc="-1">
                <a:solidFill>
                  <a:srgbClr val="FFFFFF"/>
                </a:solidFill>
              </a:rPr>
              <a:t>Market Size</a:t>
            </a:r>
            <a:endParaRPr lang="en-US" sz="3000" spc="-1"/>
          </a:p>
        </p:txBody>
      </p:sp>
      <p:sp>
        <p:nvSpPr>
          <p:cNvPr id="128" name="Textfeld 127"/>
          <p:cNvSpPr txBox="1"/>
          <p:nvPr/>
        </p:nvSpPr>
        <p:spPr>
          <a:xfrm>
            <a:off x="7137720" y="2579580"/>
            <a:ext cx="1076490" cy="891540"/>
          </a:xfrm>
          <a:prstGeom prst="rect">
            <a:avLst/>
          </a:prstGeom>
          <a:noFill/>
          <a:ln w="0">
            <a:noFill/>
          </a:ln>
        </p:spPr>
        <p:txBody>
          <a:bodyPr lIns="67500" tIns="33750" rIns="67500" bIns="33750" anchor="ctr">
            <a:normAutofit fontScale="96666"/>
          </a:bodyPr>
          <a:lstStyle/>
          <a:p>
            <a:pPr algn="r">
              <a:lnSpc>
                <a:spcPct val="115000"/>
              </a:lnSpc>
              <a:spcAft>
                <a:spcPts val="1601"/>
              </a:spcAft>
            </a:pPr>
            <a:r>
              <a:rPr lang="en-US" sz="3000" spc="-1" dirty="0">
                <a:solidFill>
                  <a:srgbClr val="410642"/>
                </a:solidFill>
              </a:rPr>
              <a:t>257%</a:t>
            </a:r>
            <a:endParaRPr lang="en-US" sz="3000" spc="-1" dirty="0"/>
          </a:p>
        </p:txBody>
      </p:sp>
      <p:grpSp>
        <p:nvGrpSpPr>
          <p:cNvPr id="129" name="Gruppieren 128"/>
          <p:cNvGrpSpPr/>
          <p:nvPr/>
        </p:nvGrpSpPr>
        <p:grpSpPr>
          <a:xfrm>
            <a:off x="1911870" y="1247926"/>
            <a:ext cx="5390820" cy="3550500"/>
            <a:chOff x="2497680" y="1605600"/>
            <a:chExt cx="7187760" cy="4734000"/>
          </a:xfrm>
        </p:grpSpPr>
        <p:sp>
          <p:nvSpPr>
            <p:cNvPr id="130" name="Freihandform: Form 129"/>
            <p:cNvSpPr/>
            <p:nvPr/>
          </p:nvSpPr>
          <p:spPr>
            <a:xfrm>
              <a:off x="2497680" y="2012040"/>
              <a:ext cx="2662200" cy="4327560"/>
            </a:xfrm>
            <a:custGeom>
              <a:avLst/>
              <a:gdLst/>
              <a:ahLst/>
              <a:cxnLst/>
              <a:rect l="0" t="0" r="r" b="b"/>
              <a:pathLst>
                <a:path w="7395" h="12021">
                  <a:moveTo>
                    <a:pt x="982" y="0"/>
                  </a:moveTo>
                  <a:cubicBezTo>
                    <a:pt x="819" y="0"/>
                    <a:pt x="652" y="65"/>
                    <a:pt x="525" y="168"/>
                  </a:cubicBezTo>
                  <a:cubicBezTo>
                    <a:pt x="453" y="228"/>
                    <a:pt x="534" y="374"/>
                    <a:pt x="597" y="444"/>
                  </a:cubicBezTo>
                  <a:cubicBezTo>
                    <a:pt x="660" y="514"/>
                    <a:pt x="737" y="591"/>
                    <a:pt x="723" y="684"/>
                  </a:cubicBezTo>
                  <a:cubicBezTo>
                    <a:pt x="663" y="714"/>
                    <a:pt x="587" y="722"/>
                    <a:pt x="515" y="722"/>
                  </a:cubicBezTo>
                  <a:cubicBezTo>
                    <a:pt x="496" y="722"/>
                    <a:pt x="477" y="721"/>
                    <a:pt x="459" y="721"/>
                  </a:cubicBezTo>
                  <a:cubicBezTo>
                    <a:pt x="430" y="719"/>
                    <a:pt x="400" y="715"/>
                    <a:pt x="371" y="715"/>
                  </a:cubicBezTo>
                  <a:cubicBezTo>
                    <a:pt x="350" y="715"/>
                    <a:pt x="330" y="717"/>
                    <a:pt x="310" y="723"/>
                  </a:cubicBezTo>
                  <a:cubicBezTo>
                    <a:pt x="262" y="738"/>
                    <a:pt x="221" y="790"/>
                    <a:pt x="239" y="836"/>
                  </a:cubicBezTo>
                  <a:cubicBezTo>
                    <a:pt x="206" y="894"/>
                    <a:pt x="167" y="924"/>
                    <a:pt x="205" y="977"/>
                  </a:cubicBezTo>
                  <a:cubicBezTo>
                    <a:pt x="235" y="1019"/>
                    <a:pt x="285" y="1054"/>
                    <a:pt x="285" y="1105"/>
                  </a:cubicBezTo>
                  <a:cubicBezTo>
                    <a:pt x="285" y="1146"/>
                    <a:pt x="250" y="1179"/>
                    <a:pt x="214" y="1197"/>
                  </a:cubicBezTo>
                  <a:cubicBezTo>
                    <a:pt x="177" y="1215"/>
                    <a:pt x="136" y="1225"/>
                    <a:pt x="102" y="1247"/>
                  </a:cubicBezTo>
                  <a:cubicBezTo>
                    <a:pt x="-5" y="1315"/>
                    <a:pt x="-6" y="1469"/>
                    <a:pt x="4" y="1597"/>
                  </a:cubicBezTo>
                  <a:cubicBezTo>
                    <a:pt x="74" y="1682"/>
                    <a:pt x="85" y="1830"/>
                    <a:pt x="51" y="1935"/>
                  </a:cubicBezTo>
                  <a:cubicBezTo>
                    <a:pt x="39" y="1975"/>
                    <a:pt x="18" y="2018"/>
                    <a:pt x="32" y="2057"/>
                  </a:cubicBezTo>
                  <a:cubicBezTo>
                    <a:pt x="49" y="2103"/>
                    <a:pt x="102" y="2120"/>
                    <a:pt x="149" y="2132"/>
                  </a:cubicBezTo>
                  <a:cubicBezTo>
                    <a:pt x="200" y="2146"/>
                    <a:pt x="256" y="2158"/>
                    <a:pt x="309" y="2158"/>
                  </a:cubicBezTo>
                  <a:cubicBezTo>
                    <a:pt x="359" y="2158"/>
                    <a:pt x="407" y="2147"/>
                    <a:pt x="445" y="2115"/>
                  </a:cubicBezTo>
                  <a:cubicBezTo>
                    <a:pt x="536" y="2040"/>
                    <a:pt x="649" y="2014"/>
                    <a:pt x="769" y="2014"/>
                  </a:cubicBezTo>
                  <a:cubicBezTo>
                    <a:pt x="925" y="2014"/>
                    <a:pt x="1094" y="2057"/>
                    <a:pt x="1244" y="2091"/>
                  </a:cubicBezTo>
                  <a:cubicBezTo>
                    <a:pt x="1335" y="2112"/>
                    <a:pt x="1432" y="2145"/>
                    <a:pt x="1485" y="2222"/>
                  </a:cubicBezTo>
                  <a:cubicBezTo>
                    <a:pt x="1556" y="2325"/>
                    <a:pt x="1526" y="2468"/>
                    <a:pt x="1467" y="2578"/>
                  </a:cubicBezTo>
                  <a:cubicBezTo>
                    <a:pt x="1409" y="2688"/>
                    <a:pt x="1324" y="2786"/>
                    <a:pt x="1287" y="2906"/>
                  </a:cubicBezTo>
                  <a:cubicBezTo>
                    <a:pt x="1252" y="3018"/>
                    <a:pt x="1262" y="3138"/>
                    <a:pt x="1272" y="3254"/>
                  </a:cubicBezTo>
                  <a:cubicBezTo>
                    <a:pt x="1285" y="3398"/>
                    <a:pt x="1300" y="3549"/>
                    <a:pt x="1383" y="3667"/>
                  </a:cubicBezTo>
                  <a:cubicBezTo>
                    <a:pt x="1470" y="3791"/>
                    <a:pt x="1525" y="3975"/>
                    <a:pt x="1518" y="4126"/>
                  </a:cubicBezTo>
                  <a:cubicBezTo>
                    <a:pt x="1513" y="4247"/>
                    <a:pt x="1470" y="4366"/>
                    <a:pt x="1481" y="4487"/>
                  </a:cubicBezTo>
                  <a:cubicBezTo>
                    <a:pt x="1501" y="4706"/>
                    <a:pt x="1691" y="4871"/>
                    <a:pt x="1884" y="4976"/>
                  </a:cubicBezTo>
                  <a:cubicBezTo>
                    <a:pt x="2086" y="5087"/>
                    <a:pt x="2260" y="5275"/>
                    <a:pt x="2330" y="5494"/>
                  </a:cubicBezTo>
                  <a:cubicBezTo>
                    <a:pt x="2365" y="5605"/>
                    <a:pt x="2375" y="5721"/>
                    <a:pt x="2406" y="5833"/>
                  </a:cubicBezTo>
                  <a:cubicBezTo>
                    <a:pt x="2460" y="6027"/>
                    <a:pt x="2576" y="6202"/>
                    <a:pt x="2732" y="6327"/>
                  </a:cubicBezTo>
                  <a:cubicBezTo>
                    <a:pt x="2847" y="6418"/>
                    <a:pt x="3034" y="6450"/>
                    <a:pt x="3178" y="6476"/>
                  </a:cubicBezTo>
                  <a:cubicBezTo>
                    <a:pt x="3252" y="6489"/>
                    <a:pt x="3332" y="6500"/>
                    <a:pt x="3389" y="6551"/>
                  </a:cubicBezTo>
                  <a:cubicBezTo>
                    <a:pt x="3414" y="6574"/>
                    <a:pt x="3433" y="6605"/>
                    <a:pt x="3458" y="6629"/>
                  </a:cubicBezTo>
                  <a:cubicBezTo>
                    <a:pt x="3578" y="6748"/>
                    <a:pt x="3800" y="6699"/>
                    <a:pt x="3921" y="6817"/>
                  </a:cubicBezTo>
                  <a:cubicBezTo>
                    <a:pt x="3953" y="6847"/>
                    <a:pt x="3974" y="6885"/>
                    <a:pt x="4001" y="6919"/>
                  </a:cubicBezTo>
                  <a:cubicBezTo>
                    <a:pt x="4069" y="7002"/>
                    <a:pt x="4175" y="7052"/>
                    <a:pt x="4282" y="7052"/>
                  </a:cubicBezTo>
                  <a:cubicBezTo>
                    <a:pt x="4292" y="7052"/>
                    <a:pt x="4303" y="7051"/>
                    <a:pt x="4313" y="7050"/>
                  </a:cubicBezTo>
                  <a:cubicBezTo>
                    <a:pt x="4285" y="7140"/>
                    <a:pt x="4392" y="7244"/>
                    <a:pt x="4359" y="7331"/>
                  </a:cubicBezTo>
                  <a:cubicBezTo>
                    <a:pt x="4333" y="7402"/>
                    <a:pt x="4252" y="7432"/>
                    <a:pt x="4197" y="7483"/>
                  </a:cubicBezTo>
                  <a:cubicBezTo>
                    <a:pt x="4101" y="7572"/>
                    <a:pt x="4087" y="7723"/>
                    <a:pt x="4128" y="7846"/>
                  </a:cubicBezTo>
                  <a:cubicBezTo>
                    <a:pt x="4169" y="7970"/>
                    <a:pt x="4256" y="8072"/>
                    <a:pt x="4344" y="8169"/>
                  </a:cubicBezTo>
                  <a:cubicBezTo>
                    <a:pt x="4506" y="8349"/>
                    <a:pt x="4700" y="8436"/>
                    <a:pt x="4876" y="8602"/>
                  </a:cubicBezTo>
                  <a:cubicBezTo>
                    <a:pt x="5039" y="8756"/>
                    <a:pt x="5076" y="9005"/>
                    <a:pt x="5040" y="9226"/>
                  </a:cubicBezTo>
                  <a:cubicBezTo>
                    <a:pt x="5004" y="9448"/>
                    <a:pt x="4907" y="9653"/>
                    <a:pt x="4838" y="9866"/>
                  </a:cubicBezTo>
                  <a:cubicBezTo>
                    <a:pt x="4709" y="10265"/>
                    <a:pt x="4677" y="10702"/>
                    <a:pt x="4801" y="11102"/>
                  </a:cubicBezTo>
                  <a:cubicBezTo>
                    <a:pt x="4925" y="11502"/>
                    <a:pt x="5214" y="11858"/>
                    <a:pt x="5602" y="12016"/>
                  </a:cubicBezTo>
                  <a:cubicBezTo>
                    <a:pt x="5611" y="12019"/>
                    <a:pt x="5620" y="12021"/>
                    <a:pt x="5629" y="12021"/>
                  </a:cubicBezTo>
                  <a:cubicBezTo>
                    <a:pt x="5665" y="12021"/>
                    <a:pt x="5704" y="11996"/>
                    <a:pt x="5729" y="11969"/>
                  </a:cubicBezTo>
                  <a:cubicBezTo>
                    <a:pt x="5760" y="11935"/>
                    <a:pt x="5767" y="11881"/>
                    <a:pt x="5745" y="11840"/>
                  </a:cubicBezTo>
                  <a:cubicBezTo>
                    <a:pt x="5675" y="11711"/>
                    <a:pt x="5551" y="11601"/>
                    <a:pt x="5460" y="11486"/>
                  </a:cubicBezTo>
                  <a:cubicBezTo>
                    <a:pt x="5431" y="11450"/>
                    <a:pt x="5401" y="11409"/>
                    <a:pt x="5405" y="11363"/>
                  </a:cubicBezTo>
                  <a:cubicBezTo>
                    <a:pt x="5409" y="11311"/>
                    <a:pt x="5453" y="11274"/>
                    <a:pt x="5486" y="11234"/>
                  </a:cubicBezTo>
                  <a:cubicBezTo>
                    <a:pt x="5536" y="11172"/>
                    <a:pt x="5562" y="11095"/>
                    <a:pt x="5561" y="11016"/>
                  </a:cubicBezTo>
                  <a:cubicBezTo>
                    <a:pt x="5558" y="10942"/>
                    <a:pt x="5515" y="10870"/>
                    <a:pt x="5518" y="10796"/>
                  </a:cubicBezTo>
                  <a:cubicBezTo>
                    <a:pt x="5521" y="10722"/>
                    <a:pt x="5560" y="10645"/>
                    <a:pt x="5630" y="10621"/>
                  </a:cubicBezTo>
                  <a:cubicBezTo>
                    <a:pt x="5662" y="10610"/>
                    <a:pt x="5697" y="10611"/>
                    <a:pt x="5728" y="10598"/>
                  </a:cubicBezTo>
                  <a:cubicBezTo>
                    <a:pt x="5829" y="10553"/>
                    <a:pt x="5813" y="10399"/>
                    <a:pt x="5886" y="10316"/>
                  </a:cubicBezTo>
                  <a:cubicBezTo>
                    <a:pt x="5920" y="10278"/>
                    <a:pt x="5970" y="10259"/>
                    <a:pt x="6016" y="10236"/>
                  </a:cubicBezTo>
                  <a:cubicBezTo>
                    <a:pt x="6212" y="10142"/>
                    <a:pt x="6372" y="9956"/>
                    <a:pt x="6390" y="9740"/>
                  </a:cubicBezTo>
                  <a:cubicBezTo>
                    <a:pt x="6404" y="9567"/>
                    <a:pt x="6341" y="9358"/>
                    <a:pt x="6473" y="9244"/>
                  </a:cubicBezTo>
                  <a:cubicBezTo>
                    <a:pt x="6530" y="9195"/>
                    <a:pt x="6602" y="9185"/>
                    <a:pt x="6679" y="9185"/>
                  </a:cubicBezTo>
                  <a:cubicBezTo>
                    <a:pt x="6734" y="9185"/>
                    <a:pt x="6792" y="9190"/>
                    <a:pt x="6848" y="9190"/>
                  </a:cubicBezTo>
                  <a:cubicBezTo>
                    <a:pt x="6878" y="9190"/>
                    <a:pt x="6908" y="9188"/>
                    <a:pt x="6936" y="9184"/>
                  </a:cubicBezTo>
                  <a:cubicBezTo>
                    <a:pt x="7000" y="9173"/>
                    <a:pt x="7043" y="9114"/>
                    <a:pt x="7073" y="9057"/>
                  </a:cubicBezTo>
                  <a:cubicBezTo>
                    <a:pt x="7103" y="8999"/>
                    <a:pt x="7106" y="8931"/>
                    <a:pt x="7095" y="8867"/>
                  </a:cubicBezTo>
                  <a:cubicBezTo>
                    <a:pt x="7082" y="8788"/>
                    <a:pt x="7048" y="8712"/>
                    <a:pt x="7056" y="8632"/>
                  </a:cubicBezTo>
                  <a:cubicBezTo>
                    <a:pt x="7066" y="8521"/>
                    <a:pt x="7154" y="8435"/>
                    <a:pt x="7221" y="8345"/>
                  </a:cubicBezTo>
                  <a:cubicBezTo>
                    <a:pt x="7301" y="8239"/>
                    <a:pt x="7358" y="8117"/>
                    <a:pt x="7388" y="7987"/>
                  </a:cubicBezTo>
                  <a:cubicBezTo>
                    <a:pt x="7422" y="7840"/>
                    <a:pt x="7328" y="7666"/>
                    <a:pt x="7195" y="7592"/>
                  </a:cubicBezTo>
                  <a:cubicBezTo>
                    <a:pt x="7063" y="7518"/>
                    <a:pt x="6904" y="7516"/>
                    <a:pt x="6753" y="7512"/>
                  </a:cubicBezTo>
                  <a:cubicBezTo>
                    <a:pt x="6602" y="7508"/>
                    <a:pt x="6441" y="7496"/>
                    <a:pt x="6318" y="7409"/>
                  </a:cubicBezTo>
                  <a:cubicBezTo>
                    <a:pt x="6204" y="7329"/>
                    <a:pt x="6140" y="7198"/>
                    <a:pt x="6051" y="7092"/>
                  </a:cubicBezTo>
                  <a:cubicBezTo>
                    <a:pt x="5900" y="6913"/>
                    <a:pt x="5680" y="6810"/>
                    <a:pt x="5468" y="6712"/>
                  </a:cubicBezTo>
                  <a:cubicBezTo>
                    <a:pt x="5407" y="6684"/>
                    <a:pt x="5340" y="6656"/>
                    <a:pt x="5275" y="6656"/>
                  </a:cubicBezTo>
                  <a:cubicBezTo>
                    <a:pt x="5254" y="6656"/>
                    <a:pt x="5234" y="6659"/>
                    <a:pt x="5214" y="6665"/>
                  </a:cubicBezTo>
                  <a:cubicBezTo>
                    <a:pt x="5181" y="6676"/>
                    <a:pt x="5151" y="6697"/>
                    <a:pt x="5117" y="6703"/>
                  </a:cubicBezTo>
                  <a:cubicBezTo>
                    <a:pt x="5108" y="6705"/>
                    <a:pt x="5100" y="6706"/>
                    <a:pt x="5092" y="6706"/>
                  </a:cubicBezTo>
                  <a:cubicBezTo>
                    <a:pt x="5009" y="6706"/>
                    <a:pt x="4939" y="6629"/>
                    <a:pt x="4863" y="6587"/>
                  </a:cubicBezTo>
                  <a:cubicBezTo>
                    <a:pt x="4824" y="6566"/>
                    <a:pt x="4782" y="6557"/>
                    <a:pt x="4739" y="6557"/>
                  </a:cubicBezTo>
                  <a:cubicBezTo>
                    <a:pt x="4589" y="6557"/>
                    <a:pt x="4434" y="6673"/>
                    <a:pt x="4422" y="6827"/>
                  </a:cubicBezTo>
                  <a:cubicBezTo>
                    <a:pt x="4398" y="6836"/>
                    <a:pt x="4368" y="6840"/>
                    <a:pt x="4336" y="6840"/>
                  </a:cubicBezTo>
                  <a:cubicBezTo>
                    <a:pt x="4250" y="6840"/>
                    <a:pt x="4151" y="6810"/>
                    <a:pt x="4114" y="6751"/>
                  </a:cubicBezTo>
                  <a:cubicBezTo>
                    <a:pt x="4077" y="6693"/>
                    <a:pt x="4062" y="6612"/>
                    <a:pt x="3999" y="6585"/>
                  </a:cubicBezTo>
                  <a:cubicBezTo>
                    <a:pt x="3965" y="6571"/>
                    <a:pt x="3923" y="6577"/>
                    <a:pt x="3895" y="6552"/>
                  </a:cubicBezTo>
                  <a:cubicBezTo>
                    <a:pt x="3849" y="6512"/>
                    <a:pt x="3885" y="6439"/>
                    <a:pt x="3893" y="6379"/>
                  </a:cubicBezTo>
                  <a:cubicBezTo>
                    <a:pt x="3906" y="6283"/>
                    <a:pt x="3834" y="6191"/>
                    <a:pt x="3747" y="6150"/>
                  </a:cubicBezTo>
                  <a:cubicBezTo>
                    <a:pt x="3658" y="6108"/>
                    <a:pt x="3558" y="6104"/>
                    <a:pt x="3461" y="6101"/>
                  </a:cubicBezTo>
                  <a:cubicBezTo>
                    <a:pt x="3364" y="6098"/>
                    <a:pt x="3263" y="6094"/>
                    <a:pt x="3176" y="6050"/>
                  </a:cubicBezTo>
                  <a:cubicBezTo>
                    <a:pt x="3007" y="5964"/>
                    <a:pt x="2938" y="5735"/>
                    <a:pt x="3012" y="5561"/>
                  </a:cubicBezTo>
                  <a:cubicBezTo>
                    <a:pt x="3085" y="5392"/>
                    <a:pt x="3271" y="5285"/>
                    <a:pt x="3456" y="5285"/>
                  </a:cubicBezTo>
                  <a:cubicBezTo>
                    <a:pt x="3460" y="5285"/>
                    <a:pt x="3465" y="5285"/>
                    <a:pt x="3469" y="5285"/>
                  </a:cubicBezTo>
                  <a:cubicBezTo>
                    <a:pt x="3654" y="5291"/>
                    <a:pt x="3851" y="5426"/>
                    <a:pt x="3853" y="5611"/>
                  </a:cubicBezTo>
                  <a:cubicBezTo>
                    <a:pt x="3853" y="5641"/>
                    <a:pt x="3883" y="5654"/>
                    <a:pt x="3915" y="5654"/>
                  </a:cubicBezTo>
                  <a:cubicBezTo>
                    <a:pt x="3934" y="5654"/>
                    <a:pt x="3954" y="5649"/>
                    <a:pt x="3970" y="5640"/>
                  </a:cubicBezTo>
                  <a:cubicBezTo>
                    <a:pt x="4010" y="5617"/>
                    <a:pt x="4032" y="5570"/>
                    <a:pt x="4042" y="5524"/>
                  </a:cubicBezTo>
                  <a:cubicBezTo>
                    <a:pt x="4052" y="5478"/>
                    <a:pt x="4053" y="5431"/>
                    <a:pt x="4067" y="5386"/>
                  </a:cubicBezTo>
                  <a:cubicBezTo>
                    <a:pt x="4099" y="5283"/>
                    <a:pt x="4203" y="5207"/>
                    <a:pt x="4311" y="5207"/>
                  </a:cubicBezTo>
                  <a:cubicBezTo>
                    <a:pt x="4312" y="5207"/>
                    <a:pt x="4313" y="5207"/>
                    <a:pt x="4313" y="5207"/>
                  </a:cubicBezTo>
                  <a:cubicBezTo>
                    <a:pt x="4314" y="5207"/>
                    <a:pt x="4315" y="5207"/>
                    <a:pt x="4315" y="5207"/>
                  </a:cubicBezTo>
                  <a:cubicBezTo>
                    <a:pt x="4428" y="5207"/>
                    <a:pt x="4507" y="5095"/>
                    <a:pt x="4587" y="5015"/>
                  </a:cubicBezTo>
                  <a:cubicBezTo>
                    <a:pt x="4668" y="4935"/>
                    <a:pt x="4716" y="4815"/>
                    <a:pt x="4684" y="4706"/>
                  </a:cubicBezTo>
                  <a:cubicBezTo>
                    <a:pt x="4667" y="4647"/>
                    <a:pt x="4628" y="4588"/>
                    <a:pt x="4647" y="4530"/>
                  </a:cubicBezTo>
                  <a:cubicBezTo>
                    <a:pt x="4663" y="4484"/>
                    <a:pt x="4709" y="4458"/>
                    <a:pt x="4753" y="4440"/>
                  </a:cubicBezTo>
                  <a:cubicBezTo>
                    <a:pt x="4865" y="4393"/>
                    <a:pt x="4984" y="4369"/>
                    <a:pt x="5104" y="4369"/>
                  </a:cubicBezTo>
                  <a:cubicBezTo>
                    <a:pt x="5117" y="4369"/>
                    <a:pt x="5130" y="4369"/>
                    <a:pt x="5142" y="4370"/>
                  </a:cubicBezTo>
                  <a:cubicBezTo>
                    <a:pt x="5146" y="4370"/>
                    <a:pt x="5149" y="4370"/>
                    <a:pt x="5153" y="4370"/>
                  </a:cubicBezTo>
                  <a:cubicBezTo>
                    <a:pt x="5261" y="4370"/>
                    <a:pt x="5319" y="4299"/>
                    <a:pt x="5376" y="4203"/>
                  </a:cubicBezTo>
                  <a:cubicBezTo>
                    <a:pt x="5419" y="4131"/>
                    <a:pt x="5438" y="4040"/>
                    <a:pt x="5505" y="3991"/>
                  </a:cubicBezTo>
                  <a:cubicBezTo>
                    <a:pt x="5543" y="3964"/>
                    <a:pt x="5586" y="3956"/>
                    <a:pt x="5632" y="3956"/>
                  </a:cubicBezTo>
                  <a:cubicBezTo>
                    <a:pt x="5701" y="3956"/>
                    <a:pt x="5777" y="3975"/>
                    <a:pt x="5848" y="3975"/>
                  </a:cubicBezTo>
                  <a:cubicBezTo>
                    <a:pt x="5856" y="3975"/>
                    <a:pt x="5864" y="3975"/>
                    <a:pt x="5872" y="3974"/>
                  </a:cubicBezTo>
                  <a:cubicBezTo>
                    <a:pt x="6054" y="3962"/>
                    <a:pt x="6197" y="3758"/>
                    <a:pt x="6145" y="3583"/>
                  </a:cubicBezTo>
                  <a:cubicBezTo>
                    <a:pt x="6120" y="3499"/>
                    <a:pt x="6062" y="3431"/>
                    <a:pt x="6015" y="3358"/>
                  </a:cubicBezTo>
                  <a:cubicBezTo>
                    <a:pt x="5949" y="3258"/>
                    <a:pt x="5904" y="3146"/>
                    <a:pt x="5880" y="3028"/>
                  </a:cubicBezTo>
                  <a:cubicBezTo>
                    <a:pt x="5858" y="2920"/>
                    <a:pt x="5852" y="2802"/>
                    <a:pt x="5781" y="2718"/>
                  </a:cubicBezTo>
                  <a:cubicBezTo>
                    <a:pt x="5670" y="2723"/>
                    <a:pt x="5535" y="2720"/>
                    <a:pt x="5436" y="2771"/>
                  </a:cubicBezTo>
                  <a:cubicBezTo>
                    <a:pt x="5417" y="2658"/>
                    <a:pt x="5395" y="2540"/>
                    <a:pt x="5325" y="2449"/>
                  </a:cubicBezTo>
                  <a:cubicBezTo>
                    <a:pt x="5276" y="2384"/>
                    <a:pt x="5194" y="2339"/>
                    <a:pt x="5115" y="2339"/>
                  </a:cubicBezTo>
                  <a:cubicBezTo>
                    <a:pt x="5083" y="2339"/>
                    <a:pt x="5051" y="2347"/>
                    <a:pt x="5023" y="2364"/>
                  </a:cubicBezTo>
                  <a:cubicBezTo>
                    <a:pt x="4926" y="2420"/>
                    <a:pt x="4905" y="2553"/>
                    <a:pt x="4923" y="2664"/>
                  </a:cubicBezTo>
                  <a:cubicBezTo>
                    <a:pt x="4941" y="2774"/>
                    <a:pt x="4987" y="2881"/>
                    <a:pt x="4984" y="2993"/>
                  </a:cubicBezTo>
                  <a:cubicBezTo>
                    <a:pt x="4981" y="3104"/>
                    <a:pt x="4905" y="3226"/>
                    <a:pt x="4795" y="3226"/>
                  </a:cubicBezTo>
                  <a:cubicBezTo>
                    <a:pt x="4794" y="3226"/>
                    <a:pt x="4792" y="3226"/>
                    <a:pt x="4791" y="3226"/>
                  </a:cubicBezTo>
                  <a:cubicBezTo>
                    <a:pt x="4733" y="3225"/>
                    <a:pt x="4680" y="3189"/>
                    <a:pt x="4639" y="3147"/>
                  </a:cubicBezTo>
                  <a:cubicBezTo>
                    <a:pt x="4580" y="3088"/>
                    <a:pt x="4534" y="3012"/>
                    <a:pt x="4458" y="2976"/>
                  </a:cubicBezTo>
                  <a:cubicBezTo>
                    <a:pt x="4400" y="2949"/>
                    <a:pt x="4334" y="2950"/>
                    <a:pt x="4271" y="2935"/>
                  </a:cubicBezTo>
                  <a:cubicBezTo>
                    <a:pt x="4058" y="2888"/>
                    <a:pt x="3912" y="2643"/>
                    <a:pt x="3971" y="2433"/>
                  </a:cubicBezTo>
                  <a:cubicBezTo>
                    <a:pt x="4019" y="2261"/>
                    <a:pt x="4196" y="2140"/>
                    <a:pt x="4372" y="2140"/>
                  </a:cubicBezTo>
                  <a:cubicBezTo>
                    <a:pt x="4411" y="2140"/>
                    <a:pt x="4451" y="2146"/>
                    <a:pt x="4488" y="2159"/>
                  </a:cubicBezTo>
                  <a:cubicBezTo>
                    <a:pt x="4739" y="2067"/>
                    <a:pt x="4841" y="1751"/>
                    <a:pt x="4741" y="1503"/>
                  </a:cubicBezTo>
                  <a:cubicBezTo>
                    <a:pt x="4641" y="1256"/>
                    <a:pt x="4372" y="1102"/>
                    <a:pt x="4105" y="1090"/>
                  </a:cubicBezTo>
                  <a:cubicBezTo>
                    <a:pt x="4027" y="1087"/>
                    <a:pt x="3948" y="1094"/>
                    <a:pt x="3872" y="1075"/>
                  </a:cubicBezTo>
                  <a:cubicBezTo>
                    <a:pt x="3657" y="1020"/>
                    <a:pt x="3545" y="785"/>
                    <a:pt x="3358" y="666"/>
                  </a:cubicBezTo>
                  <a:cubicBezTo>
                    <a:pt x="3309" y="635"/>
                    <a:pt x="3233" y="628"/>
                    <a:pt x="3151" y="628"/>
                  </a:cubicBezTo>
                  <a:cubicBezTo>
                    <a:pt x="3093" y="628"/>
                    <a:pt x="3033" y="632"/>
                    <a:pt x="2977" y="632"/>
                  </a:cubicBezTo>
                  <a:cubicBezTo>
                    <a:pt x="2915" y="632"/>
                    <a:pt x="2859" y="628"/>
                    <a:pt x="2817" y="612"/>
                  </a:cubicBezTo>
                  <a:cubicBezTo>
                    <a:pt x="2751" y="587"/>
                    <a:pt x="2681" y="574"/>
                    <a:pt x="2611" y="574"/>
                  </a:cubicBezTo>
                  <a:cubicBezTo>
                    <a:pt x="2592" y="574"/>
                    <a:pt x="2572" y="575"/>
                    <a:pt x="2553" y="577"/>
                  </a:cubicBezTo>
                  <a:cubicBezTo>
                    <a:pt x="2474" y="652"/>
                    <a:pt x="2327" y="673"/>
                    <a:pt x="2219" y="680"/>
                  </a:cubicBezTo>
                  <a:cubicBezTo>
                    <a:pt x="2108" y="572"/>
                    <a:pt x="1974" y="471"/>
                    <a:pt x="1836" y="401"/>
                  </a:cubicBezTo>
                  <a:cubicBezTo>
                    <a:pt x="1743" y="354"/>
                    <a:pt x="1636" y="305"/>
                    <a:pt x="1607" y="205"/>
                  </a:cubicBezTo>
                  <a:cubicBezTo>
                    <a:pt x="1570" y="75"/>
                    <a:pt x="1381" y="8"/>
                    <a:pt x="1225" y="8"/>
                  </a:cubicBezTo>
                  <a:cubicBezTo>
                    <a:pt x="1190" y="8"/>
                    <a:pt x="1157" y="12"/>
                    <a:pt x="1128" y="18"/>
                  </a:cubicBezTo>
                  <a:cubicBezTo>
                    <a:pt x="1080" y="6"/>
                    <a:pt x="1031" y="0"/>
                    <a:pt x="982" y="0"/>
                  </a:cubicBezTo>
                  <a:close/>
                </a:path>
              </a:pathLst>
            </a:custGeom>
            <a:solidFill>
              <a:srgbClr val="85CC17"/>
            </a:solidFill>
            <a:ln w="12600">
              <a:solidFill>
                <a:srgbClr val="00803A"/>
              </a:solidFill>
              <a:miter/>
            </a:ln>
          </p:spPr>
          <p:txBody>
            <a:bodyPr lIns="72090" tIns="38340" rIns="72090" bIns="38340" anchor="t">
              <a:noAutofit/>
            </a:bodyPr>
            <a:lstStyle/>
            <a:p>
              <a:endParaRPr lang="en-US" sz="1350" spc="-1"/>
            </a:p>
          </p:txBody>
        </p:sp>
        <p:sp>
          <p:nvSpPr>
            <p:cNvPr id="131" name="Freihandform: Form 130"/>
            <p:cNvSpPr/>
            <p:nvPr/>
          </p:nvSpPr>
          <p:spPr>
            <a:xfrm>
              <a:off x="4715280" y="1605600"/>
              <a:ext cx="1030680" cy="1195560"/>
            </a:xfrm>
            <a:custGeom>
              <a:avLst/>
              <a:gdLst/>
              <a:ahLst/>
              <a:cxnLst/>
              <a:rect l="0" t="0" r="r" b="b"/>
              <a:pathLst>
                <a:path w="2863" h="3321">
                  <a:moveTo>
                    <a:pt x="1080" y="0"/>
                  </a:moveTo>
                  <a:cubicBezTo>
                    <a:pt x="1023" y="0"/>
                    <a:pt x="968" y="7"/>
                    <a:pt x="915" y="30"/>
                  </a:cubicBezTo>
                  <a:cubicBezTo>
                    <a:pt x="656" y="138"/>
                    <a:pt x="733" y="391"/>
                    <a:pt x="563" y="542"/>
                  </a:cubicBezTo>
                  <a:cubicBezTo>
                    <a:pt x="417" y="672"/>
                    <a:pt x="148" y="570"/>
                    <a:pt x="31" y="749"/>
                  </a:cubicBezTo>
                  <a:cubicBezTo>
                    <a:pt x="-50" y="876"/>
                    <a:pt x="41" y="1047"/>
                    <a:pt x="161" y="1137"/>
                  </a:cubicBezTo>
                  <a:cubicBezTo>
                    <a:pt x="281" y="1228"/>
                    <a:pt x="431" y="1282"/>
                    <a:pt x="526" y="1399"/>
                  </a:cubicBezTo>
                  <a:cubicBezTo>
                    <a:pt x="678" y="1586"/>
                    <a:pt x="635" y="1863"/>
                    <a:pt x="551" y="2090"/>
                  </a:cubicBezTo>
                  <a:cubicBezTo>
                    <a:pt x="468" y="2317"/>
                    <a:pt x="350" y="2547"/>
                    <a:pt x="379" y="2787"/>
                  </a:cubicBezTo>
                  <a:cubicBezTo>
                    <a:pt x="392" y="2900"/>
                    <a:pt x="438" y="3007"/>
                    <a:pt x="498" y="3104"/>
                  </a:cubicBezTo>
                  <a:cubicBezTo>
                    <a:pt x="557" y="3198"/>
                    <a:pt x="636" y="3288"/>
                    <a:pt x="744" y="3314"/>
                  </a:cubicBezTo>
                  <a:cubicBezTo>
                    <a:pt x="766" y="3319"/>
                    <a:pt x="787" y="3321"/>
                    <a:pt x="808" y="3321"/>
                  </a:cubicBezTo>
                  <a:cubicBezTo>
                    <a:pt x="923" y="3321"/>
                    <a:pt x="1035" y="3252"/>
                    <a:pt x="1122" y="3172"/>
                  </a:cubicBezTo>
                  <a:cubicBezTo>
                    <a:pt x="1226" y="3077"/>
                    <a:pt x="1315" y="2962"/>
                    <a:pt x="1441" y="2900"/>
                  </a:cubicBezTo>
                  <a:cubicBezTo>
                    <a:pt x="1623" y="2811"/>
                    <a:pt x="1856" y="2845"/>
                    <a:pt x="2014" y="2719"/>
                  </a:cubicBezTo>
                  <a:cubicBezTo>
                    <a:pt x="2210" y="2563"/>
                    <a:pt x="2181" y="2265"/>
                    <a:pt x="2235" y="2021"/>
                  </a:cubicBezTo>
                  <a:cubicBezTo>
                    <a:pt x="2325" y="1611"/>
                    <a:pt x="2680" y="1308"/>
                    <a:pt x="2819" y="912"/>
                  </a:cubicBezTo>
                  <a:cubicBezTo>
                    <a:pt x="2846" y="834"/>
                    <a:pt x="2865" y="752"/>
                    <a:pt x="2863" y="669"/>
                  </a:cubicBezTo>
                  <a:cubicBezTo>
                    <a:pt x="2857" y="404"/>
                    <a:pt x="2633" y="184"/>
                    <a:pt x="2383" y="95"/>
                  </a:cubicBezTo>
                  <a:cubicBezTo>
                    <a:pt x="2239" y="44"/>
                    <a:pt x="2092" y="32"/>
                    <a:pt x="1946" y="32"/>
                  </a:cubicBezTo>
                  <a:cubicBezTo>
                    <a:pt x="1813" y="32"/>
                    <a:pt x="1678" y="42"/>
                    <a:pt x="1543" y="42"/>
                  </a:cubicBezTo>
                  <a:cubicBezTo>
                    <a:pt x="1510" y="42"/>
                    <a:pt x="1477" y="42"/>
                    <a:pt x="1444" y="40"/>
                  </a:cubicBezTo>
                  <a:cubicBezTo>
                    <a:pt x="1327" y="35"/>
                    <a:pt x="1201" y="0"/>
                    <a:pt x="1080" y="0"/>
                  </a:cubicBezTo>
                  <a:close/>
                </a:path>
              </a:pathLst>
            </a:custGeom>
            <a:solidFill>
              <a:srgbClr val="85CC17"/>
            </a:solidFill>
            <a:ln w="12600">
              <a:solidFill>
                <a:srgbClr val="00803A"/>
              </a:solidFill>
              <a:miter/>
            </a:ln>
          </p:spPr>
          <p:txBody>
            <a:bodyPr lIns="72090" tIns="38340" rIns="72090" bIns="38340" anchor="t">
              <a:noAutofit/>
            </a:bodyPr>
            <a:lstStyle/>
            <a:p>
              <a:endParaRPr lang="en-US" sz="1350" spc="-1"/>
            </a:p>
          </p:txBody>
        </p:sp>
        <p:sp>
          <p:nvSpPr>
            <p:cNvPr id="132" name="Freihandform: Form 131"/>
            <p:cNvSpPr/>
            <p:nvPr/>
          </p:nvSpPr>
          <p:spPr>
            <a:xfrm>
              <a:off x="5518080" y="1872720"/>
              <a:ext cx="4167360" cy="3615120"/>
            </a:xfrm>
            <a:custGeom>
              <a:avLst/>
              <a:gdLst/>
              <a:ahLst/>
              <a:cxnLst/>
              <a:rect l="0" t="0" r="r" b="b"/>
              <a:pathLst>
                <a:path w="11576" h="10042">
                  <a:moveTo>
                    <a:pt x="10637" y="0"/>
                  </a:moveTo>
                  <a:cubicBezTo>
                    <a:pt x="10563" y="0"/>
                    <a:pt x="10490" y="11"/>
                    <a:pt x="10419" y="34"/>
                  </a:cubicBezTo>
                  <a:cubicBezTo>
                    <a:pt x="10346" y="58"/>
                    <a:pt x="10277" y="93"/>
                    <a:pt x="10203" y="113"/>
                  </a:cubicBezTo>
                  <a:cubicBezTo>
                    <a:pt x="10143" y="129"/>
                    <a:pt x="10082" y="133"/>
                    <a:pt x="10020" y="133"/>
                  </a:cubicBezTo>
                  <a:cubicBezTo>
                    <a:pt x="9968" y="133"/>
                    <a:pt x="9916" y="130"/>
                    <a:pt x="9864" y="126"/>
                  </a:cubicBezTo>
                  <a:lnTo>
                    <a:pt x="9256" y="85"/>
                  </a:lnTo>
                  <a:cubicBezTo>
                    <a:pt x="9193" y="81"/>
                    <a:pt x="9130" y="77"/>
                    <a:pt x="9067" y="77"/>
                  </a:cubicBezTo>
                  <a:cubicBezTo>
                    <a:pt x="8946" y="77"/>
                    <a:pt x="8827" y="91"/>
                    <a:pt x="8721" y="147"/>
                  </a:cubicBezTo>
                  <a:cubicBezTo>
                    <a:pt x="8486" y="270"/>
                    <a:pt x="8353" y="579"/>
                    <a:pt x="8089" y="611"/>
                  </a:cubicBezTo>
                  <a:cubicBezTo>
                    <a:pt x="8074" y="612"/>
                    <a:pt x="8059" y="613"/>
                    <a:pt x="8045" y="613"/>
                  </a:cubicBezTo>
                  <a:cubicBezTo>
                    <a:pt x="7876" y="613"/>
                    <a:pt x="7723" y="499"/>
                    <a:pt x="7563" y="436"/>
                  </a:cubicBezTo>
                  <a:cubicBezTo>
                    <a:pt x="7464" y="397"/>
                    <a:pt x="7359" y="378"/>
                    <a:pt x="7253" y="378"/>
                  </a:cubicBezTo>
                  <a:cubicBezTo>
                    <a:pt x="7056" y="378"/>
                    <a:pt x="6859" y="443"/>
                    <a:pt x="6706" y="568"/>
                  </a:cubicBezTo>
                  <a:cubicBezTo>
                    <a:pt x="6617" y="523"/>
                    <a:pt x="6645" y="391"/>
                    <a:pt x="6614" y="297"/>
                  </a:cubicBezTo>
                  <a:cubicBezTo>
                    <a:pt x="6581" y="199"/>
                    <a:pt x="6475" y="139"/>
                    <a:pt x="6372" y="130"/>
                  </a:cubicBezTo>
                  <a:cubicBezTo>
                    <a:pt x="6360" y="129"/>
                    <a:pt x="6348" y="129"/>
                    <a:pt x="6336" y="129"/>
                  </a:cubicBezTo>
                  <a:cubicBezTo>
                    <a:pt x="6245" y="129"/>
                    <a:pt x="6156" y="157"/>
                    <a:pt x="6069" y="185"/>
                  </a:cubicBezTo>
                  <a:cubicBezTo>
                    <a:pt x="5857" y="254"/>
                    <a:pt x="5610" y="372"/>
                    <a:pt x="5590" y="594"/>
                  </a:cubicBezTo>
                  <a:cubicBezTo>
                    <a:pt x="5584" y="657"/>
                    <a:pt x="5598" y="723"/>
                    <a:pt x="5572" y="780"/>
                  </a:cubicBezTo>
                  <a:cubicBezTo>
                    <a:pt x="5535" y="862"/>
                    <a:pt x="5433" y="888"/>
                    <a:pt x="5370" y="952"/>
                  </a:cubicBezTo>
                  <a:cubicBezTo>
                    <a:pt x="5295" y="1027"/>
                    <a:pt x="5283" y="1144"/>
                    <a:pt x="5280" y="1250"/>
                  </a:cubicBezTo>
                  <a:cubicBezTo>
                    <a:pt x="5277" y="1357"/>
                    <a:pt x="5276" y="1471"/>
                    <a:pt x="5214" y="1558"/>
                  </a:cubicBezTo>
                  <a:cubicBezTo>
                    <a:pt x="5174" y="1614"/>
                    <a:pt x="5025" y="1652"/>
                    <a:pt x="4904" y="1652"/>
                  </a:cubicBezTo>
                  <a:cubicBezTo>
                    <a:pt x="4837" y="1652"/>
                    <a:pt x="4779" y="1641"/>
                    <a:pt x="4752" y="1614"/>
                  </a:cubicBezTo>
                  <a:cubicBezTo>
                    <a:pt x="4708" y="1571"/>
                    <a:pt x="4655" y="1554"/>
                    <a:pt x="4599" y="1554"/>
                  </a:cubicBezTo>
                  <a:cubicBezTo>
                    <a:pt x="4468" y="1554"/>
                    <a:pt x="4318" y="1651"/>
                    <a:pt x="4211" y="1747"/>
                  </a:cubicBezTo>
                  <a:lnTo>
                    <a:pt x="3754" y="2157"/>
                  </a:lnTo>
                  <a:cubicBezTo>
                    <a:pt x="3640" y="2259"/>
                    <a:pt x="3517" y="2366"/>
                    <a:pt x="3365" y="2391"/>
                  </a:cubicBezTo>
                  <a:cubicBezTo>
                    <a:pt x="3349" y="2394"/>
                    <a:pt x="3333" y="2396"/>
                    <a:pt x="3316" y="2396"/>
                  </a:cubicBezTo>
                  <a:cubicBezTo>
                    <a:pt x="3177" y="2396"/>
                    <a:pt x="3031" y="2304"/>
                    <a:pt x="3026" y="2167"/>
                  </a:cubicBezTo>
                  <a:cubicBezTo>
                    <a:pt x="3055" y="2140"/>
                    <a:pt x="3092" y="2132"/>
                    <a:pt x="3133" y="2132"/>
                  </a:cubicBezTo>
                  <a:cubicBezTo>
                    <a:pt x="3193" y="2132"/>
                    <a:pt x="3261" y="2150"/>
                    <a:pt x="3321" y="2150"/>
                  </a:cubicBezTo>
                  <a:cubicBezTo>
                    <a:pt x="3364" y="2150"/>
                    <a:pt x="3402" y="2140"/>
                    <a:pt x="3430" y="2108"/>
                  </a:cubicBezTo>
                  <a:cubicBezTo>
                    <a:pt x="3514" y="2014"/>
                    <a:pt x="3390" y="1879"/>
                    <a:pt x="3281" y="1816"/>
                  </a:cubicBezTo>
                  <a:cubicBezTo>
                    <a:pt x="3081" y="1700"/>
                    <a:pt x="2875" y="1583"/>
                    <a:pt x="2646" y="1552"/>
                  </a:cubicBezTo>
                  <a:cubicBezTo>
                    <a:pt x="2613" y="1547"/>
                    <a:pt x="2579" y="1545"/>
                    <a:pt x="2546" y="1545"/>
                  </a:cubicBezTo>
                  <a:cubicBezTo>
                    <a:pt x="2346" y="1545"/>
                    <a:pt x="2141" y="1625"/>
                    <a:pt x="2039" y="1795"/>
                  </a:cubicBezTo>
                  <a:cubicBezTo>
                    <a:pt x="1937" y="1964"/>
                    <a:pt x="1956" y="2185"/>
                    <a:pt x="1855" y="2355"/>
                  </a:cubicBezTo>
                  <a:cubicBezTo>
                    <a:pt x="1792" y="2462"/>
                    <a:pt x="1689" y="2539"/>
                    <a:pt x="1617" y="2640"/>
                  </a:cubicBezTo>
                  <a:cubicBezTo>
                    <a:pt x="1546" y="2740"/>
                    <a:pt x="1515" y="2893"/>
                    <a:pt x="1603" y="2980"/>
                  </a:cubicBezTo>
                  <a:cubicBezTo>
                    <a:pt x="1673" y="3050"/>
                    <a:pt x="1794" y="3051"/>
                    <a:pt x="1864" y="3122"/>
                  </a:cubicBezTo>
                  <a:cubicBezTo>
                    <a:pt x="1917" y="3177"/>
                    <a:pt x="1936" y="3268"/>
                    <a:pt x="2006" y="3298"/>
                  </a:cubicBezTo>
                  <a:cubicBezTo>
                    <a:pt x="2020" y="3304"/>
                    <a:pt x="2034" y="3307"/>
                    <a:pt x="2047" y="3307"/>
                  </a:cubicBezTo>
                  <a:cubicBezTo>
                    <a:pt x="2116" y="3307"/>
                    <a:pt x="2182" y="3241"/>
                    <a:pt x="2198" y="3169"/>
                  </a:cubicBezTo>
                  <a:cubicBezTo>
                    <a:pt x="2217" y="3083"/>
                    <a:pt x="2190" y="2995"/>
                    <a:pt x="2176" y="2909"/>
                  </a:cubicBezTo>
                  <a:cubicBezTo>
                    <a:pt x="2134" y="2649"/>
                    <a:pt x="2264" y="2330"/>
                    <a:pt x="2524" y="2293"/>
                  </a:cubicBezTo>
                  <a:cubicBezTo>
                    <a:pt x="2583" y="2295"/>
                    <a:pt x="2603" y="2379"/>
                    <a:pt x="2576" y="2432"/>
                  </a:cubicBezTo>
                  <a:cubicBezTo>
                    <a:pt x="2550" y="2485"/>
                    <a:pt x="2498" y="2523"/>
                    <a:pt x="2470" y="2575"/>
                  </a:cubicBezTo>
                  <a:cubicBezTo>
                    <a:pt x="2417" y="2674"/>
                    <a:pt x="2478" y="2814"/>
                    <a:pt x="2587" y="2842"/>
                  </a:cubicBezTo>
                  <a:cubicBezTo>
                    <a:pt x="2699" y="2872"/>
                    <a:pt x="2887" y="2848"/>
                    <a:pt x="2872" y="2963"/>
                  </a:cubicBezTo>
                  <a:cubicBezTo>
                    <a:pt x="2857" y="3086"/>
                    <a:pt x="2630" y="3006"/>
                    <a:pt x="2556" y="3105"/>
                  </a:cubicBezTo>
                  <a:cubicBezTo>
                    <a:pt x="2513" y="3164"/>
                    <a:pt x="2551" y="3245"/>
                    <a:pt x="2550" y="3318"/>
                  </a:cubicBezTo>
                  <a:cubicBezTo>
                    <a:pt x="2548" y="3461"/>
                    <a:pt x="2391" y="3554"/>
                    <a:pt x="2249" y="3564"/>
                  </a:cubicBezTo>
                  <a:cubicBezTo>
                    <a:pt x="2233" y="3565"/>
                    <a:pt x="2218" y="3565"/>
                    <a:pt x="2202" y="3565"/>
                  </a:cubicBezTo>
                  <a:cubicBezTo>
                    <a:pt x="2095" y="3565"/>
                    <a:pt x="1987" y="3542"/>
                    <a:pt x="1880" y="3542"/>
                  </a:cubicBezTo>
                  <a:cubicBezTo>
                    <a:pt x="1861" y="3542"/>
                    <a:pt x="1842" y="3543"/>
                    <a:pt x="1822" y="3545"/>
                  </a:cubicBezTo>
                  <a:cubicBezTo>
                    <a:pt x="1680" y="3558"/>
                    <a:pt x="1526" y="3658"/>
                    <a:pt x="1532" y="3801"/>
                  </a:cubicBezTo>
                  <a:cubicBezTo>
                    <a:pt x="1336" y="3893"/>
                    <a:pt x="1131" y="3967"/>
                    <a:pt x="922" y="4024"/>
                  </a:cubicBezTo>
                  <a:cubicBezTo>
                    <a:pt x="931" y="4178"/>
                    <a:pt x="1222" y="4193"/>
                    <a:pt x="1221" y="4347"/>
                  </a:cubicBezTo>
                  <a:cubicBezTo>
                    <a:pt x="1220" y="4434"/>
                    <a:pt x="1119" y="4482"/>
                    <a:pt x="1030" y="4482"/>
                  </a:cubicBezTo>
                  <a:cubicBezTo>
                    <a:pt x="1024" y="4482"/>
                    <a:pt x="1018" y="4482"/>
                    <a:pt x="1013" y="4481"/>
                  </a:cubicBezTo>
                  <a:cubicBezTo>
                    <a:pt x="942" y="4476"/>
                    <a:pt x="871" y="4454"/>
                    <a:pt x="802" y="4454"/>
                  </a:cubicBezTo>
                  <a:cubicBezTo>
                    <a:pt x="780" y="4454"/>
                    <a:pt x="758" y="4456"/>
                    <a:pt x="737" y="4461"/>
                  </a:cubicBezTo>
                  <a:cubicBezTo>
                    <a:pt x="582" y="4502"/>
                    <a:pt x="528" y="4720"/>
                    <a:pt x="614" y="4855"/>
                  </a:cubicBezTo>
                  <a:cubicBezTo>
                    <a:pt x="691" y="4978"/>
                    <a:pt x="843" y="5034"/>
                    <a:pt x="990" y="5034"/>
                  </a:cubicBezTo>
                  <a:cubicBezTo>
                    <a:pt x="1005" y="5034"/>
                    <a:pt x="1020" y="5033"/>
                    <a:pt x="1035" y="5032"/>
                  </a:cubicBezTo>
                  <a:cubicBezTo>
                    <a:pt x="1099" y="5027"/>
                    <a:pt x="1168" y="5010"/>
                    <a:pt x="1208" y="4960"/>
                  </a:cubicBezTo>
                  <a:cubicBezTo>
                    <a:pt x="1246" y="4912"/>
                    <a:pt x="1249" y="4846"/>
                    <a:pt x="1265" y="4787"/>
                  </a:cubicBezTo>
                  <a:cubicBezTo>
                    <a:pt x="1302" y="4654"/>
                    <a:pt x="1415" y="4546"/>
                    <a:pt x="1548" y="4515"/>
                  </a:cubicBezTo>
                  <a:cubicBezTo>
                    <a:pt x="1624" y="4498"/>
                    <a:pt x="1716" y="4496"/>
                    <a:pt x="1757" y="4431"/>
                  </a:cubicBezTo>
                  <a:cubicBezTo>
                    <a:pt x="1929" y="4524"/>
                    <a:pt x="2051" y="4706"/>
                    <a:pt x="2071" y="4902"/>
                  </a:cubicBezTo>
                  <a:cubicBezTo>
                    <a:pt x="2085" y="4919"/>
                    <a:pt x="2103" y="4927"/>
                    <a:pt x="2122" y="4927"/>
                  </a:cubicBezTo>
                  <a:cubicBezTo>
                    <a:pt x="2180" y="4927"/>
                    <a:pt x="2247" y="4858"/>
                    <a:pt x="2238" y="4791"/>
                  </a:cubicBezTo>
                  <a:cubicBezTo>
                    <a:pt x="2226" y="4701"/>
                    <a:pt x="2146" y="4639"/>
                    <a:pt x="2083" y="4573"/>
                  </a:cubicBezTo>
                  <a:cubicBezTo>
                    <a:pt x="2020" y="4508"/>
                    <a:pt x="1968" y="4407"/>
                    <a:pt x="2017" y="4331"/>
                  </a:cubicBezTo>
                  <a:cubicBezTo>
                    <a:pt x="2312" y="4418"/>
                    <a:pt x="2551" y="4674"/>
                    <a:pt x="2616" y="4975"/>
                  </a:cubicBezTo>
                  <a:cubicBezTo>
                    <a:pt x="2719" y="4954"/>
                    <a:pt x="2775" y="4815"/>
                    <a:pt x="2716" y="4728"/>
                  </a:cubicBezTo>
                  <a:cubicBezTo>
                    <a:pt x="2728" y="4702"/>
                    <a:pt x="2751" y="4691"/>
                    <a:pt x="2778" y="4691"/>
                  </a:cubicBezTo>
                  <a:cubicBezTo>
                    <a:pt x="2823" y="4691"/>
                    <a:pt x="2878" y="4724"/>
                    <a:pt x="2899" y="4769"/>
                  </a:cubicBezTo>
                  <a:cubicBezTo>
                    <a:pt x="2933" y="4840"/>
                    <a:pt x="2930" y="4927"/>
                    <a:pt x="2978" y="4989"/>
                  </a:cubicBezTo>
                  <a:cubicBezTo>
                    <a:pt x="3027" y="5052"/>
                    <a:pt x="3105" y="5066"/>
                    <a:pt x="3190" y="5066"/>
                  </a:cubicBezTo>
                  <a:cubicBezTo>
                    <a:pt x="3257" y="5066"/>
                    <a:pt x="3329" y="5057"/>
                    <a:pt x="3395" y="5057"/>
                  </a:cubicBezTo>
                  <a:cubicBezTo>
                    <a:pt x="3484" y="5057"/>
                    <a:pt x="3562" y="5073"/>
                    <a:pt x="3604" y="5146"/>
                  </a:cubicBezTo>
                  <a:cubicBezTo>
                    <a:pt x="3683" y="5282"/>
                    <a:pt x="3509" y="5440"/>
                    <a:pt x="3352" y="5440"/>
                  </a:cubicBezTo>
                  <a:cubicBezTo>
                    <a:pt x="3350" y="5440"/>
                    <a:pt x="3347" y="5440"/>
                    <a:pt x="3345" y="5440"/>
                  </a:cubicBezTo>
                  <a:cubicBezTo>
                    <a:pt x="3186" y="5435"/>
                    <a:pt x="3040" y="5344"/>
                    <a:pt x="2882" y="5328"/>
                  </a:cubicBezTo>
                  <a:cubicBezTo>
                    <a:pt x="2864" y="5326"/>
                    <a:pt x="2846" y="5325"/>
                    <a:pt x="2828" y="5325"/>
                  </a:cubicBezTo>
                  <a:cubicBezTo>
                    <a:pt x="2672" y="5325"/>
                    <a:pt x="2519" y="5388"/>
                    <a:pt x="2362" y="5406"/>
                  </a:cubicBezTo>
                  <a:cubicBezTo>
                    <a:pt x="2342" y="5408"/>
                    <a:pt x="2322" y="5409"/>
                    <a:pt x="2302" y="5409"/>
                  </a:cubicBezTo>
                  <a:cubicBezTo>
                    <a:pt x="2141" y="5409"/>
                    <a:pt x="1968" y="5339"/>
                    <a:pt x="1936" y="5186"/>
                  </a:cubicBezTo>
                  <a:cubicBezTo>
                    <a:pt x="1926" y="5140"/>
                    <a:pt x="1930" y="5089"/>
                    <a:pt x="1905" y="5048"/>
                  </a:cubicBezTo>
                  <a:cubicBezTo>
                    <a:pt x="1876" y="5000"/>
                    <a:pt x="1817" y="4983"/>
                    <a:pt x="1759" y="4983"/>
                  </a:cubicBezTo>
                  <a:cubicBezTo>
                    <a:pt x="1747" y="4983"/>
                    <a:pt x="1736" y="4984"/>
                    <a:pt x="1725" y="4985"/>
                  </a:cubicBezTo>
                  <a:cubicBezTo>
                    <a:pt x="1497" y="5011"/>
                    <a:pt x="1266" y="5201"/>
                    <a:pt x="1062" y="5201"/>
                  </a:cubicBezTo>
                  <a:cubicBezTo>
                    <a:pt x="1005" y="5201"/>
                    <a:pt x="951" y="5187"/>
                    <a:pt x="900" y="5151"/>
                  </a:cubicBezTo>
                  <a:cubicBezTo>
                    <a:pt x="746" y="5449"/>
                    <a:pt x="371" y="5562"/>
                    <a:pt x="162" y="5824"/>
                  </a:cubicBezTo>
                  <a:cubicBezTo>
                    <a:pt x="-65" y="6110"/>
                    <a:pt x="-46" y="6551"/>
                    <a:pt x="174" y="6842"/>
                  </a:cubicBezTo>
                  <a:cubicBezTo>
                    <a:pt x="367" y="7096"/>
                    <a:pt x="690" y="7233"/>
                    <a:pt x="1010" y="7233"/>
                  </a:cubicBezTo>
                  <a:cubicBezTo>
                    <a:pt x="1056" y="7233"/>
                    <a:pt x="1103" y="7230"/>
                    <a:pt x="1149" y="7224"/>
                  </a:cubicBezTo>
                  <a:cubicBezTo>
                    <a:pt x="1197" y="7218"/>
                    <a:pt x="1247" y="7209"/>
                    <a:pt x="1296" y="7209"/>
                  </a:cubicBezTo>
                  <a:cubicBezTo>
                    <a:pt x="1330" y="7209"/>
                    <a:pt x="1364" y="7214"/>
                    <a:pt x="1396" y="7227"/>
                  </a:cubicBezTo>
                  <a:cubicBezTo>
                    <a:pt x="1473" y="7259"/>
                    <a:pt x="1522" y="7333"/>
                    <a:pt x="1586" y="7386"/>
                  </a:cubicBezTo>
                  <a:cubicBezTo>
                    <a:pt x="1623" y="7416"/>
                    <a:pt x="1675" y="7438"/>
                    <a:pt x="1722" y="7438"/>
                  </a:cubicBezTo>
                  <a:cubicBezTo>
                    <a:pt x="1756" y="7438"/>
                    <a:pt x="1787" y="7427"/>
                    <a:pt x="1809" y="7401"/>
                  </a:cubicBezTo>
                  <a:cubicBezTo>
                    <a:pt x="1748" y="7552"/>
                    <a:pt x="1765" y="7731"/>
                    <a:pt x="1852" y="7868"/>
                  </a:cubicBezTo>
                  <a:cubicBezTo>
                    <a:pt x="1947" y="8015"/>
                    <a:pt x="2123" y="8131"/>
                    <a:pt x="2120" y="8306"/>
                  </a:cubicBezTo>
                  <a:cubicBezTo>
                    <a:pt x="2118" y="8397"/>
                    <a:pt x="2065" y="8478"/>
                    <a:pt x="2040" y="8565"/>
                  </a:cubicBezTo>
                  <a:cubicBezTo>
                    <a:pt x="1928" y="8964"/>
                    <a:pt x="2399" y="9290"/>
                    <a:pt x="2474" y="9698"/>
                  </a:cubicBezTo>
                  <a:cubicBezTo>
                    <a:pt x="2494" y="9808"/>
                    <a:pt x="2494" y="9940"/>
                    <a:pt x="2587" y="10002"/>
                  </a:cubicBezTo>
                  <a:cubicBezTo>
                    <a:pt x="2629" y="10031"/>
                    <a:pt x="2683" y="10037"/>
                    <a:pt x="2734" y="10040"/>
                  </a:cubicBezTo>
                  <a:cubicBezTo>
                    <a:pt x="2757" y="10042"/>
                    <a:pt x="2781" y="10042"/>
                    <a:pt x="2804" y="10042"/>
                  </a:cubicBezTo>
                  <a:cubicBezTo>
                    <a:pt x="3053" y="10042"/>
                    <a:pt x="3334" y="9957"/>
                    <a:pt x="3383" y="9721"/>
                  </a:cubicBezTo>
                  <a:cubicBezTo>
                    <a:pt x="3399" y="9648"/>
                    <a:pt x="3388" y="9573"/>
                    <a:pt x="3390" y="9498"/>
                  </a:cubicBezTo>
                  <a:cubicBezTo>
                    <a:pt x="3397" y="9275"/>
                    <a:pt x="3533" y="9061"/>
                    <a:pt x="3732" y="8960"/>
                  </a:cubicBezTo>
                  <a:cubicBezTo>
                    <a:pt x="3786" y="8933"/>
                    <a:pt x="3845" y="8913"/>
                    <a:pt x="3889" y="8870"/>
                  </a:cubicBezTo>
                  <a:cubicBezTo>
                    <a:pt x="3984" y="8777"/>
                    <a:pt x="3963" y="8618"/>
                    <a:pt x="3914" y="8495"/>
                  </a:cubicBezTo>
                  <a:cubicBezTo>
                    <a:pt x="3865" y="8370"/>
                    <a:pt x="3794" y="8245"/>
                    <a:pt x="3811" y="8113"/>
                  </a:cubicBezTo>
                  <a:cubicBezTo>
                    <a:pt x="3838" y="7901"/>
                    <a:pt x="4066" y="7789"/>
                    <a:pt x="4239" y="7663"/>
                  </a:cubicBezTo>
                  <a:cubicBezTo>
                    <a:pt x="4499" y="7471"/>
                    <a:pt x="4677" y="7173"/>
                    <a:pt x="4722" y="6855"/>
                  </a:cubicBezTo>
                  <a:cubicBezTo>
                    <a:pt x="4595" y="6894"/>
                    <a:pt x="4453" y="6931"/>
                    <a:pt x="4320" y="6931"/>
                  </a:cubicBezTo>
                  <a:cubicBezTo>
                    <a:pt x="4202" y="6931"/>
                    <a:pt x="4092" y="6902"/>
                    <a:pt x="4007" y="6822"/>
                  </a:cubicBezTo>
                  <a:cubicBezTo>
                    <a:pt x="3943" y="6762"/>
                    <a:pt x="3904" y="6681"/>
                    <a:pt x="3867" y="6603"/>
                  </a:cubicBezTo>
                  <a:lnTo>
                    <a:pt x="3528" y="5896"/>
                  </a:lnTo>
                  <a:cubicBezTo>
                    <a:pt x="3514" y="5865"/>
                    <a:pt x="3498" y="5829"/>
                    <a:pt x="3511" y="5797"/>
                  </a:cubicBezTo>
                  <a:cubicBezTo>
                    <a:pt x="3521" y="5769"/>
                    <a:pt x="3542" y="5757"/>
                    <a:pt x="3567" y="5757"/>
                  </a:cubicBezTo>
                  <a:cubicBezTo>
                    <a:pt x="3620" y="5757"/>
                    <a:pt x="3691" y="5808"/>
                    <a:pt x="3726" y="5861"/>
                  </a:cubicBezTo>
                  <a:cubicBezTo>
                    <a:pt x="3907" y="6142"/>
                    <a:pt x="4069" y="6434"/>
                    <a:pt x="4211" y="6736"/>
                  </a:cubicBezTo>
                  <a:cubicBezTo>
                    <a:pt x="4504" y="6682"/>
                    <a:pt x="4780" y="6562"/>
                    <a:pt x="5019" y="6385"/>
                  </a:cubicBezTo>
                  <a:cubicBezTo>
                    <a:pt x="5095" y="6328"/>
                    <a:pt x="5170" y="6261"/>
                    <a:pt x="5196" y="6170"/>
                  </a:cubicBezTo>
                  <a:cubicBezTo>
                    <a:pt x="5221" y="6079"/>
                    <a:pt x="5174" y="5962"/>
                    <a:pt x="5081" y="5946"/>
                  </a:cubicBezTo>
                  <a:cubicBezTo>
                    <a:pt x="5072" y="5944"/>
                    <a:pt x="5063" y="5944"/>
                    <a:pt x="5054" y="5944"/>
                  </a:cubicBezTo>
                  <a:cubicBezTo>
                    <a:pt x="5027" y="5944"/>
                    <a:pt x="4999" y="5950"/>
                    <a:pt x="4972" y="5953"/>
                  </a:cubicBezTo>
                  <a:cubicBezTo>
                    <a:pt x="4958" y="5954"/>
                    <a:pt x="4945" y="5955"/>
                    <a:pt x="4931" y="5955"/>
                  </a:cubicBezTo>
                  <a:cubicBezTo>
                    <a:pt x="4729" y="5955"/>
                    <a:pt x="4552" y="5798"/>
                    <a:pt x="4418" y="5640"/>
                  </a:cubicBezTo>
                  <a:cubicBezTo>
                    <a:pt x="4457" y="5597"/>
                    <a:pt x="4508" y="5580"/>
                    <a:pt x="4565" y="5580"/>
                  </a:cubicBezTo>
                  <a:cubicBezTo>
                    <a:pt x="4651" y="5580"/>
                    <a:pt x="4748" y="5618"/>
                    <a:pt x="4829" y="5656"/>
                  </a:cubicBezTo>
                  <a:cubicBezTo>
                    <a:pt x="5070" y="5766"/>
                    <a:pt x="5325" y="5845"/>
                    <a:pt x="5586" y="5891"/>
                  </a:cubicBezTo>
                  <a:cubicBezTo>
                    <a:pt x="5651" y="5902"/>
                    <a:pt x="5718" y="5912"/>
                    <a:pt x="5776" y="5942"/>
                  </a:cubicBezTo>
                  <a:cubicBezTo>
                    <a:pt x="5818" y="5963"/>
                    <a:pt x="5854" y="5994"/>
                    <a:pt x="5888" y="6025"/>
                  </a:cubicBezTo>
                  <a:cubicBezTo>
                    <a:pt x="6189" y="6302"/>
                    <a:pt x="6412" y="6664"/>
                    <a:pt x="6524" y="7058"/>
                  </a:cubicBezTo>
                  <a:cubicBezTo>
                    <a:pt x="6533" y="7060"/>
                    <a:pt x="6542" y="7061"/>
                    <a:pt x="6551" y="7061"/>
                  </a:cubicBezTo>
                  <a:cubicBezTo>
                    <a:pt x="6651" y="7061"/>
                    <a:pt x="6720" y="6932"/>
                    <a:pt x="6729" y="6824"/>
                  </a:cubicBezTo>
                  <a:cubicBezTo>
                    <a:pt x="6738" y="6707"/>
                    <a:pt x="6724" y="6571"/>
                    <a:pt x="6809" y="6489"/>
                  </a:cubicBezTo>
                  <a:cubicBezTo>
                    <a:pt x="6875" y="6425"/>
                    <a:pt x="6984" y="6416"/>
                    <a:pt x="7043" y="6344"/>
                  </a:cubicBezTo>
                  <a:cubicBezTo>
                    <a:pt x="7116" y="6254"/>
                    <a:pt x="7078" y="6101"/>
                    <a:pt x="7163" y="6022"/>
                  </a:cubicBezTo>
                  <a:cubicBezTo>
                    <a:pt x="7191" y="5997"/>
                    <a:pt x="7223" y="5986"/>
                    <a:pt x="7256" y="5986"/>
                  </a:cubicBezTo>
                  <a:cubicBezTo>
                    <a:pt x="7352" y="5986"/>
                    <a:pt x="7460" y="6079"/>
                    <a:pt x="7502" y="6179"/>
                  </a:cubicBezTo>
                  <a:cubicBezTo>
                    <a:pt x="7560" y="6313"/>
                    <a:pt x="7581" y="6478"/>
                    <a:pt x="7701" y="6560"/>
                  </a:cubicBezTo>
                  <a:lnTo>
                    <a:pt x="7897" y="6532"/>
                  </a:lnTo>
                  <a:cubicBezTo>
                    <a:pt x="7898" y="6862"/>
                    <a:pt x="8012" y="7190"/>
                    <a:pt x="8217" y="7449"/>
                  </a:cubicBezTo>
                  <a:cubicBezTo>
                    <a:pt x="8328" y="7391"/>
                    <a:pt x="8278" y="7221"/>
                    <a:pt x="8208" y="7116"/>
                  </a:cubicBezTo>
                  <a:cubicBezTo>
                    <a:pt x="8138" y="7012"/>
                    <a:pt x="8070" y="6855"/>
                    <a:pt x="8169" y="6777"/>
                  </a:cubicBezTo>
                  <a:cubicBezTo>
                    <a:pt x="8306" y="6779"/>
                    <a:pt x="8370" y="6968"/>
                    <a:pt x="8504" y="7000"/>
                  </a:cubicBezTo>
                  <a:cubicBezTo>
                    <a:pt x="8516" y="7003"/>
                    <a:pt x="8527" y="7005"/>
                    <a:pt x="8539" y="7005"/>
                  </a:cubicBezTo>
                  <a:cubicBezTo>
                    <a:pt x="8657" y="7005"/>
                    <a:pt x="8753" y="6863"/>
                    <a:pt x="8731" y="6740"/>
                  </a:cubicBezTo>
                  <a:cubicBezTo>
                    <a:pt x="8707" y="6606"/>
                    <a:pt x="8592" y="6507"/>
                    <a:pt x="8472" y="6440"/>
                  </a:cubicBezTo>
                  <a:cubicBezTo>
                    <a:pt x="8365" y="6323"/>
                    <a:pt x="8520" y="6136"/>
                    <a:pt x="8676" y="6109"/>
                  </a:cubicBezTo>
                  <a:cubicBezTo>
                    <a:pt x="8727" y="6101"/>
                    <a:pt x="8780" y="6100"/>
                    <a:pt x="8832" y="6100"/>
                  </a:cubicBezTo>
                  <a:cubicBezTo>
                    <a:pt x="8850" y="6100"/>
                    <a:pt x="8867" y="6100"/>
                    <a:pt x="8885" y="6100"/>
                  </a:cubicBezTo>
                  <a:cubicBezTo>
                    <a:pt x="8976" y="6100"/>
                    <a:pt x="9066" y="6097"/>
                    <a:pt x="9146" y="6056"/>
                  </a:cubicBezTo>
                  <a:cubicBezTo>
                    <a:pt x="9316" y="5971"/>
                    <a:pt x="9373" y="5746"/>
                    <a:pt x="9334" y="5560"/>
                  </a:cubicBezTo>
                  <a:cubicBezTo>
                    <a:pt x="9295" y="5374"/>
                    <a:pt x="9185" y="5212"/>
                    <a:pt x="9095" y="5045"/>
                  </a:cubicBezTo>
                  <a:cubicBezTo>
                    <a:pt x="9017" y="4902"/>
                    <a:pt x="8979" y="4678"/>
                    <a:pt x="9129" y="4615"/>
                  </a:cubicBezTo>
                  <a:cubicBezTo>
                    <a:pt x="9169" y="4599"/>
                    <a:pt x="9214" y="4599"/>
                    <a:pt x="9258" y="4598"/>
                  </a:cubicBezTo>
                  <a:cubicBezTo>
                    <a:pt x="9825" y="4574"/>
                    <a:pt x="10293" y="3974"/>
                    <a:pt x="10180" y="3418"/>
                  </a:cubicBezTo>
                  <a:cubicBezTo>
                    <a:pt x="10158" y="3313"/>
                    <a:pt x="10118" y="3209"/>
                    <a:pt x="10043" y="3132"/>
                  </a:cubicBezTo>
                  <a:cubicBezTo>
                    <a:pt x="9908" y="2995"/>
                    <a:pt x="9680" y="2963"/>
                    <a:pt x="9579" y="2798"/>
                  </a:cubicBezTo>
                  <a:cubicBezTo>
                    <a:pt x="9456" y="2598"/>
                    <a:pt x="9608" y="2330"/>
                    <a:pt x="9805" y="2201"/>
                  </a:cubicBezTo>
                  <a:cubicBezTo>
                    <a:pt x="10002" y="2073"/>
                    <a:pt x="10243" y="2017"/>
                    <a:pt x="10427" y="1870"/>
                  </a:cubicBezTo>
                  <a:cubicBezTo>
                    <a:pt x="10476" y="1868"/>
                    <a:pt x="10503" y="1820"/>
                    <a:pt x="10512" y="1772"/>
                  </a:cubicBezTo>
                  <a:cubicBezTo>
                    <a:pt x="10517" y="1742"/>
                    <a:pt x="10510" y="1711"/>
                    <a:pt x="10509" y="1680"/>
                  </a:cubicBezTo>
                  <a:cubicBezTo>
                    <a:pt x="10509" y="1595"/>
                    <a:pt x="10569" y="1514"/>
                    <a:pt x="10650" y="1490"/>
                  </a:cubicBezTo>
                  <a:cubicBezTo>
                    <a:pt x="10667" y="1485"/>
                    <a:pt x="10685" y="1483"/>
                    <a:pt x="10702" y="1483"/>
                  </a:cubicBezTo>
                  <a:cubicBezTo>
                    <a:pt x="10769" y="1483"/>
                    <a:pt x="10836" y="1517"/>
                    <a:pt x="10872" y="1573"/>
                  </a:cubicBezTo>
                  <a:cubicBezTo>
                    <a:pt x="10927" y="1661"/>
                    <a:pt x="10905" y="1778"/>
                    <a:pt x="10864" y="1874"/>
                  </a:cubicBezTo>
                  <a:cubicBezTo>
                    <a:pt x="10824" y="1970"/>
                    <a:pt x="10767" y="2062"/>
                    <a:pt x="10756" y="2166"/>
                  </a:cubicBezTo>
                  <a:cubicBezTo>
                    <a:pt x="10746" y="2270"/>
                    <a:pt x="10805" y="2392"/>
                    <a:pt x="10908" y="2403"/>
                  </a:cubicBezTo>
                  <a:cubicBezTo>
                    <a:pt x="10914" y="2404"/>
                    <a:pt x="10919" y="2404"/>
                    <a:pt x="10925" y="2404"/>
                  </a:cubicBezTo>
                  <a:cubicBezTo>
                    <a:pt x="11042" y="2404"/>
                    <a:pt x="11117" y="2261"/>
                    <a:pt x="11125" y="2140"/>
                  </a:cubicBezTo>
                  <a:cubicBezTo>
                    <a:pt x="11133" y="2012"/>
                    <a:pt x="11109" y="1874"/>
                    <a:pt x="11177" y="1766"/>
                  </a:cubicBezTo>
                  <a:cubicBezTo>
                    <a:pt x="11281" y="1602"/>
                    <a:pt x="11568" y="1564"/>
                    <a:pt x="11576" y="1370"/>
                  </a:cubicBezTo>
                  <a:cubicBezTo>
                    <a:pt x="11582" y="1213"/>
                    <a:pt x="11384" y="1121"/>
                    <a:pt x="11349" y="969"/>
                  </a:cubicBezTo>
                  <a:cubicBezTo>
                    <a:pt x="11335" y="907"/>
                    <a:pt x="11349" y="843"/>
                    <a:pt x="11355" y="780"/>
                  </a:cubicBezTo>
                  <a:cubicBezTo>
                    <a:pt x="11376" y="545"/>
                    <a:pt x="11273" y="302"/>
                    <a:pt x="11088" y="154"/>
                  </a:cubicBezTo>
                  <a:cubicBezTo>
                    <a:pt x="10962" y="53"/>
                    <a:pt x="10799" y="0"/>
                    <a:pt x="10637" y="0"/>
                  </a:cubicBezTo>
                  <a:close/>
                </a:path>
              </a:pathLst>
            </a:custGeom>
            <a:solidFill>
              <a:srgbClr val="85CC17"/>
            </a:solidFill>
            <a:ln w="12600">
              <a:solidFill>
                <a:srgbClr val="00803A"/>
              </a:solidFill>
              <a:miter/>
            </a:ln>
          </p:spPr>
          <p:txBody>
            <a:bodyPr lIns="72090" tIns="38340" rIns="72090" bIns="38340" anchor="t">
              <a:noAutofit/>
            </a:bodyPr>
            <a:lstStyle/>
            <a:p>
              <a:endParaRPr lang="en-US" sz="1350" spc="-1"/>
            </a:p>
          </p:txBody>
        </p:sp>
        <p:sp>
          <p:nvSpPr>
            <p:cNvPr id="133" name="Freihandform: Form 132"/>
            <p:cNvSpPr/>
            <p:nvPr/>
          </p:nvSpPr>
          <p:spPr>
            <a:xfrm>
              <a:off x="8642520" y="4536360"/>
              <a:ext cx="297720" cy="195840"/>
            </a:xfrm>
            <a:custGeom>
              <a:avLst/>
              <a:gdLst/>
              <a:ahLst/>
              <a:cxnLst/>
              <a:rect l="0" t="0" r="r" b="b"/>
              <a:pathLst>
                <a:path w="827" h="544">
                  <a:moveTo>
                    <a:pt x="576" y="0"/>
                  </a:moveTo>
                  <a:cubicBezTo>
                    <a:pt x="317" y="0"/>
                    <a:pt x="-137" y="91"/>
                    <a:pt x="40" y="351"/>
                  </a:cubicBezTo>
                  <a:cubicBezTo>
                    <a:pt x="89" y="422"/>
                    <a:pt x="169" y="464"/>
                    <a:pt x="249" y="498"/>
                  </a:cubicBezTo>
                  <a:cubicBezTo>
                    <a:pt x="307" y="522"/>
                    <a:pt x="373" y="544"/>
                    <a:pt x="436" y="544"/>
                  </a:cubicBezTo>
                  <a:cubicBezTo>
                    <a:pt x="476" y="544"/>
                    <a:pt x="515" y="534"/>
                    <a:pt x="549" y="512"/>
                  </a:cubicBezTo>
                  <a:cubicBezTo>
                    <a:pt x="608" y="472"/>
                    <a:pt x="805" y="198"/>
                    <a:pt x="819" y="139"/>
                  </a:cubicBezTo>
                  <a:cubicBezTo>
                    <a:pt x="845" y="25"/>
                    <a:pt x="807" y="32"/>
                    <a:pt x="693" y="9"/>
                  </a:cubicBezTo>
                  <a:cubicBezTo>
                    <a:pt x="665" y="3"/>
                    <a:pt x="623" y="0"/>
                    <a:pt x="576" y="0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txBody>
            <a:bodyPr lIns="67500" tIns="33750" rIns="67500" bIns="33750" anchor="t">
              <a:noAutofit/>
            </a:bodyPr>
            <a:lstStyle/>
            <a:p>
              <a:endParaRPr lang="en-US" sz="1350" spc="-1"/>
            </a:p>
          </p:txBody>
        </p:sp>
        <p:sp>
          <p:nvSpPr>
            <p:cNvPr id="134" name="Freihandform: Form 133"/>
            <p:cNvSpPr/>
            <p:nvPr/>
          </p:nvSpPr>
          <p:spPr>
            <a:xfrm>
              <a:off x="8340120" y="4516560"/>
              <a:ext cx="567360" cy="415800"/>
            </a:xfrm>
            <a:custGeom>
              <a:avLst/>
              <a:gdLst/>
              <a:ahLst/>
              <a:cxnLst/>
              <a:rect l="0" t="0" r="r" b="b"/>
              <a:pathLst>
                <a:path w="1576" h="1155">
                  <a:moveTo>
                    <a:pt x="67" y="0"/>
                  </a:moveTo>
                  <a:cubicBezTo>
                    <a:pt x="44" y="0"/>
                    <a:pt x="21" y="4"/>
                    <a:pt x="0" y="14"/>
                  </a:cubicBezTo>
                  <a:cubicBezTo>
                    <a:pt x="53" y="126"/>
                    <a:pt x="145" y="248"/>
                    <a:pt x="210" y="366"/>
                  </a:cubicBezTo>
                  <a:cubicBezTo>
                    <a:pt x="470" y="842"/>
                    <a:pt x="1002" y="1155"/>
                    <a:pt x="1544" y="1155"/>
                  </a:cubicBezTo>
                  <a:cubicBezTo>
                    <a:pt x="1550" y="1155"/>
                    <a:pt x="1557" y="1155"/>
                    <a:pt x="1563" y="1155"/>
                  </a:cubicBezTo>
                  <a:cubicBezTo>
                    <a:pt x="1601" y="1116"/>
                    <a:pt x="1545" y="1057"/>
                    <a:pt x="1495" y="1035"/>
                  </a:cubicBezTo>
                  <a:cubicBezTo>
                    <a:pt x="1357" y="977"/>
                    <a:pt x="1208" y="948"/>
                    <a:pt x="1066" y="898"/>
                  </a:cubicBezTo>
                  <a:cubicBezTo>
                    <a:pt x="925" y="849"/>
                    <a:pt x="783" y="773"/>
                    <a:pt x="699" y="649"/>
                  </a:cubicBezTo>
                  <a:cubicBezTo>
                    <a:pt x="664" y="597"/>
                    <a:pt x="640" y="537"/>
                    <a:pt x="611" y="482"/>
                  </a:cubicBezTo>
                  <a:cubicBezTo>
                    <a:pt x="537" y="338"/>
                    <a:pt x="269" y="0"/>
                    <a:pt x="67" y="0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txBody>
            <a:bodyPr lIns="67500" tIns="33750" rIns="67500" bIns="33750" anchor="t">
              <a:noAutofit/>
            </a:bodyPr>
            <a:lstStyle/>
            <a:p>
              <a:endParaRPr lang="en-US" sz="1350" spc="-1"/>
            </a:p>
          </p:txBody>
        </p:sp>
        <p:sp>
          <p:nvSpPr>
            <p:cNvPr id="135" name="Freihandform: Form 134"/>
            <p:cNvSpPr/>
            <p:nvPr/>
          </p:nvSpPr>
          <p:spPr>
            <a:xfrm>
              <a:off x="8708400" y="4938840"/>
              <a:ext cx="972720" cy="837000"/>
            </a:xfrm>
            <a:custGeom>
              <a:avLst/>
              <a:gdLst/>
              <a:ahLst/>
              <a:cxnLst/>
              <a:rect l="0" t="0" r="r" b="b"/>
              <a:pathLst>
                <a:path w="2702" h="2325">
                  <a:moveTo>
                    <a:pt x="1232" y="0"/>
                  </a:moveTo>
                  <a:cubicBezTo>
                    <a:pt x="1007" y="0"/>
                    <a:pt x="759" y="156"/>
                    <a:pt x="619" y="312"/>
                  </a:cubicBezTo>
                  <a:cubicBezTo>
                    <a:pt x="548" y="391"/>
                    <a:pt x="483" y="487"/>
                    <a:pt x="380" y="512"/>
                  </a:cubicBezTo>
                  <a:cubicBezTo>
                    <a:pt x="319" y="526"/>
                    <a:pt x="254" y="513"/>
                    <a:pt x="193" y="527"/>
                  </a:cubicBezTo>
                  <a:cubicBezTo>
                    <a:pt x="15" y="568"/>
                    <a:pt x="-26" y="809"/>
                    <a:pt x="14" y="987"/>
                  </a:cubicBezTo>
                  <a:cubicBezTo>
                    <a:pt x="54" y="1167"/>
                    <a:pt x="138" y="1355"/>
                    <a:pt x="72" y="1526"/>
                  </a:cubicBezTo>
                  <a:cubicBezTo>
                    <a:pt x="58" y="1561"/>
                    <a:pt x="39" y="1594"/>
                    <a:pt x="39" y="1631"/>
                  </a:cubicBezTo>
                  <a:cubicBezTo>
                    <a:pt x="40" y="1675"/>
                    <a:pt x="70" y="1714"/>
                    <a:pt x="106" y="1741"/>
                  </a:cubicBezTo>
                  <a:cubicBezTo>
                    <a:pt x="163" y="1784"/>
                    <a:pt x="228" y="1801"/>
                    <a:pt x="297" y="1801"/>
                  </a:cubicBezTo>
                  <a:cubicBezTo>
                    <a:pt x="424" y="1801"/>
                    <a:pt x="563" y="1741"/>
                    <a:pt x="680" y="1678"/>
                  </a:cubicBezTo>
                  <a:cubicBezTo>
                    <a:pt x="809" y="1608"/>
                    <a:pt x="957" y="1535"/>
                    <a:pt x="1097" y="1535"/>
                  </a:cubicBezTo>
                  <a:cubicBezTo>
                    <a:pt x="1152" y="1535"/>
                    <a:pt x="1205" y="1546"/>
                    <a:pt x="1256" y="1574"/>
                  </a:cubicBezTo>
                  <a:cubicBezTo>
                    <a:pt x="1449" y="1678"/>
                    <a:pt x="1467" y="1943"/>
                    <a:pt x="1585" y="2127"/>
                  </a:cubicBezTo>
                  <a:cubicBezTo>
                    <a:pt x="1659" y="2243"/>
                    <a:pt x="1797" y="2325"/>
                    <a:pt x="1929" y="2325"/>
                  </a:cubicBezTo>
                  <a:cubicBezTo>
                    <a:pt x="1982" y="2325"/>
                    <a:pt x="2034" y="2312"/>
                    <a:pt x="2080" y="2282"/>
                  </a:cubicBezTo>
                  <a:cubicBezTo>
                    <a:pt x="2135" y="2247"/>
                    <a:pt x="2176" y="2194"/>
                    <a:pt x="2215" y="2143"/>
                  </a:cubicBezTo>
                  <a:lnTo>
                    <a:pt x="2459" y="1824"/>
                  </a:lnTo>
                  <a:cubicBezTo>
                    <a:pt x="2566" y="1684"/>
                    <a:pt x="2677" y="1535"/>
                    <a:pt x="2698" y="1359"/>
                  </a:cubicBezTo>
                  <a:cubicBezTo>
                    <a:pt x="2738" y="1019"/>
                    <a:pt x="2438" y="747"/>
                    <a:pt x="2167" y="540"/>
                  </a:cubicBezTo>
                  <a:cubicBezTo>
                    <a:pt x="2152" y="432"/>
                    <a:pt x="2137" y="320"/>
                    <a:pt x="2082" y="226"/>
                  </a:cubicBezTo>
                  <a:cubicBezTo>
                    <a:pt x="2029" y="136"/>
                    <a:pt x="1950" y="84"/>
                    <a:pt x="1888" y="84"/>
                  </a:cubicBezTo>
                  <a:cubicBezTo>
                    <a:pt x="1821" y="84"/>
                    <a:pt x="1775" y="146"/>
                    <a:pt x="1807" y="285"/>
                  </a:cubicBezTo>
                  <a:cubicBezTo>
                    <a:pt x="1805" y="285"/>
                    <a:pt x="1803" y="285"/>
                    <a:pt x="1801" y="285"/>
                  </a:cubicBezTo>
                  <a:cubicBezTo>
                    <a:pt x="1627" y="285"/>
                    <a:pt x="1485" y="28"/>
                    <a:pt x="1290" y="3"/>
                  </a:cubicBezTo>
                  <a:cubicBezTo>
                    <a:pt x="1271" y="1"/>
                    <a:pt x="1252" y="0"/>
                    <a:pt x="1232" y="0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txBody>
            <a:bodyPr lIns="67500" tIns="33750" rIns="67500" bIns="33750" anchor="t">
              <a:noAutofit/>
            </a:bodyPr>
            <a:lstStyle/>
            <a:p>
              <a:endParaRPr lang="en-US" sz="1350" spc="-1"/>
            </a:p>
          </p:txBody>
        </p:sp>
      </p:grpSp>
      <p:grpSp>
        <p:nvGrpSpPr>
          <p:cNvPr id="136" name="Gruppieren 135"/>
          <p:cNvGrpSpPr/>
          <p:nvPr/>
        </p:nvGrpSpPr>
        <p:grpSpPr>
          <a:xfrm>
            <a:off x="6825870" y="4864590"/>
            <a:ext cx="2872260" cy="995760"/>
            <a:chOff x="9101160" y="6486120"/>
            <a:chExt cx="3829680" cy="1327680"/>
          </a:xfrm>
        </p:grpSpPr>
        <p:sp>
          <p:nvSpPr>
            <p:cNvPr id="137" name="Freihandform: Form 136"/>
            <p:cNvSpPr/>
            <p:nvPr/>
          </p:nvSpPr>
          <p:spPr>
            <a:xfrm>
              <a:off x="9101160" y="6710040"/>
              <a:ext cx="3829680" cy="1103760"/>
            </a:xfrm>
            <a:custGeom>
              <a:avLst/>
              <a:gdLst/>
              <a:ahLst/>
              <a:cxnLst/>
              <a:rect l="0" t="0" r="r" b="b"/>
              <a:pathLst>
                <a:path w="10638" h="3066">
                  <a:moveTo>
                    <a:pt x="6898" y="0"/>
                  </a:moveTo>
                  <a:cubicBezTo>
                    <a:pt x="5121" y="0"/>
                    <a:pt x="3348" y="320"/>
                    <a:pt x="2073" y="898"/>
                  </a:cubicBezTo>
                  <a:cubicBezTo>
                    <a:pt x="830" y="1462"/>
                    <a:pt x="93" y="2255"/>
                    <a:pt x="0" y="3066"/>
                  </a:cubicBezTo>
                  <a:lnTo>
                    <a:pt x="7839" y="3066"/>
                  </a:lnTo>
                  <a:cubicBezTo>
                    <a:pt x="8326" y="2109"/>
                    <a:pt x="9300" y="1212"/>
                    <a:pt x="10638" y="471"/>
                  </a:cubicBezTo>
                  <a:cubicBezTo>
                    <a:pt x="9931" y="313"/>
                    <a:pt x="9210" y="169"/>
                    <a:pt x="8448" y="84"/>
                  </a:cubicBezTo>
                  <a:cubicBezTo>
                    <a:pt x="7941" y="28"/>
                    <a:pt x="7418" y="0"/>
                    <a:pt x="6898" y="0"/>
                  </a:cubicBezTo>
                  <a:close/>
                </a:path>
              </a:pathLst>
            </a:custGeom>
            <a:solidFill>
              <a:srgbClr val="9BC927"/>
            </a:solidFill>
            <a:ln w="12600">
              <a:solidFill>
                <a:srgbClr val="9BC927"/>
              </a:solidFill>
              <a:round/>
            </a:ln>
          </p:spPr>
          <p:txBody>
            <a:bodyPr lIns="72090" tIns="38340" rIns="72090" bIns="38340" anchor="t">
              <a:noAutofit/>
            </a:bodyPr>
            <a:lstStyle/>
            <a:p>
              <a:endParaRPr lang="en-US" sz="1350" spc="-1"/>
            </a:p>
          </p:txBody>
        </p:sp>
        <p:sp>
          <p:nvSpPr>
            <p:cNvPr id="138" name="Freihandform: Form 137"/>
            <p:cNvSpPr/>
            <p:nvPr/>
          </p:nvSpPr>
          <p:spPr>
            <a:xfrm>
              <a:off x="9944640" y="6486120"/>
              <a:ext cx="2715480" cy="636480"/>
            </a:xfrm>
            <a:custGeom>
              <a:avLst/>
              <a:gdLst/>
              <a:ahLst/>
              <a:cxnLst/>
              <a:rect l="0" t="0" r="r" b="b"/>
              <a:pathLst>
                <a:path w="7543" h="1768">
                  <a:moveTo>
                    <a:pt x="4237" y="0"/>
                  </a:moveTo>
                  <a:cubicBezTo>
                    <a:pt x="4183" y="33"/>
                    <a:pt x="4128" y="65"/>
                    <a:pt x="4075" y="97"/>
                  </a:cubicBezTo>
                  <a:cubicBezTo>
                    <a:pt x="3551" y="402"/>
                    <a:pt x="2953" y="643"/>
                    <a:pt x="2351" y="643"/>
                  </a:cubicBezTo>
                  <a:cubicBezTo>
                    <a:pt x="2213" y="643"/>
                    <a:pt x="2073" y="630"/>
                    <a:pt x="1936" y="603"/>
                  </a:cubicBezTo>
                  <a:cubicBezTo>
                    <a:pt x="1548" y="526"/>
                    <a:pt x="1196" y="336"/>
                    <a:pt x="836" y="171"/>
                  </a:cubicBezTo>
                  <a:cubicBezTo>
                    <a:pt x="436" y="628"/>
                    <a:pt x="145" y="1179"/>
                    <a:pt x="0" y="1768"/>
                  </a:cubicBezTo>
                  <a:lnTo>
                    <a:pt x="7543" y="1768"/>
                  </a:lnTo>
                  <a:cubicBezTo>
                    <a:pt x="7542" y="1670"/>
                    <a:pt x="7535" y="1573"/>
                    <a:pt x="7508" y="1479"/>
                  </a:cubicBezTo>
                  <a:cubicBezTo>
                    <a:pt x="7369" y="998"/>
                    <a:pt x="6790" y="805"/>
                    <a:pt x="6291" y="783"/>
                  </a:cubicBezTo>
                  <a:cubicBezTo>
                    <a:pt x="5791" y="762"/>
                    <a:pt x="5256" y="830"/>
                    <a:pt x="4822" y="582"/>
                  </a:cubicBezTo>
                  <a:cubicBezTo>
                    <a:pt x="4580" y="444"/>
                    <a:pt x="4405" y="226"/>
                    <a:pt x="4237" y="0"/>
                  </a:cubicBezTo>
                  <a:close/>
                </a:path>
              </a:pathLst>
            </a:custGeom>
            <a:solidFill>
              <a:srgbClr val="9BC927"/>
            </a:solidFill>
            <a:ln w="12600">
              <a:solidFill>
                <a:srgbClr val="9BC927"/>
              </a:solidFill>
              <a:round/>
            </a:ln>
          </p:spPr>
          <p:txBody>
            <a:bodyPr lIns="72090" tIns="38340" rIns="72090" bIns="38340" anchor="t">
              <a:noAutofit/>
            </a:bodyPr>
            <a:lstStyle/>
            <a:p>
              <a:endParaRPr lang="en-US" sz="1350" spc="-1"/>
            </a:p>
          </p:txBody>
        </p:sp>
      </p:grpSp>
      <p:sp>
        <p:nvSpPr>
          <p:cNvPr id="139" name="Textfeld 138"/>
          <p:cNvSpPr txBox="1"/>
          <p:nvPr/>
        </p:nvSpPr>
        <p:spPr>
          <a:xfrm>
            <a:off x="914490" y="2579580"/>
            <a:ext cx="1076490" cy="891540"/>
          </a:xfrm>
          <a:prstGeom prst="rect">
            <a:avLst/>
          </a:prstGeom>
          <a:noFill/>
          <a:ln w="0">
            <a:noFill/>
          </a:ln>
        </p:spPr>
        <p:txBody>
          <a:bodyPr lIns="67500" tIns="33750" rIns="67500" bIns="33750" anchor="t">
            <a:normAutofit/>
          </a:bodyPr>
          <a:lstStyle/>
          <a:p>
            <a:pPr>
              <a:lnSpc>
                <a:spcPct val="115000"/>
              </a:lnSpc>
              <a:spcAft>
                <a:spcPts val="1601"/>
              </a:spcAft>
            </a:pPr>
            <a:r>
              <a:rPr lang="en-US" sz="3000" spc="-1" dirty="0">
                <a:solidFill>
                  <a:srgbClr val="410642"/>
                </a:solidFill>
              </a:rPr>
              <a:t>81%</a:t>
            </a:r>
            <a:endParaRPr lang="en-US" sz="3000" spc="-1" dirty="0"/>
          </a:p>
        </p:txBody>
      </p:sp>
      <p:sp>
        <p:nvSpPr>
          <p:cNvPr id="141" name="Gerader Verbinder 140"/>
          <p:cNvSpPr/>
          <p:nvPr/>
        </p:nvSpPr>
        <p:spPr>
          <a:xfrm flipV="1">
            <a:off x="1661579" y="2651012"/>
            <a:ext cx="1071882" cy="50335"/>
          </a:xfrm>
          <a:prstGeom prst="line">
            <a:avLst/>
          </a:prstGeom>
          <a:ln w="38160">
            <a:solidFill>
              <a:srgbClr val="410642"/>
            </a:solidFill>
            <a:custDash>
              <a:ds d="100000" sp="300000"/>
              <a:ds d="100000" sp="300000"/>
            </a:custDash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81810" tIns="48060" rIns="81810" bIns="48060" anchor="t">
            <a:noAutofit/>
          </a:bodyPr>
          <a:lstStyle/>
          <a:p>
            <a:endParaRPr lang="en-US" sz="1350" spc="-1">
              <a:latin typeface="Arial"/>
            </a:endParaRPr>
          </a:p>
        </p:txBody>
      </p:sp>
      <p:sp>
        <p:nvSpPr>
          <p:cNvPr id="142" name="Gerader Verbinder 141"/>
          <p:cNvSpPr/>
          <p:nvPr/>
        </p:nvSpPr>
        <p:spPr>
          <a:xfrm>
            <a:off x="4887000" y="2000430"/>
            <a:ext cx="2277180" cy="808920"/>
          </a:xfrm>
          <a:prstGeom prst="line">
            <a:avLst/>
          </a:prstGeom>
          <a:ln w="38160">
            <a:solidFill>
              <a:srgbClr val="410642"/>
            </a:solidFill>
            <a:custDash>
              <a:ds d="100000" sp="300000"/>
              <a:ds d="100000" sp="300000"/>
            </a:custDash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81810" tIns="48060" rIns="81810" bIns="48060" anchor="t">
            <a:noAutofit/>
          </a:bodyPr>
          <a:lstStyle/>
          <a:p>
            <a:endParaRPr lang="en-US" sz="1350" spc="-1">
              <a:latin typeface="Arial"/>
            </a:endParaRPr>
          </a:p>
        </p:txBody>
      </p:sp>
      <p:sp>
        <p:nvSpPr>
          <p:cNvPr id="143" name="Textfeld 142"/>
          <p:cNvSpPr txBox="1"/>
          <p:nvPr/>
        </p:nvSpPr>
        <p:spPr>
          <a:xfrm>
            <a:off x="895320" y="3152790"/>
            <a:ext cx="1417230" cy="891540"/>
          </a:xfrm>
          <a:prstGeom prst="rect">
            <a:avLst/>
          </a:prstGeom>
          <a:noFill/>
          <a:ln w="0">
            <a:noFill/>
          </a:ln>
        </p:spPr>
        <p:txBody>
          <a:bodyPr lIns="67500" tIns="33750" rIns="67500" bIns="33750" anchor="t">
            <a:noAutofit/>
          </a:bodyPr>
          <a:lstStyle/>
          <a:p>
            <a:r>
              <a:rPr lang="de-DE" sz="1200" dirty="0"/>
              <a:t>Eltern in Amerika schützen ihre Kinder durch Elternkontroll-Apps.</a:t>
            </a:r>
            <a:endParaRPr lang="en-US" sz="1200" spc="-1" dirty="0"/>
          </a:p>
        </p:txBody>
      </p:sp>
      <p:sp>
        <p:nvSpPr>
          <p:cNvPr id="144" name="Textfeld 143"/>
          <p:cNvSpPr txBox="1"/>
          <p:nvPr/>
        </p:nvSpPr>
        <p:spPr>
          <a:xfrm>
            <a:off x="7059554" y="3230697"/>
            <a:ext cx="1993005" cy="891540"/>
          </a:xfrm>
          <a:prstGeom prst="rect">
            <a:avLst/>
          </a:prstGeom>
          <a:noFill/>
          <a:ln w="0">
            <a:noFill/>
          </a:ln>
        </p:spPr>
        <p:txBody>
          <a:bodyPr lIns="67500" tIns="33750" rIns="67500" bIns="33750" anchor="t">
            <a:noAutofit/>
          </a:bodyPr>
          <a:lstStyle/>
          <a:p>
            <a:r>
              <a:rPr lang="de-DE" sz="1200" dirty="0"/>
              <a:t>In der ersten Hälfte des Jahres 2023 gab es 257 % mehr bestätigte Berichte über </a:t>
            </a:r>
            <a:r>
              <a:rPr lang="de-DE" sz="1200" dirty="0" err="1"/>
              <a:t>sextortion</a:t>
            </a:r>
            <a:r>
              <a:rPr lang="de-DE" sz="1200" dirty="0"/>
              <a:t>-kriminelle Inhalte als im Jahr 2022.</a:t>
            </a:r>
            <a:endParaRPr lang="en-US" sz="1200" dirty="0"/>
          </a:p>
        </p:txBody>
      </p:sp>
      <p:sp>
        <p:nvSpPr>
          <p:cNvPr id="148" name="Textfeld 147"/>
          <p:cNvSpPr txBox="1"/>
          <p:nvPr/>
        </p:nvSpPr>
        <p:spPr>
          <a:xfrm>
            <a:off x="1603935" y="745765"/>
            <a:ext cx="5788361" cy="805950"/>
          </a:xfrm>
          <a:prstGeom prst="rect">
            <a:avLst/>
          </a:prstGeom>
          <a:noFill/>
          <a:ln w="0">
            <a:noFill/>
          </a:ln>
        </p:spPr>
        <p:txBody>
          <a:bodyPr lIns="67500" tIns="33750" rIns="67500" bIns="33750" anchor="t">
            <a:noAutofit/>
          </a:bodyPr>
          <a:lstStyle/>
          <a:p>
            <a:r>
              <a:rPr lang="en-US" sz="1350" spc="-1" dirty="0">
                <a:solidFill>
                  <a:srgbClr val="050505"/>
                </a:solidFill>
                <a:highlight>
                  <a:srgbClr val="FFFFFF"/>
                </a:highlight>
                <a:latin typeface="ArialMT"/>
                <a:ea typeface="ArialMT"/>
              </a:rPr>
              <a:t>2023: </a:t>
            </a:r>
            <a:r>
              <a:rPr lang="de-DE" sz="1350" spc="-1" dirty="0">
                <a:solidFill>
                  <a:srgbClr val="050505"/>
                </a:solidFill>
                <a:highlight>
                  <a:srgbClr val="FFFFFF"/>
                </a:highlight>
                <a:latin typeface="ArialMT"/>
              </a:rPr>
              <a:t>Globaler Marktwert für Kindersicherungs-Apps</a:t>
            </a:r>
            <a:r>
              <a:rPr lang="en-US" sz="1350" spc="-1" dirty="0">
                <a:solidFill>
                  <a:srgbClr val="050505"/>
                </a:solidFill>
                <a:highlight>
                  <a:srgbClr val="FFFFFF"/>
                </a:highlight>
                <a:latin typeface="ArialMT"/>
                <a:ea typeface="ArialMT"/>
              </a:rPr>
              <a:t>: </a:t>
            </a:r>
            <a:r>
              <a:rPr lang="en-US" sz="1350" b="1" spc="-1" dirty="0">
                <a:solidFill>
                  <a:srgbClr val="050505"/>
                </a:solidFill>
                <a:highlight>
                  <a:srgbClr val="FFFFFF"/>
                </a:highlight>
                <a:latin typeface="ArialMT"/>
                <a:ea typeface="ArialMT"/>
              </a:rPr>
              <a:t>€1.25 </a:t>
            </a:r>
            <a:r>
              <a:rPr lang="de-DE" sz="1350" b="1" spc="-1" dirty="0">
                <a:solidFill>
                  <a:srgbClr val="050505"/>
                </a:solidFill>
                <a:highlight>
                  <a:srgbClr val="FFFFFF"/>
                </a:highlight>
                <a:latin typeface="ArialMT"/>
              </a:rPr>
              <a:t>Milliarde</a:t>
            </a:r>
            <a:endParaRPr lang="en-US" sz="1350" b="1" spc="-1" dirty="0">
              <a:solidFill>
                <a:srgbClr val="050505"/>
              </a:solidFill>
              <a:highlight>
                <a:srgbClr val="FFFFFF"/>
              </a:highlight>
              <a:latin typeface="ArialMT"/>
            </a:endParaRPr>
          </a:p>
          <a:p>
            <a:r>
              <a:rPr lang="en-US" sz="1350" spc="-1" dirty="0">
                <a:solidFill>
                  <a:srgbClr val="050505"/>
                </a:solidFill>
                <a:highlight>
                  <a:srgbClr val="FFFFFF"/>
                </a:highlight>
                <a:latin typeface="ArialMT"/>
                <a:ea typeface="ArialMT"/>
              </a:rPr>
              <a:t>2032: </a:t>
            </a:r>
            <a:r>
              <a:rPr lang="de-DE" sz="1350" spc="-1" dirty="0">
                <a:solidFill>
                  <a:srgbClr val="050505"/>
                </a:solidFill>
                <a:highlight>
                  <a:srgbClr val="FFFFFF"/>
                </a:highlight>
                <a:latin typeface="ArialMT"/>
              </a:rPr>
              <a:t>Die Prognosen besagen, dass er einen Marktwert von </a:t>
            </a:r>
            <a:r>
              <a:rPr lang="en-US" sz="1350" b="1" spc="-1" dirty="0">
                <a:solidFill>
                  <a:srgbClr val="050505"/>
                </a:solidFill>
                <a:highlight>
                  <a:srgbClr val="FFFFFF"/>
                </a:highlight>
                <a:latin typeface="ArialMT"/>
              </a:rPr>
              <a:t>€3.54 </a:t>
            </a:r>
            <a:r>
              <a:rPr lang="de-DE" sz="1350" b="1" spc="-1" dirty="0">
                <a:solidFill>
                  <a:srgbClr val="050505"/>
                </a:solidFill>
                <a:highlight>
                  <a:srgbClr val="FFFFFF"/>
                </a:highlight>
                <a:latin typeface="ArialMT"/>
              </a:rPr>
              <a:t>Milliarde</a:t>
            </a:r>
            <a:r>
              <a:rPr lang="de-DE" sz="1350" spc="-1" dirty="0">
                <a:solidFill>
                  <a:srgbClr val="050505"/>
                </a:solidFill>
                <a:highlight>
                  <a:srgbClr val="FFFFFF"/>
                </a:highlight>
                <a:latin typeface="ArialMT"/>
              </a:rPr>
              <a:t> erreichen wird.</a:t>
            </a:r>
            <a:r>
              <a:rPr lang="en-US" sz="1350" spc="-1" dirty="0">
                <a:solidFill>
                  <a:srgbClr val="050505"/>
                </a:solidFill>
                <a:highlight>
                  <a:srgbClr val="FFFFFF"/>
                </a:highlight>
                <a:latin typeface="ArialMT"/>
              </a:rPr>
              <a:t> </a:t>
            </a:r>
          </a:p>
        </p:txBody>
      </p:sp>
      <p:sp>
        <p:nvSpPr>
          <p:cNvPr id="149" name="Textfeld 148"/>
          <p:cNvSpPr txBox="1"/>
          <p:nvPr/>
        </p:nvSpPr>
        <p:spPr>
          <a:xfrm>
            <a:off x="5670515" y="3852446"/>
            <a:ext cx="1417230" cy="891540"/>
          </a:xfrm>
          <a:prstGeom prst="rect">
            <a:avLst/>
          </a:prstGeom>
          <a:noFill/>
          <a:ln w="0">
            <a:noFill/>
          </a:ln>
        </p:spPr>
        <p:txBody>
          <a:bodyPr lIns="67500" tIns="33750" rIns="67500" bIns="33750" anchor="t">
            <a:noAutofit/>
          </a:bodyPr>
          <a:lstStyle/>
          <a:p>
            <a:r>
              <a:rPr lang="de-DE" sz="1200" dirty="0"/>
              <a:t>15-, 16- und 17-jährige Franzosen besuchen pornografische Webseiten (2022).</a:t>
            </a:r>
            <a:endParaRPr lang="en-US" sz="1200" spc="-1" dirty="0"/>
          </a:p>
        </p:txBody>
      </p:sp>
      <p:sp>
        <p:nvSpPr>
          <p:cNvPr id="150" name="Textfeld 149"/>
          <p:cNvSpPr txBox="1"/>
          <p:nvPr/>
        </p:nvSpPr>
        <p:spPr>
          <a:xfrm>
            <a:off x="5658390" y="3376066"/>
            <a:ext cx="1076490" cy="891540"/>
          </a:xfrm>
          <a:prstGeom prst="rect">
            <a:avLst/>
          </a:prstGeom>
          <a:noFill/>
          <a:ln w="0">
            <a:noFill/>
          </a:ln>
        </p:spPr>
        <p:txBody>
          <a:bodyPr lIns="67500" tIns="33750" rIns="67500" bIns="33750" anchor="t">
            <a:normAutofit/>
          </a:bodyPr>
          <a:lstStyle/>
          <a:p>
            <a:pPr algn="r">
              <a:lnSpc>
                <a:spcPct val="115000"/>
              </a:lnSpc>
              <a:spcAft>
                <a:spcPts val="1601"/>
              </a:spcAft>
            </a:pPr>
            <a:r>
              <a:rPr lang="en-US" sz="3000" spc="-1" dirty="0">
                <a:solidFill>
                  <a:srgbClr val="410642"/>
                </a:solidFill>
              </a:rPr>
              <a:t>41%</a:t>
            </a:r>
            <a:endParaRPr lang="en-US" sz="3000" spc="-1" dirty="0"/>
          </a:p>
        </p:txBody>
      </p:sp>
      <p:sp>
        <p:nvSpPr>
          <p:cNvPr id="151" name="Gerader Verbinder 150"/>
          <p:cNvSpPr/>
          <p:nvPr/>
        </p:nvSpPr>
        <p:spPr>
          <a:xfrm>
            <a:off x="4804920" y="2523690"/>
            <a:ext cx="1125630" cy="1125630"/>
          </a:xfrm>
          <a:prstGeom prst="line">
            <a:avLst/>
          </a:prstGeom>
          <a:ln w="38160">
            <a:solidFill>
              <a:srgbClr val="410642"/>
            </a:solidFill>
            <a:custDash>
              <a:ds d="100000" sp="300000"/>
              <a:ds d="100000" sp="300000"/>
            </a:custDash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81810" tIns="48060" rIns="81810" bIns="48060" anchor="t">
            <a:noAutofit/>
          </a:bodyPr>
          <a:lstStyle/>
          <a:p>
            <a:endParaRPr lang="en-US" sz="1350" spc="-1">
              <a:latin typeface="Arial"/>
            </a:endParaRPr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A8555C25-B9DC-DF41-75D8-967AC3BDE9AA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8344298" y="4356526"/>
            <a:ext cx="701730" cy="701730"/>
          </a:xfrm>
          <a:prstGeom prst="rect">
            <a:avLst/>
          </a:prstGeom>
          <a:ln w="0">
            <a:noFill/>
          </a:ln>
        </p:spPr>
      </p:pic>
      <p:sp>
        <p:nvSpPr>
          <p:cNvPr id="3" name="Rechteck: abgerundete Ecken 2">
            <a:extLst>
              <a:ext uri="{FF2B5EF4-FFF2-40B4-BE49-F238E27FC236}">
                <a16:creationId xmlns:a16="http://schemas.microsoft.com/office/drawing/2014/main" id="{30907FAD-952B-0C3A-9A87-8A37BB8AE20F}"/>
              </a:ext>
            </a:extLst>
          </p:cNvPr>
          <p:cNvSpPr/>
          <p:nvPr/>
        </p:nvSpPr>
        <p:spPr>
          <a:xfrm>
            <a:off x="353219" y="337051"/>
            <a:ext cx="1637762" cy="347490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1600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Marktgröße</a:t>
            </a:r>
          </a:p>
        </p:txBody>
      </p:sp>
      <p:sp>
        <p:nvSpPr>
          <p:cNvPr id="4" name="Textfeld 142">
            <a:extLst>
              <a:ext uri="{FF2B5EF4-FFF2-40B4-BE49-F238E27FC236}">
                <a16:creationId xmlns:a16="http://schemas.microsoft.com/office/drawing/2014/main" id="{76DC97A1-F9F8-52B3-4A27-C9A1A5E9A1BB}"/>
              </a:ext>
            </a:extLst>
          </p:cNvPr>
          <p:cNvSpPr txBox="1"/>
          <p:nvPr/>
        </p:nvSpPr>
        <p:spPr>
          <a:xfrm>
            <a:off x="7539318" y="1411304"/>
            <a:ext cx="1661831" cy="891540"/>
          </a:xfrm>
          <a:prstGeom prst="rect">
            <a:avLst/>
          </a:prstGeom>
          <a:noFill/>
          <a:ln w="0">
            <a:noFill/>
          </a:ln>
        </p:spPr>
        <p:txBody>
          <a:bodyPr lIns="67500" tIns="33750" rIns="67500" bIns="33750" anchor="t">
            <a:noAutofit/>
          </a:bodyPr>
          <a:lstStyle/>
          <a:p>
            <a:r>
              <a:rPr lang="de-DE" sz="1200" dirty="0"/>
              <a:t>Eltern im Vereinigten Königreich schützen ihre Kinder durch Elternkontroll-Apps.</a:t>
            </a:r>
            <a:endParaRPr lang="en-US" sz="1200" spc="-1" dirty="0"/>
          </a:p>
        </p:txBody>
      </p:sp>
      <p:sp>
        <p:nvSpPr>
          <p:cNvPr id="5" name="Gerader Verbinder 141">
            <a:extLst>
              <a:ext uri="{FF2B5EF4-FFF2-40B4-BE49-F238E27FC236}">
                <a16:creationId xmlns:a16="http://schemas.microsoft.com/office/drawing/2014/main" id="{B400C108-9DC3-7067-E6A4-FCABCA54E834}"/>
              </a:ext>
            </a:extLst>
          </p:cNvPr>
          <p:cNvSpPr/>
          <p:nvPr/>
        </p:nvSpPr>
        <p:spPr>
          <a:xfrm flipV="1">
            <a:off x="4923247" y="1309656"/>
            <a:ext cx="2705677" cy="672611"/>
          </a:xfrm>
          <a:prstGeom prst="line">
            <a:avLst/>
          </a:prstGeom>
          <a:ln w="38160">
            <a:solidFill>
              <a:srgbClr val="410642"/>
            </a:solidFill>
            <a:custDash>
              <a:ds d="100000" sp="300000"/>
              <a:ds d="100000" sp="300000"/>
            </a:custDash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81810" tIns="48060" rIns="81810" bIns="48060" anchor="t">
            <a:noAutofit/>
          </a:bodyPr>
          <a:lstStyle/>
          <a:p>
            <a:endParaRPr lang="en-US" sz="1350" spc="-1">
              <a:latin typeface="Arial"/>
            </a:endParaRPr>
          </a:p>
        </p:txBody>
      </p:sp>
      <p:sp>
        <p:nvSpPr>
          <p:cNvPr id="6" name="Textfeld 127">
            <a:extLst>
              <a:ext uri="{FF2B5EF4-FFF2-40B4-BE49-F238E27FC236}">
                <a16:creationId xmlns:a16="http://schemas.microsoft.com/office/drawing/2014/main" id="{55E28528-3AEF-92FF-28A2-4F085BA1F7BD}"/>
              </a:ext>
            </a:extLst>
          </p:cNvPr>
          <p:cNvSpPr txBox="1"/>
          <p:nvPr/>
        </p:nvSpPr>
        <p:spPr>
          <a:xfrm>
            <a:off x="7600161" y="754421"/>
            <a:ext cx="1076490" cy="891540"/>
          </a:xfrm>
          <a:prstGeom prst="rect">
            <a:avLst/>
          </a:prstGeom>
          <a:noFill/>
          <a:ln w="0">
            <a:noFill/>
          </a:ln>
        </p:spPr>
        <p:txBody>
          <a:bodyPr lIns="67500" tIns="33750" rIns="67500" bIns="33750" anchor="ctr">
            <a:normAutofit fontScale="96666"/>
          </a:bodyPr>
          <a:lstStyle/>
          <a:p>
            <a:pPr algn="r">
              <a:lnSpc>
                <a:spcPct val="115000"/>
              </a:lnSpc>
              <a:spcAft>
                <a:spcPts val="1601"/>
              </a:spcAft>
            </a:pPr>
            <a:r>
              <a:rPr lang="en-US" sz="3000" spc="-1" dirty="0">
                <a:solidFill>
                  <a:srgbClr val="410642"/>
                </a:solidFill>
              </a:rPr>
              <a:t>73%</a:t>
            </a:r>
            <a:endParaRPr lang="en-US" sz="3000" spc="-1" dirty="0"/>
          </a:p>
        </p:txBody>
      </p:sp>
      <p:sp>
        <p:nvSpPr>
          <p:cNvPr id="7" name="Gerader Verbinder 141">
            <a:extLst>
              <a:ext uri="{FF2B5EF4-FFF2-40B4-BE49-F238E27FC236}">
                <a16:creationId xmlns:a16="http://schemas.microsoft.com/office/drawing/2014/main" id="{85AAE4E7-BEAC-D64E-9B9E-14584AF2462B}"/>
              </a:ext>
            </a:extLst>
          </p:cNvPr>
          <p:cNvSpPr/>
          <p:nvPr/>
        </p:nvSpPr>
        <p:spPr>
          <a:xfrm flipH="1" flipV="1">
            <a:off x="1169388" y="1868937"/>
            <a:ext cx="1357955" cy="113330"/>
          </a:xfrm>
          <a:prstGeom prst="line">
            <a:avLst/>
          </a:prstGeom>
          <a:ln w="38160">
            <a:solidFill>
              <a:srgbClr val="410642"/>
            </a:solidFill>
            <a:custDash>
              <a:ds d="100000" sp="300000"/>
              <a:ds d="100000" sp="300000"/>
            </a:custDash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81810" tIns="48060" rIns="81810" bIns="48060" anchor="t">
            <a:noAutofit/>
          </a:bodyPr>
          <a:lstStyle/>
          <a:p>
            <a:endParaRPr lang="en-US" sz="1350" spc="-1">
              <a:latin typeface="Arial"/>
            </a:endParaRPr>
          </a:p>
        </p:txBody>
      </p:sp>
      <p:sp>
        <p:nvSpPr>
          <p:cNvPr id="8" name="Textfeld 143">
            <a:extLst>
              <a:ext uri="{FF2B5EF4-FFF2-40B4-BE49-F238E27FC236}">
                <a16:creationId xmlns:a16="http://schemas.microsoft.com/office/drawing/2014/main" id="{DB8E2236-7F99-7711-9A3C-E7B9FD38FCD9}"/>
              </a:ext>
            </a:extLst>
          </p:cNvPr>
          <p:cNvSpPr txBox="1"/>
          <p:nvPr/>
        </p:nvSpPr>
        <p:spPr>
          <a:xfrm>
            <a:off x="90382" y="1910848"/>
            <a:ext cx="1682977" cy="891540"/>
          </a:xfrm>
          <a:prstGeom prst="rect">
            <a:avLst/>
          </a:prstGeom>
          <a:noFill/>
          <a:ln w="0">
            <a:noFill/>
          </a:ln>
        </p:spPr>
        <p:txBody>
          <a:bodyPr lIns="67500" tIns="33750" rIns="67500" bIns="33750" anchor="t">
            <a:noAutofit/>
          </a:bodyPr>
          <a:lstStyle/>
          <a:p>
            <a:r>
              <a:rPr lang="de-DE" sz="1000" spc="-1" dirty="0">
                <a:solidFill>
                  <a:srgbClr val="410642"/>
                </a:solidFill>
              </a:rPr>
              <a:t>In der ersten Hälfte des Jahres 2021 gab es 62 % mehr bestätigte Berichte über </a:t>
            </a:r>
            <a:r>
              <a:rPr lang="de-DE" sz="1000" spc="-1" dirty="0" err="1">
                <a:solidFill>
                  <a:srgbClr val="410642"/>
                </a:solidFill>
              </a:rPr>
              <a:t>sextortion</a:t>
            </a:r>
            <a:r>
              <a:rPr lang="de-DE" sz="1000" spc="-1" dirty="0">
                <a:solidFill>
                  <a:srgbClr val="410642"/>
                </a:solidFill>
              </a:rPr>
              <a:t>-kriminelle Inhalte als im Jahr 2020</a:t>
            </a:r>
            <a:r>
              <a:rPr lang="de-DE" sz="1000" dirty="0"/>
              <a:t>.</a:t>
            </a:r>
            <a:endParaRPr lang="en-US" sz="1000" spc="-1" dirty="0"/>
          </a:p>
        </p:txBody>
      </p:sp>
      <p:sp>
        <p:nvSpPr>
          <p:cNvPr id="9" name="Textfeld 127">
            <a:extLst>
              <a:ext uri="{FF2B5EF4-FFF2-40B4-BE49-F238E27FC236}">
                <a16:creationId xmlns:a16="http://schemas.microsoft.com/office/drawing/2014/main" id="{3F6C8B14-FB9F-E155-145D-740BCC581383}"/>
              </a:ext>
            </a:extLst>
          </p:cNvPr>
          <p:cNvSpPr txBox="1"/>
          <p:nvPr/>
        </p:nvSpPr>
        <p:spPr>
          <a:xfrm>
            <a:off x="92899" y="1200191"/>
            <a:ext cx="1076490" cy="891540"/>
          </a:xfrm>
          <a:prstGeom prst="rect">
            <a:avLst/>
          </a:prstGeom>
          <a:noFill/>
          <a:ln w="0">
            <a:noFill/>
          </a:ln>
        </p:spPr>
        <p:txBody>
          <a:bodyPr lIns="67500" tIns="33750" rIns="67500" bIns="33750" anchor="ctr">
            <a:normAutofit fontScale="96666"/>
          </a:bodyPr>
          <a:lstStyle/>
          <a:p>
            <a:pPr algn="r">
              <a:lnSpc>
                <a:spcPct val="115000"/>
              </a:lnSpc>
              <a:spcAft>
                <a:spcPts val="1601"/>
              </a:spcAft>
            </a:pPr>
            <a:r>
              <a:rPr lang="en-US" sz="3000" spc="-1" dirty="0">
                <a:solidFill>
                  <a:srgbClr val="410642"/>
                </a:solidFill>
              </a:rPr>
              <a:t>62%</a:t>
            </a:r>
            <a:endParaRPr lang="en-US" sz="3000" spc="-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40">
          <a:fgClr>
            <a:schemeClr val="bg1">
              <a:lumMod val="40000"/>
              <a:lumOff val="60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Freihandform: Form 152"/>
          <p:cNvSpPr/>
          <p:nvPr/>
        </p:nvSpPr>
        <p:spPr>
          <a:xfrm>
            <a:off x="6701130" y="-4320"/>
            <a:ext cx="2454030" cy="5148090"/>
          </a:xfrm>
          <a:custGeom>
            <a:avLst/>
            <a:gdLst/>
            <a:ahLst/>
            <a:cxnLst/>
            <a:rect l="0" t="0" r="r" b="b"/>
            <a:pathLst>
              <a:path w="9089" h="19067">
                <a:moveTo>
                  <a:pt x="0" y="0"/>
                </a:moveTo>
                <a:lnTo>
                  <a:pt x="9089" y="0"/>
                </a:lnTo>
                <a:lnTo>
                  <a:pt x="9089" y="19067"/>
                </a:lnTo>
                <a:lnTo>
                  <a:pt x="0" y="19067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2"/>
            <a:stretch/>
          </a:blipFill>
          <a:ln w="0">
            <a:noFill/>
          </a:ln>
        </p:spPr>
        <p:txBody>
          <a:bodyPr lIns="67500" tIns="33750" rIns="67500" bIns="33750" anchor="t">
            <a:noAutofit/>
          </a:bodyPr>
          <a:lstStyle/>
          <a:p>
            <a:endParaRPr lang="en-US" sz="1350" spc="-1"/>
          </a:p>
        </p:txBody>
      </p:sp>
      <p:sp>
        <p:nvSpPr>
          <p:cNvPr id="154" name="Freihandform: Form 153"/>
          <p:cNvSpPr/>
          <p:nvPr/>
        </p:nvSpPr>
        <p:spPr>
          <a:xfrm>
            <a:off x="809730" y="1527120"/>
            <a:ext cx="7293240" cy="2544750"/>
          </a:xfrm>
          <a:custGeom>
            <a:avLst/>
            <a:gdLst/>
            <a:ahLst/>
            <a:cxnLst/>
            <a:rect l="0" t="0" r="r" b="b"/>
            <a:pathLst>
              <a:path w="27012" h="9425">
                <a:moveTo>
                  <a:pt x="63" y="0"/>
                </a:moveTo>
                <a:lnTo>
                  <a:pt x="26948" y="0"/>
                </a:lnTo>
                <a:cubicBezTo>
                  <a:pt x="26983" y="0"/>
                  <a:pt x="27012" y="28"/>
                  <a:pt x="27012" y="63"/>
                </a:cubicBezTo>
                <a:lnTo>
                  <a:pt x="27012" y="9362"/>
                </a:lnTo>
                <a:cubicBezTo>
                  <a:pt x="27012" y="9397"/>
                  <a:pt x="26983" y="9425"/>
                  <a:pt x="26948" y="9425"/>
                </a:cubicBezTo>
                <a:lnTo>
                  <a:pt x="63" y="9425"/>
                </a:lnTo>
                <a:cubicBezTo>
                  <a:pt x="28" y="9425"/>
                  <a:pt x="0" y="9397"/>
                  <a:pt x="0" y="9362"/>
                </a:cubicBezTo>
                <a:lnTo>
                  <a:pt x="0" y="63"/>
                </a:lnTo>
                <a:cubicBezTo>
                  <a:pt x="0" y="28"/>
                  <a:pt x="28" y="0"/>
                  <a:pt x="63" y="0"/>
                </a:cubicBezTo>
                <a:close/>
              </a:path>
            </a:pathLst>
          </a:custGeom>
          <a:solidFill>
            <a:srgbClr val="FDFDFD"/>
          </a:solidFill>
          <a:ln w="0">
            <a:noFill/>
          </a:ln>
        </p:spPr>
        <p:txBody>
          <a:bodyPr lIns="67500" tIns="33750" rIns="67500" bIns="33750" anchor="t">
            <a:noAutofit/>
          </a:bodyPr>
          <a:lstStyle/>
          <a:p>
            <a:endParaRPr lang="en-US" sz="1350" spc="-1"/>
          </a:p>
        </p:txBody>
      </p:sp>
      <p:sp>
        <p:nvSpPr>
          <p:cNvPr id="156" name="Textfeld 155"/>
          <p:cNvSpPr txBox="1"/>
          <p:nvPr/>
        </p:nvSpPr>
        <p:spPr>
          <a:xfrm>
            <a:off x="1278047" y="2856330"/>
            <a:ext cx="2080890" cy="1040310"/>
          </a:xfrm>
          <a:prstGeom prst="rect">
            <a:avLst/>
          </a:prstGeom>
          <a:noFill/>
          <a:ln w="0">
            <a:noFill/>
          </a:ln>
        </p:spPr>
        <p:txBody>
          <a:bodyPr lIns="67500" tIns="33750" rIns="67500" bIns="33750" anchor="t">
            <a:noAutofit/>
          </a:bodyPr>
          <a:lstStyle/>
          <a:p>
            <a:pPr>
              <a:lnSpc>
                <a:spcPts val="1350"/>
              </a:lnSpc>
            </a:pPr>
            <a:r>
              <a:rPr lang="en-US" sz="1600" spc="-1" dirty="0" err="1">
                <a:solidFill>
                  <a:srgbClr val="135CA0"/>
                </a:solidFill>
              </a:rPr>
              <a:t>Umsatz</a:t>
            </a:r>
            <a:r>
              <a:rPr lang="en-US" sz="1600" spc="-1" dirty="0">
                <a:solidFill>
                  <a:srgbClr val="135CA0"/>
                </a:solidFill>
              </a:rPr>
              <a:t>: ~ €23 M</a:t>
            </a:r>
          </a:p>
          <a:p>
            <a:pPr>
              <a:lnSpc>
                <a:spcPts val="1350"/>
              </a:lnSpc>
            </a:pPr>
            <a:endParaRPr lang="en-US" sz="1600" spc="-1" dirty="0"/>
          </a:p>
          <a:p>
            <a:pPr>
              <a:lnSpc>
                <a:spcPts val="1350"/>
              </a:lnSpc>
            </a:pPr>
            <a:r>
              <a:rPr lang="en-US" sz="1600" spc="-1" dirty="0" err="1">
                <a:solidFill>
                  <a:srgbClr val="135CA0"/>
                </a:solidFill>
              </a:rPr>
              <a:t>Nutzer</a:t>
            </a:r>
            <a:r>
              <a:rPr lang="en-US" sz="1600" spc="-1" dirty="0">
                <a:solidFill>
                  <a:srgbClr val="135CA0"/>
                </a:solidFill>
              </a:rPr>
              <a:t>: 2 M</a:t>
            </a:r>
            <a:endParaRPr lang="en-US" sz="1600" spc="-1" dirty="0"/>
          </a:p>
        </p:txBody>
      </p:sp>
      <p:sp>
        <p:nvSpPr>
          <p:cNvPr id="157" name="Gerader Verbinder 156"/>
          <p:cNvSpPr/>
          <p:nvPr/>
        </p:nvSpPr>
        <p:spPr>
          <a:xfrm>
            <a:off x="3264840" y="1691550"/>
            <a:ext cx="0" cy="2205090"/>
          </a:xfrm>
          <a:prstGeom prst="line">
            <a:avLst/>
          </a:prstGeom>
          <a:ln w="25560">
            <a:solidFill>
              <a:srgbClr val="135CA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76950" tIns="43200" rIns="76950" bIns="43200" anchor="t">
            <a:noAutofit/>
          </a:bodyPr>
          <a:lstStyle/>
          <a:p>
            <a:endParaRPr lang="en-US" sz="1350" spc="-1">
              <a:latin typeface="Arial"/>
            </a:endParaRPr>
          </a:p>
        </p:txBody>
      </p:sp>
      <p:sp>
        <p:nvSpPr>
          <p:cNvPr id="158" name="Gerader Verbinder 157"/>
          <p:cNvSpPr/>
          <p:nvPr/>
        </p:nvSpPr>
        <p:spPr>
          <a:xfrm>
            <a:off x="5648400" y="1691550"/>
            <a:ext cx="0" cy="2205090"/>
          </a:xfrm>
          <a:prstGeom prst="line">
            <a:avLst/>
          </a:prstGeom>
          <a:ln w="25560">
            <a:solidFill>
              <a:srgbClr val="135CA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76950" tIns="43200" rIns="76950" bIns="43200" anchor="t">
            <a:noAutofit/>
          </a:bodyPr>
          <a:lstStyle/>
          <a:p>
            <a:endParaRPr lang="en-US" sz="1350" spc="-1">
              <a:latin typeface="Arial"/>
            </a:endParaRPr>
          </a:p>
        </p:txBody>
      </p:sp>
      <p:sp>
        <p:nvSpPr>
          <p:cNvPr id="159" name="Textfeld 158"/>
          <p:cNvSpPr txBox="1"/>
          <p:nvPr/>
        </p:nvSpPr>
        <p:spPr>
          <a:xfrm>
            <a:off x="3760941" y="2872125"/>
            <a:ext cx="2080890" cy="1040310"/>
          </a:xfrm>
          <a:prstGeom prst="rect">
            <a:avLst/>
          </a:prstGeom>
          <a:noFill/>
          <a:ln w="0">
            <a:noFill/>
          </a:ln>
        </p:spPr>
        <p:txBody>
          <a:bodyPr lIns="67500" tIns="33750" rIns="67500" bIns="33750" anchor="t">
            <a:noAutofit/>
          </a:bodyPr>
          <a:lstStyle/>
          <a:p>
            <a:pPr>
              <a:lnSpc>
                <a:spcPts val="1350"/>
              </a:lnSpc>
            </a:pPr>
            <a:r>
              <a:rPr lang="en-US" sz="1600" spc="-1" dirty="0" err="1">
                <a:solidFill>
                  <a:srgbClr val="135CA0"/>
                </a:solidFill>
              </a:rPr>
              <a:t>Umsatz</a:t>
            </a:r>
            <a:r>
              <a:rPr lang="en-US" sz="1600" spc="-1" dirty="0">
                <a:solidFill>
                  <a:srgbClr val="135CA0"/>
                </a:solidFill>
              </a:rPr>
              <a:t>: ~ €10 M</a:t>
            </a:r>
          </a:p>
          <a:p>
            <a:pPr>
              <a:lnSpc>
                <a:spcPts val="1350"/>
              </a:lnSpc>
            </a:pPr>
            <a:endParaRPr lang="en-US" sz="1600" spc="-1" dirty="0"/>
          </a:p>
          <a:p>
            <a:pPr>
              <a:lnSpc>
                <a:spcPts val="1350"/>
              </a:lnSpc>
            </a:pPr>
            <a:r>
              <a:rPr lang="en-US" sz="1600" spc="-1" dirty="0" err="1">
                <a:solidFill>
                  <a:srgbClr val="135CA0"/>
                </a:solidFill>
              </a:rPr>
              <a:t>Nutzer</a:t>
            </a:r>
            <a:r>
              <a:rPr lang="en-US" sz="1600" spc="-1" dirty="0">
                <a:solidFill>
                  <a:srgbClr val="135CA0"/>
                </a:solidFill>
              </a:rPr>
              <a:t>: 2 M</a:t>
            </a:r>
            <a:endParaRPr lang="en-US" sz="1600" spc="-1" dirty="0"/>
          </a:p>
        </p:txBody>
      </p:sp>
      <p:sp>
        <p:nvSpPr>
          <p:cNvPr id="160" name="Textfeld 159"/>
          <p:cNvSpPr txBox="1"/>
          <p:nvPr/>
        </p:nvSpPr>
        <p:spPr>
          <a:xfrm>
            <a:off x="5914940" y="2849320"/>
            <a:ext cx="2261160" cy="1040310"/>
          </a:xfrm>
          <a:prstGeom prst="rect">
            <a:avLst/>
          </a:prstGeom>
          <a:noFill/>
          <a:ln w="0">
            <a:noFill/>
          </a:ln>
        </p:spPr>
        <p:txBody>
          <a:bodyPr lIns="67500" tIns="33750" rIns="67500" bIns="33750" anchor="t">
            <a:noAutofit/>
          </a:bodyPr>
          <a:lstStyle/>
          <a:p>
            <a:pPr>
              <a:lnSpc>
                <a:spcPts val="1350"/>
              </a:lnSpc>
            </a:pPr>
            <a:r>
              <a:rPr lang="en-US" sz="1600" spc="-1" dirty="0" err="1">
                <a:solidFill>
                  <a:srgbClr val="135CA0"/>
                </a:solidFill>
              </a:rPr>
              <a:t>Umsatz</a:t>
            </a:r>
            <a:r>
              <a:rPr lang="en-US" sz="675" spc="-1" dirty="0">
                <a:solidFill>
                  <a:srgbClr val="135CA0"/>
                </a:solidFill>
              </a:rPr>
              <a:t>(2021)</a:t>
            </a:r>
            <a:r>
              <a:rPr lang="en-US" sz="1575" spc="-1" dirty="0">
                <a:solidFill>
                  <a:srgbClr val="135CA0"/>
                </a:solidFill>
              </a:rPr>
              <a:t>: ~ </a:t>
            </a:r>
            <a:r>
              <a:rPr lang="en-US" sz="1600" spc="-1" dirty="0">
                <a:solidFill>
                  <a:srgbClr val="135CA0"/>
                </a:solidFill>
              </a:rPr>
              <a:t>€1.6 M</a:t>
            </a:r>
          </a:p>
          <a:p>
            <a:pPr>
              <a:lnSpc>
                <a:spcPts val="1350"/>
              </a:lnSpc>
            </a:pPr>
            <a:endParaRPr lang="en-US" sz="1575" spc="-1" dirty="0"/>
          </a:p>
          <a:p>
            <a:pPr>
              <a:lnSpc>
                <a:spcPts val="1350"/>
              </a:lnSpc>
            </a:pPr>
            <a:r>
              <a:rPr lang="en-US" sz="1600" spc="-1" dirty="0" err="1">
                <a:solidFill>
                  <a:srgbClr val="135CA0"/>
                </a:solidFill>
              </a:rPr>
              <a:t>Nutzer</a:t>
            </a:r>
            <a:r>
              <a:rPr lang="en-US" sz="1600" spc="-1" dirty="0">
                <a:solidFill>
                  <a:srgbClr val="135CA0"/>
                </a:solidFill>
              </a:rPr>
              <a:t>: -</a:t>
            </a:r>
            <a:endParaRPr lang="en-US" sz="1600" spc="-1" dirty="0"/>
          </a:p>
        </p:txBody>
      </p:sp>
      <p:pic>
        <p:nvPicPr>
          <p:cNvPr id="161" name="Grafik 160"/>
          <p:cNvPicPr/>
          <p:nvPr/>
        </p:nvPicPr>
        <p:blipFill>
          <a:blip r:embed="rId3"/>
          <a:stretch/>
        </p:blipFill>
        <p:spPr>
          <a:xfrm>
            <a:off x="1149930" y="1765530"/>
            <a:ext cx="1834650" cy="896940"/>
          </a:xfrm>
          <a:prstGeom prst="rect">
            <a:avLst/>
          </a:prstGeom>
          <a:ln w="0">
            <a:noFill/>
          </a:ln>
        </p:spPr>
      </p:pic>
      <p:pic>
        <p:nvPicPr>
          <p:cNvPr id="162" name="Grafik 161"/>
          <p:cNvPicPr/>
          <p:nvPr/>
        </p:nvPicPr>
        <p:blipFill>
          <a:blip r:embed="rId4"/>
          <a:stretch/>
        </p:blipFill>
        <p:spPr>
          <a:xfrm>
            <a:off x="3983175" y="1790910"/>
            <a:ext cx="1058670" cy="846180"/>
          </a:xfrm>
          <a:prstGeom prst="rect">
            <a:avLst/>
          </a:prstGeom>
          <a:ln w="0">
            <a:noFill/>
          </a:ln>
        </p:spPr>
      </p:pic>
      <p:pic>
        <p:nvPicPr>
          <p:cNvPr id="163" name="Grafik 162"/>
          <p:cNvPicPr/>
          <p:nvPr/>
        </p:nvPicPr>
        <p:blipFill>
          <a:blip r:embed="rId5"/>
          <a:stretch/>
        </p:blipFill>
        <p:spPr>
          <a:xfrm>
            <a:off x="5870610" y="2016765"/>
            <a:ext cx="2080890" cy="552960"/>
          </a:xfrm>
          <a:prstGeom prst="rect">
            <a:avLst/>
          </a:prstGeom>
          <a:ln w="0">
            <a:noFill/>
          </a:ln>
        </p:spPr>
      </p:pic>
      <p:sp>
        <p:nvSpPr>
          <p:cNvPr id="164" name="Textfeld 163"/>
          <p:cNvSpPr txBox="1"/>
          <p:nvPr/>
        </p:nvSpPr>
        <p:spPr>
          <a:xfrm>
            <a:off x="736600" y="1029240"/>
            <a:ext cx="6013450" cy="662310"/>
          </a:xfrm>
          <a:prstGeom prst="rect">
            <a:avLst/>
          </a:prstGeom>
          <a:noFill/>
          <a:ln w="0">
            <a:noFill/>
          </a:ln>
        </p:spPr>
        <p:txBody>
          <a:bodyPr lIns="67500" tIns="33750" rIns="67500" bIns="33750" anchor="t">
            <a:noAutofit/>
          </a:bodyPr>
          <a:lstStyle/>
          <a:p>
            <a:r>
              <a:rPr lang="de-DE" sz="2000" u="sng" dirty="0"/>
              <a:t>Einige der Marktführer, ihre Umsätze und Nutzer:</a:t>
            </a:r>
            <a:endParaRPr lang="en-US" sz="2000" u="sng" spc="-1" dirty="0"/>
          </a:p>
        </p:txBody>
      </p:sp>
      <p:sp>
        <p:nvSpPr>
          <p:cNvPr id="2" name="Rechteck: abgerundete Ecken 1">
            <a:extLst>
              <a:ext uri="{FF2B5EF4-FFF2-40B4-BE49-F238E27FC236}">
                <a16:creationId xmlns:a16="http://schemas.microsoft.com/office/drawing/2014/main" id="{92B80CC4-152E-5EEC-8FB0-A4C1E6DB73D4}"/>
              </a:ext>
            </a:extLst>
          </p:cNvPr>
          <p:cNvSpPr/>
          <p:nvPr/>
        </p:nvSpPr>
        <p:spPr>
          <a:xfrm>
            <a:off x="353219" y="337051"/>
            <a:ext cx="2089652" cy="347490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1600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Marktvalidierung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0222FE5D-BA46-4C5F-8A7F-6C34F922260A}"/>
              </a:ext>
            </a:extLst>
          </p:cNvPr>
          <p:cNvPicPr/>
          <p:nvPr/>
        </p:nvPicPr>
        <p:blipFill>
          <a:blip r:embed="rId6"/>
          <a:stretch/>
        </p:blipFill>
        <p:spPr>
          <a:xfrm>
            <a:off x="8344298" y="4356526"/>
            <a:ext cx="701730" cy="70173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73" name="Google Shape;2473;p64"/>
          <p:cNvGrpSpPr/>
          <p:nvPr/>
        </p:nvGrpSpPr>
        <p:grpSpPr>
          <a:xfrm>
            <a:off x="3210925" y="1175398"/>
            <a:ext cx="339253" cy="339253"/>
            <a:chOff x="1492675" y="4992125"/>
            <a:chExt cx="481825" cy="481825"/>
          </a:xfrm>
        </p:grpSpPr>
        <p:sp>
          <p:nvSpPr>
            <p:cNvPr id="2474" name="Google Shape;2474;p64"/>
            <p:cNvSpPr/>
            <p:nvPr/>
          </p:nvSpPr>
          <p:spPr>
            <a:xfrm>
              <a:off x="1492675" y="4992125"/>
              <a:ext cx="481825" cy="481825"/>
            </a:xfrm>
            <a:custGeom>
              <a:avLst/>
              <a:gdLst/>
              <a:ahLst/>
              <a:cxnLst/>
              <a:rect l="l" t="t" r="r" b="b"/>
              <a:pathLst>
                <a:path w="19273" h="19273" extrusionOk="0">
                  <a:moveTo>
                    <a:pt x="12728" y="5990"/>
                  </a:moveTo>
                  <a:cubicBezTo>
                    <a:pt x="13161" y="5990"/>
                    <a:pt x="13595" y="6156"/>
                    <a:pt x="13925" y="6487"/>
                  </a:cubicBezTo>
                  <a:cubicBezTo>
                    <a:pt x="14587" y="7149"/>
                    <a:pt x="14587" y="8221"/>
                    <a:pt x="13928" y="8884"/>
                  </a:cubicBezTo>
                  <a:lnTo>
                    <a:pt x="10028" y="12780"/>
                  </a:lnTo>
                  <a:cubicBezTo>
                    <a:pt x="9709" y="13100"/>
                    <a:pt x="9278" y="13280"/>
                    <a:pt x="8830" y="13280"/>
                  </a:cubicBezTo>
                  <a:lnTo>
                    <a:pt x="8815" y="13280"/>
                  </a:lnTo>
                  <a:cubicBezTo>
                    <a:pt x="8811" y="13280"/>
                    <a:pt x="8807" y="13280"/>
                    <a:pt x="8804" y="13280"/>
                  </a:cubicBezTo>
                  <a:cubicBezTo>
                    <a:pt x="8362" y="13280"/>
                    <a:pt x="7936" y="13103"/>
                    <a:pt x="7622" y="12789"/>
                  </a:cubicBezTo>
                  <a:lnTo>
                    <a:pt x="5346" y="10528"/>
                  </a:lnTo>
                  <a:cubicBezTo>
                    <a:pt x="4632" y="9877"/>
                    <a:pt x="4605" y="8760"/>
                    <a:pt x="5288" y="8077"/>
                  </a:cubicBezTo>
                  <a:cubicBezTo>
                    <a:pt x="5620" y="7745"/>
                    <a:pt x="6053" y="7581"/>
                    <a:pt x="6485" y="7581"/>
                  </a:cubicBezTo>
                  <a:cubicBezTo>
                    <a:pt x="6944" y="7581"/>
                    <a:pt x="7402" y="7766"/>
                    <a:pt x="7737" y="8134"/>
                  </a:cubicBezTo>
                  <a:lnTo>
                    <a:pt x="8812" y="9206"/>
                  </a:lnTo>
                  <a:lnTo>
                    <a:pt x="11531" y="6487"/>
                  </a:lnTo>
                  <a:cubicBezTo>
                    <a:pt x="11861" y="6156"/>
                    <a:pt x="12294" y="5990"/>
                    <a:pt x="12728" y="5990"/>
                  </a:cubicBezTo>
                  <a:close/>
                  <a:moveTo>
                    <a:pt x="9637" y="1"/>
                  </a:moveTo>
                  <a:cubicBezTo>
                    <a:pt x="7095" y="1"/>
                    <a:pt x="4686" y="1012"/>
                    <a:pt x="2849" y="2849"/>
                  </a:cubicBezTo>
                  <a:cubicBezTo>
                    <a:pt x="1013" y="4686"/>
                    <a:pt x="1" y="7098"/>
                    <a:pt x="1" y="9637"/>
                  </a:cubicBezTo>
                  <a:cubicBezTo>
                    <a:pt x="1" y="12175"/>
                    <a:pt x="1013" y="14587"/>
                    <a:pt x="2849" y="16424"/>
                  </a:cubicBezTo>
                  <a:cubicBezTo>
                    <a:pt x="4686" y="18261"/>
                    <a:pt x="7095" y="19273"/>
                    <a:pt x="9637" y="19273"/>
                  </a:cubicBezTo>
                  <a:cubicBezTo>
                    <a:pt x="12175" y="19273"/>
                    <a:pt x="14584" y="18261"/>
                    <a:pt x="16421" y="16424"/>
                  </a:cubicBezTo>
                  <a:cubicBezTo>
                    <a:pt x="18258" y="14587"/>
                    <a:pt x="19273" y="12175"/>
                    <a:pt x="19273" y="9637"/>
                  </a:cubicBezTo>
                  <a:cubicBezTo>
                    <a:pt x="19273" y="7098"/>
                    <a:pt x="18258" y="4686"/>
                    <a:pt x="16421" y="2849"/>
                  </a:cubicBezTo>
                  <a:cubicBezTo>
                    <a:pt x="14584" y="1012"/>
                    <a:pt x="12175" y="1"/>
                    <a:pt x="963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2475" name="Google Shape;2475;p64"/>
            <p:cNvSpPr/>
            <p:nvPr/>
          </p:nvSpPr>
          <p:spPr>
            <a:xfrm>
              <a:off x="1639625" y="5170175"/>
              <a:ext cx="190100" cy="125750"/>
            </a:xfrm>
            <a:custGeom>
              <a:avLst/>
              <a:gdLst/>
              <a:ahLst/>
              <a:cxnLst/>
              <a:rect l="l" t="t" r="r" b="b"/>
              <a:pathLst>
                <a:path w="7604" h="5030" extrusionOk="0">
                  <a:moveTo>
                    <a:pt x="6852" y="0"/>
                  </a:moveTo>
                  <a:cubicBezTo>
                    <a:pt x="6851" y="0"/>
                    <a:pt x="6850" y="0"/>
                    <a:pt x="6848" y="0"/>
                  </a:cubicBezTo>
                  <a:cubicBezTo>
                    <a:pt x="6698" y="0"/>
                    <a:pt x="6556" y="57"/>
                    <a:pt x="6451" y="163"/>
                  </a:cubicBezTo>
                  <a:lnTo>
                    <a:pt x="3334" y="3279"/>
                  </a:lnTo>
                  <a:cubicBezTo>
                    <a:pt x="3224" y="3391"/>
                    <a:pt x="3080" y="3447"/>
                    <a:pt x="2935" y="3447"/>
                  </a:cubicBezTo>
                  <a:cubicBezTo>
                    <a:pt x="2791" y="3447"/>
                    <a:pt x="2646" y="3391"/>
                    <a:pt x="2536" y="3279"/>
                  </a:cubicBezTo>
                  <a:cubicBezTo>
                    <a:pt x="2533" y="3279"/>
                    <a:pt x="2533" y="3279"/>
                    <a:pt x="2530" y="3276"/>
                  </a:cubicBezTo>
                  <a:cubicBezTo>
                    <a:pt x="2521" y="3267"/>
                    <a:pt x="2509" y="3255"/>
                    <a:pt x="2497" y="3246"/>
                  </a:cubicBezTo>
                  <a:lnTo>
                    <a:pt x="1061" y="1810"/>
                  </a:lnTo>
                  <a:cubicBezTo>
                    <a:pt x="948" y="1678"/>
                    <a:pt x="789" y="1611"/>
                    <a:pt x="629" y="1611"/>
                  </a:cubicBezTo>
                  <a:cubicBezTo>
                    <a:pt x="486" y="1611"/>
                    <a:pt x="342" y="1666"/>
                    <a:pt x="233" y="1777"/>
                  </a:cubicBezTo>
                  <a:cubicBezTo>
                    <a:pt x="1" y="2009"/>
                    <a:pt x="16" y="2391"/>
                    <a:pt x="266" y="2605"/>
                  </a:cubicBezTo>
                  <a:lnTo>
                    <a:pt x="2542" y="4869"/>
                  </a:lnTo>
                  <a:cubicBezTo>
                    <a:pt x="2645" y="4972"/>
                    <a:pt x="2782" y="5029"/>
                    <a:pt x="2926" y="5029"/>
                  </a:cubicBezTo>
                  <a:cubicBezTo>
                    <a:pt x="2929" y="5029"/>
                    <a:pt x="2933" y="5029"/>
                    <a:pt x="2937" y="5029"/>
                  </a:cubicBezTo>
                  <a:lnTo>
                    <a:pt x="2943" y="5029"/>
                  </a:lnTo>
                  <a:cubicBezTo>
                    <a:pt x="3096" y="5029"/>
                    <a:pt x="3241" y="4969"/>
                    <a:pt x="3352" y="4860"/>
                  </a:cubicBezTo>
                  <a:lnTo>
                    <a:pt x="7249" y="964"/>
                  </a:lnTo>
                  <a:cubicBezTo>
                    <a:pt x="7603" y="606"/>
                    <a:pt x="7352" y="0"/>
                    <a:pt x="685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2476" name="Google Shape;2476;p64"/>
          <p:cNvGrpSpPr/>
          <p:nvPr/>
        </p:nvGrpSpPr>
        <p:grpSpPr>
          <a:xfrm>
            <a:off x="7304558" y="1175398"/>
            <a:ext cx="339253" cy="339253"/>
            <a:chOff x="2085525" y="4992125"/>
            <a:chExt cx="481825" cy="481825"/>
          </a:xfrm>
        </p:grpSpPr>
        <p:sp>
          <p:nvSpPr>
            <p:cNvPr id="2477" name="Google Shape;2477;p64"/>
            <p:cNvSpPr/>
            <p:nvPr/>
          </p:nvSpPr>
          <p:spPr>
            <a:xfrm>
              <a:off x="2244150" y="5152125"/>
              <a:ext cx="164500" cy="161825"/>
            </a:xfrm>
            <a:custGeom>
              <a:avLst/>
              <a:gdLst/>
              <a:ahLst/>
              <a:cxnLst/>
              <a:rect l="l" t="t" r="r" b="b"/>
              <a:pathLst>
                <a:path w="6580" h="6473" extrusionOk="0">
                  <a:moveTo>
                    <a:pt x="618" y="1"/>
                  </a:moveTo>
                  <a:cubicBezTo>
                    <a:pt x="474" y="1"/>
                    <a:pt x="329" y="56"/>
                    <a:pt x="220" y="165"/>
                  </a:cubicBezTo>
                  <a:cubicBezTo>
                    <a:pt x="3" y="385"/>
                    <a:pt x="0" y="737"/>
                    <a:pt x="214" y="957"/>
                  </a:cubicBezTo>
                  <a:lnTo>
                    <a:pt x="2093" y="2836"/>
                  </a:lnTo>
                  <a:cubicBezTo>
                    <a:pt x="2313" y="3059"/>
                    <a:pt x="2313" y="3414"/>
                    <a:pt x="2093" y="3637"/>
                  </a:cubicBezTo>
                  <a:lnTo>
                    <a:pt x="214" y="5516"/>
                  </a:lnTo>
                  <a:cubicBezTo>
                    <a:pt x="0" y="5736"/>
                    <a:pt x="3" y="6088"/>
                    <a:pt x="220" y="6308"/>
                  </a:cubicBezTo>
                  <a:cubicBezTo>
                    <a:pt x="329" y="6418"/>
                    <a:pt x="474" y="6473"/>
                    <a:pt x="618" y="6473"/>
                  </a:cubicBezTo>
                  <a:cubicBezTo>
                    <a:pt x="760" y="6473"/>
                    <a:pt x="902" y="6420"/>
                    <a:pt x="1012" y="6314"/>
                  </a:cubicBezTo>
                  <a:lnTo>
                    <a:pt x="1018" y="6308"/>
                  </a:lnTo>
                  <a:lnTo>
                    <a:pt x="2897" y="4495"/>
                  </a:lnTo>
                  <a:cubicBezTo>
                    <a:pt x="3007" y="4390"/>
                    <a:pt x="3148" y="4337"/>
                    <a:pt x="3290" y="4337"/>
                  </a:cubicBezTo>
                  <a:cubicBezTo>
                    <a:pt x="3431" y="4337"/>
                    <a:pt x="3573" y="4390"/>
                    <a:pt x="3683" y="4495"/>
                  </a:cubicBezTo>
                  <a:lnTo>
                    <a:pt x="5562" y="6308"/>
                  </a:lnTo>
                  <a:lnTo>
                    <a:pt x="5568" y="6314"/>
                  </a:lnTo>
                  <a:cubicBezTo>
                    <a:pt x="5678" y="6420"/>
                    <a:pt x="5820" y="6473"/>
                    <a:pt x="5962" y="6473"/>
                  </a:cubicBezTo>
                  <a:cubicBezTo>
                    <a:pt x="6106" y="6473"/>
                    <a:pt x="6250" y="6418"/>
                    <a:pt x="6360" y="6308"/>
                  </a:cubicBezTo>
                  <a:cubicBezTo>
                    <a:pt x="6577" y="6088"/>
                    <a:pt x="6580" y="5736"/>
                    <a:pt x="6366" y="5516"/>
                  </a:cubicBezTo>
                  <a:lnTo>
                    <a:pt x="4487" y="3637"/>
                  </a:lnTo>
                  <a:cubicBezTo>
                    <a:pt x="4267" y="3414"/>
                    <a:pt x="4267" y="3059"/>
                    <a:pt x="4487" y="2836"/>
                  </a:cubicBezTo>
                  <a:lnTo>
                    <a:pt x="6366" y="957"/>
                  </a:lnTo>
                  <a:cubicBezTo>
                    <a:pt x="6580" y="737"/>
                    <a:pt x="6577" y="385"/>
                    <a:pt x="6360" y="165"/>
                  </a:cubicBezTo>
                  <a:cubicBezTo>
                    <a:pt x="6250" y="56"/>
                    <a:pt x="6106" y="1"/>
                    <a:pt x="5962" y="1"/>
                  </a:cubicBezTo>
                  <a:cubicBezTo>
                    <a:pt x="5820" y="1"/>
                    <a:pt x="5678" y="53"/>
                    <a:pt x="5568" y="159"/>
                  </a:cubicBezTo>
                  <a:lnTo>
                    <a:pt x="5562" y="165"/>
                  </a:lnTo>
                  <a:lnTo>
                    <a:pt x="3683" y="1978"/>
                  </a:lnTo>
                  <a:cubicBezTo>
                    <a:pt x="3573" y="2083"/>
                    <a:pt x="3431" y="2136"/>
                    <a:pt x="3290" y="2136"/>
                  </a:cubicBezTo>
                  <a:cubicBezTo>
                    <a:pt x="3148" y="2136"/>
                    <a:pt x="3007" y="2083"/>
                    <a:pt x="2897" y="1978"/>
                  </a:cubicBezTo>
                  <a:lnTo>
                    <a:pt x="1018" y="165"/>
                  </a:lnTo>
                  <a:lnTo>
                    <a:pt x="1012" y="159"/>
                  </a:lnTo>
                  <a:cubicBezTo>
                    <a:pt x="902" y="53"/>
                    <a:pt x="760" y="1"/>
                    <a:pt x="61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2478" name="Google Shape;2478;p64"/>
            <p:cNvSpPr/>
            <p:nvPr/>
          </p:nvSpPr>
          <p:spPr>
            <a:xfrm>
              <a:off x="2085525" y="4992125"/>
              <a:ext cx="481825" cy="481825"/>
            </a:xfrm>
            <a:custGeom>
              <a:avLst/>
              <a:gdLst/>
              <a:ahLst/>
              <a:cxnLst/>
              <a:rect l="l" t="t" r="r" b="b"/>
              <a:pathLst>
                <a:path w="19273" h="19273" extrusionOk="0">
                  <a:moveTo>
                    <a:pt x="12313" y="5263"/>
                  </a:moveTo>
                  <a:cubicBezTo>
                    <a:pt x="12748" y="5263"/>
                    <a:pt x="13183" y="5429"/>
                    <a:pt x="13515" y="5761"/>
                  </a:cubicBezTo>
                  <a:cubicBezTo>
                    <a:pt x="14174" y="6424"/>
                    <a:pt x="14171" y="7496"/>
                    <a:pt x="13509" y="8155"/>
                  </a:cubicBezTo>
                  <a:lnTo>
                    <a:pt x="12030" y="9637"/>
                  </a:lnTo>
                  <a:lnTo>
                    <a:pt x="13512" y="11118"/>
                  </a:lnTo>
                  <a:cubicBezTo>
                    <a:pt x="14174" y="11778"/>
                    <a:pt x="14177" y="12850"/>
                    <a:pt x="13515" y="13512"/>
                  </a:cubicBezTo>
                  <a:cubicBezTo>
                    <a:pt x="13184" y="13844"/>
                    <a:pt x="12749" y="14011"/>
                    <a:pt x="12315" y="14011"/>
                  </a:cubicBezTo>
                  <a:cubicBezTo>
                    <a:pt x="11883" y="14011"/>
                    <a:pt x="11451" y="13847"/>
                    <a:pt x="11121" y="13518"/>
                  </a:cubicBezTo>
                  <a:lnTo>
                    <a:pt x="9636" y="12088"/>
                  </a:lnTo>
                  <a:lnTo>
                    <a:pt x="8152" y="13518"/>
                  </a:lnTo>
                  <a:cubicBezTo>
                    <a:pt x="7822" y="13847"/>
                    <a:pt x="7390" y="14011"/>
                    <a:pt x="6958" y="14011"/>
                  </a:cubicBezTo>
                  <a:cubicBezTo>
                    <a:pt x="6523" y="14011"/>
                    <a:pt x="6087" y="13844"/>
                    <a:pt x="5755" y="13512"/>
                  </a:cubicBezTo>
                  <a:cubicBezTo>
                    <a:pt x="5095" y="12850"/>
                    <a:pt x="5098" y="11778"/>
                    <a:pt x="5761" y="11118"/>
                  </a:cubicBezTo>
                  <a:lnTo>
                    <a:pt x="7239" y="9637"/>
                  </a:lnTo>
                  <a:lnTo>
                    <a:pt x="5758" y="8155"/>
                  </a:lnTo>
                  <a:cubicBezTo>
                    <a:pt x="5095" y="7496"/>
                    <a:pt x="5092" y="6424"/>
                    <a:pt x="5755" y="5761"/>
                  </a:cubicBezTo>
                  <a:cubicBezTo>
                    <a:pt x="6085" y="5429"/>
                    <a:pt x="6519" y="5263"/>
                    <a:pt x="6954" y="5263"/>
                  </a:cubicBezTo>
                  <a:cubicBezTo>
                    <a:pt x="7386" y="5263"/>
                    <a:pt x="7818" y="5428"/>
                    <a:pt x="8149" y="5758"/>
                  </a:cubicBezTo>
                  <a:lnTo>
                    <a:pt x="9633" y="7188"/>
                  </a:lnTo>
                  <a:lnTo>
                    <a:pt x="11118" y="5758"/>
                  </a:lnTo>
                  <a:cubicBezTo>
                    <a:pt x="11448" y="5428"/>
                    <a:pt x="11881" y="5263"/>
                    <a:pt x="12313" y="5263"/>
                  </a:cubicBezTo>
                  <a:close/>
                  <a:moveTo>
                    <a:pt x="9636" y="1"/>
                  </a:moveTo>
                  <a:cubicBezTo>
                    <a:pt x="7095" y="1"/>
                    <a:pt x="4686" y="1012"/>
                    <a:pt x="2849" y="2849"/>
                  </a:cubicBezTo>
                  <a:cubicBezTo>
                    <a:pt x="1012" y="4686"/>
                    <a:pt x="0" y="7098"/>
                    <a:pt x="0" y="9637"/>
                  </a:cubicBezTo>
                  <a:cubicBezTo>
                    <a:pt x="0" y="12175"/>
                    <a:pt x="1012" y="14587"/>
                    <a:pt x="2849" y="16424"/>
                  </a:cubicBezTo>
                  <a:cubicBezTo>
                    <a:pt x="4686" y="18261"/>
                    <a:pt x="7095" y="19273"/>
                    <a:pt x="9636" y="19273"/>
                  </a:cubicBezTo>
                  <a:cubicBezTo>
                    <a:pt x="12175" y="19273"/>
                    <a:pt x="14584" y="18261"/>
                    <a:pt x="16421" y="16424"/>
                  </a:cubicBezTo>
                  <a:cubicBezTo>
                    <a:pt x="18261" y="14587"/>
                    <a:pt x="19272" y="12175"/>
                    <a:pt x="19272" y="9637"/>
                  </a:cubicBezTo>
                  <a:cubicBezTo>
                    <a:pt x="19272" y="7098"/>
                    <a:pt x="18261" y="4686"/>
                    <a:pt x="16421" y="2849"/>
                  </a:cubicBezTo>
                  <a:cubicBezTo>
                    <a:pt x="14584" y="1012"/>
                    <a:pt x="12175" y="1"/>
                    <a:pt x="963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2479" name="Google Shape;2479;p64"/>
          <p:cNvGrpSpPr/>
          <p:nvPr/>
        </p:nvGrpSpPr>
        <p:grpSpPr>
          <a:xfrm>
            <a:off x="4570836" y="1748887"/>
            <a:ext cx="339253" cy="339253"/>
            <a:chOff x="2085525" y="4992125"/>
            <a:chExt cx="481825" cy="481825"/>
          </a:xfrm>
        </p:grpSpPr>
        <p:sp>
          <p:nvSpPr>
            <p:cNvPr id="2480" name="Google Shape;2480;p64"/>
            <p:cNvSpPr/>
            <p:nvPr/>
          </p:nvSpPr>
          <p:spPr>
            <a:xfrm>
              <a:off x="2244150" y="5152125"/>
              <a:ext cx="164500" cy="161825"/>
            </a:xfrm>
            <a:custGeom>
              <a:avLst/>
              <a:gdLst/>
              <a:ahLst/>
              <a:cxnLst/>
              <a:rect l="l" t="t" r="r" b="b"/>
              <a:pathLst>
                <a:path w="6580" h="6473" extrusionOk="0">
                  <a:moveTo>
                    <a:pt x="618" y="1"/>
                  </a:moveTo>
                  <a:cubicBezTo>
                    <a:pt x="474" y="1"/>
                    <a:pt x="329" y="56"/>
                    <a:pt x="220" y="165"/>
                  </a:cubicBezTo>
                  <a:cubicBezTo>
                    <a:pt x="3" y="385"/>
                    <a:pt x="0" y="737"/>
                    <a:pt x="214" y="957"/>
                  </a:cubicBezTo>
                  <a:lnTo>
                    <a:pt x="2093" y="2836"/>
                  </a:lnTo>
                  <a:cubicBezTo>
                    <a:pt x="2313" y="3059"/>
                    <a:pt x="2313" y="3414"/>
                    <a:pt x="2093" y="3637"/>
                  </a:cubicBezTo>
                  <a:lnTo>
                    <a:pt x="214" y="5516"/>
                  </a:lnTo>
                  <a:cubicBezTo>
                    <a:pt x="0" y="5736"/>
                    <a:pt x="3" y="6088"/>
                    <a:pt x="220" y="6308"/>
                  </a:cubicBezTo>
                  <a:cubicBezTo>
                    <a:pt x="329" y="6418"/>
                    <a:pt x="474" y="6473"/>
                    <a:pt x="618" y="6473"/>
                  </a:cubicBezTo>
                  <a:cubicBezTo>
                    <a:pt x="760" y="6473"/>
                    <a:pt x="902" y="6420"/>
                    <a:pt x="1012" y="6314"/>
                  </a:cubicBezTo>
                  <a:lnTo>
                    <a:pt x="1018" y="6308"/>
                  </a:lnTo>
                  <a:lnTo>
                    <a:pt x="2897" y="4495"/>
                  </a:lnTo>
                  <a:cubicBezTo>
                    <a:pt x="3007" y="4390"/>
                    <a:pt x="3148" y="4337"/>
                    <a:pt x="3290" y="4337"/>
                  </a:cubicBezTo>
                  <a:cubicBezTo>
                    <a:pt x="3431" y="4337"/>
                    <a:pt x="3573" y="4390"/>
                    <a:pt x="3683" y="4495"/>
                  </a:cubicBezTo>
                  <a:lnTo>
                    <a:pt x="5562" y="6308"/>
                  </a:lnTo>
                  <a:lnTo>
                    <a:pt x="5568" y="6314"/>
                  </a:lnTo>
                  <a:cubicBezTo>
                    <a:pt x="5678" y="6420"/>
                    <a:pt x="5820" y="6473"/>
                    <a:pt x="5962" y="6473"/>
                  </a:cubicBezTo>
                  <a:cubicBezTo>
                    <a:pt x="6106" y="6473"/>
                    <a:pt x="6250" y="6418"/>
                    <a:pt x="6360" y="6308"/>
                  </a:cubicBezTo>
                  <a:cubicBezTo>
                    <a:pt x="6577" y="6088"/>
                    <a:pt x="6580" y="5736"/>
                    <a:pt x="6366" y="5516"/>
                  </a:cubicBezTo>
                  <a:lnTo>
                    <a:pt x="4487" y="3637"/>
                  </a:lnTo>
                  <a:cubicBezTo>
                    <a:pt x="4267" y="3414"/>
                    <a:pt x="4267" y="3059"/>
                    <a:pt x="4487" y="2836"/>
                  </a:cubicBezTo>
                  <a:lnTo>
                    <a:pt x="6366" y="957"/>
                  </a:lnTo>
                  <a:cubicBezTo>
                    <a:pt x="6580" y="737"/>
                    <a:pt x="6577" y="385"/>
                    <a:pt x="6360" y="165"/>
                  </a:cubicBezTo>
                  <a:cubicBezTo>
                    <a:pt x="6250" y="56"/>
                    <a:pt x="6106" y="1"/>
                    <a:pt x="5962" y="1"/>
                  </a:cubicBezTo>
                  <a:cubicBezTo>
                    <a:pt x="5820" y="1"/>
                    <a:pt x="5678" y="53"/>
                    <a:pt x="5568" y="159"/>
                  </a:cubicBezTo>
                  <a:lnTo>
                    <a:pt x="5562" y="165"/>
                  </a:lnTo>
                  <a:lnTo>
                    <a:pt x="3683" y="1978"/>
                  </a:lnTo>
                  <a:cubicBezTo>
                    <a:pt x="3573" y="2083"/>
                    <a:pt x="3431" y="2136"/>
                    <a:pt x="3290" y="2136"/>
                  </a:cubicBezTo>
                  <a:cubicBezTo>
                    <a:pt x="3148" y="2136"/>
                    <a:pt x="3007" y="2083"/>
                    <a:pt x="2897" y="1978"/>
                  </a:cubicBezTo>
                  <a:lnTo>
                    <a:pt x="1018" y="165"/>
                  </a:lnTo>
                  <a:lnTo>
                    <a:pt x="1012" y="159"/>
                  </a:lnTo>
                  <a:cubicBezTo>
                    <a:pt x="902" y="53"/>
                    <a:pt x="760" y="1"/>
                    <a:pt x="61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2481" name="Google Shape;2481;p64"/>
            <p:cNvSpPr/>
            <p:nvPr/>
          </p:nvSpPr>
          <p:spPr>
            <a:xfrm>
              <a:off x="2085525" y="4992125"/>
              <a:ext cx="481825" cy="481825"/>
            </a:xfrm>
            <a:custGeom>
              <a:avLst/>
              <a:gdLst/>
              <a:ahLst/>
              <a:cxnLst/>
              <a:rect l="l" t="t" r="r" b="b"/>
              <a:pathLst>
                <a:path w="19273" h="19273" extrusionOk="0">
                  <a:moveTo>
                    <a:pt x="12313" y="5263"/>
                  </a:moveTo>
                  <a:cubicBezTo>
                    <a:pt x="12748" y="5263"/>
                    <a:pt x="13183" y="5429"/>
                    <a:pt x="13515" y="5761"/>
                  </a:cubicBezTo>
                  <a:cubicBezTo>
                    <a:pt x="14174" y="6424"/>
                    <a:pt x="14171" y="7496"/>
                    <a:pt x="13509" y="8155"/>
                  </a:cubicBezTo>
                  <a:lnTo>
                    <a:pt x="12030" y="9637"/>
                  </a:lnTo>
                  <a:lnTo>
                    <a:pt x="13512" y="11118"/>
                  </a:lnTo>
                  <a:cubicBezTo>
                    <a:pt x="14174" y="11778"/>
                    <a:pt x="14177" y="12850"/>
                    <a:pt x="13515" y="13512"/>
                  </a:cubicBezTo>
                  <a:cubicBezTo>
                    <a:pt x="13184" y="13844"/>
                    <a:pt x="12749" y="14011"/>
                    <a:pt x="12315" y="14011"/>
                  </a:cubicBezTo>
                  <a:cubicBezTo>
                    <a:pt x="11883" y="14011"/>
                    <a:pt x="11451" y="13847"/>
                    <a:pt x="11121" y="13518"/>
                  </a:cubicBezTo>
                  <a:lnTo>
                    <a:pt x="9636" y="12088"/>
                  </a:lnTo>
                  <a:lnTo>
                    <a:pt x="8152" y="13518"/>
                  </a:lnTo>
                  <a:cubicBezTo>
                    <a:pt x="7822" y="13847"/>
                    <a:pt x="7390" y="14011"/>
                    <a:pt x="6958" y="14011"/>
                  </a:cubicBezTo>
                  <a:cubicBezTo>
                    <a:pt x="6523" y="14011"/>
                    <a:pt x="6087" y="13844"/>
                    <a:pt x="5755" y="13512"/>
                  </a:cubicBezTo>
                  <a:cubicBezTo>
                    <a:pt x="5095" y="12850"/>
                    <a:pt x="5098" y="11778"/>
                    <a:pt x="5761" y="11118"/>
                  </a:cubicBezTo>
                  <a:lnTo>
                    <a:pt x="7239" y="9637"/>
                  </a:lnTo>
                  <a:lnTo>
                    <a:pt x="5758" y="8155"/>
                  </a:lnTo>
                  <a:cubicBezTo>
                    <a:pt x="5095" y="7496"/>
                    <a:pt x="5092" y="6424"/>
                    <a:pt x="5755" y="5761"/>
                  </a:cubicBezTo>
                  <a:cubicBezTo>
                    <a:pt x="6085" y="5429"/>
                    <a:pt x="6519" y="5263"/>
                    <a:pt x="6954" y="5263"/>
                  </a:cubicBezTo>
                  <a:cubicBezTo>
                    <a:pt x="7386" y="5263"/>
                    <a:pt x="7818" y="5428"/>
                    <a:pt x="8149" y="5758"/>
                  </a:cubicBezTo>
                  <a:lnTo>
                    <a:pt x="9633" y="7188"/>
                  </a:lnTo>
                  <a:lnTo>
                    <a:pt x="11118" y="5758"/>
                  </a:lnTo>
                  <a:cubicBezTo>
                    <a:pt x="11448" y="5428"/>
                    <a:pt x="11881" y="5263"/>
                    <a:pt x="12313" y="5263"/>
                  </a:cubicBezTo>
                  <a:close/>
                  <a:moveTo>
                    <a:pt x="9636" y="1"/>
                  </a:moveTo>
                  <a:cubicBezTo>
                    <a:pt x="7095" y="1"/>
                    <a:pt x="4686" y="1012"/>
                    <a:pt x="2849" y="2849"/>
                  </a:cubicBezTo>
                  <a:cubicBezTo>
                    <a:pt x="1012" y="4686"/>
                    <a:pt x="0" y="7098"/>
                    <a:pt x="0" y="9637"/>
                  </a:cubicBezTo>
                  <a:cubicBezTo>
                    <a:pt x="0" y="12175"/>
                    <a:pt x="1012" y="14587"/>
                    <a:pt x="2849" y="16424"/>
                  </a:cubicBezTo>
                  <a:cubicBezTo>
                    <a:pt x="4686" y="18261"/>
                    <a:pt x="7095" y="19273"/>
                    <a:pt x="9636" y="19273"/>
                  </a:cubicBezTo>
                  <a:cubicBezTo>
                    <a:pt x="12175" y="19273"/>
                    <a:pt x="14584" y="18261"/>
                    <a:pt x="16421" y="16424"/>
                  </a:cubicBezTo>
                  <a:cubicBezTo>
                    <a:pt x="18261" y="14587"/>
                    <a:pt x="19272" y="12175"/>
                    <a:pt x="19272" y="9637"/>
                  </a:cubicBezTo>
                  <a:cubicBezTo>
                    <a:pt x="19272" y="7098"/>
                    <a:pt x="18261" y="4686"/>
                    <a:pt x="16421" y="2849"/>
                  </a:cubicBezTo>
                  <a:cubicBezTo>
                    <a:pt x="14584" y="1012"/>
                    <a:pt x="12175" y="1"/>
                    <a:pt x="963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2482" name="Google Shape;2482;p64"/>
          <p:cNvGrpSpPr/>
          <p:nvPr/>
        </p:nvGrpSpPr>
        <p:grpSpPr>
          <a:xfrm>
            <a:off x="5945003" y="1748887"/>
            <a:ext cx="339253" cy="339253"/>
            <a:chOff x="2085525" y="4992125"/>
            <a:chExt cx="481825" cy="481825"/>
          </a:xfrm>
        </p:grpSpPr>
        <p:sp>
          <p:nvSpPr>
            <p:cNvPr id="2483" name="Google Shape;2483;p64"/>
            <p:cNvSpPr/>
            <p:nvPr/>
          </p:nvSpPr>
          <p:spPr>
            <a:xfrm>
              <a:off x="2244150" y="5152125"/>
              <a:ext cx="164500" cy="161825"/>
            </a:xfrm>
            <a:custGeom>
              <a:avLst/>
              <a:gdLst/>
              <a:ahLst/>
              <a:cxnLst/>
              <a:rect l="l" t="t" r="r" b="b"/>
              <a:pathLst>
                <a:path w="6580" h="6473" extrusionOk="0">
                  <a:moveTo>
                    <a:pt x="618" y="1"/>
                  </a:moveTo>
                  <a:cubicBezTo>
                    <a:pt x="474" y="1"/>
                    <a:pt x="329" y="56"/>
                    <a:pt x="220" y="165"/>
                  </a:cubicBezTo>
                  <a:cubicBezTo>
                    <a:pt x="3" y="385"/>
                    <a:pt x="0" y="737"/>
                    <a:pt x="214" y="957"/>
                  </a:cubicBezTo>
                  <a:lnTo>
                    <a:pt x="2093" y="2836"/>
                  </a:lnTo>
                  <a:cubicBezTo>
                    <a:pt x="2313" y="3059"/>
                    <a:pt x="2313" y="3414"/>
                    <a:pt x="2093" y="3637"/>
                  </a:cubicBezTo>
                  <a:lnTo>
                    <a:pt x="214" y="5516"/>
                  </a:lnTo>
                  <a:cubicBezTo>
                    <a:pt x="0" y="5736"/>
                    <a:pt x="3" y="6088"/>
                    <a:pt x="220" y="6308"/>
                  </a:cubicBezTo>
                  <a:cubicBezTo>
                    <a:pt x="329" y="6418"/>
                    <a:pt x="474" y="6473"/>
                    <a:pt x="618" y="6473"/>
                  </a:cubicBezTo>
                  <a:cubicBezTo>
                    <a:pt x="760" y="6473"/>
                    <a:pt x="902" y="6420"/>
                    <a:pt x="1012" y="6314"/>
                  </a:cubicBezTo>
                  <a:lnTo>
                    <a:pt x="1018" y="6308"/>
                  </a:lnTo>
                  <a:lnTo>
                    <a:pt x="2897" y="4495"/>
                  </a:lnTo>
                  <a:cubicBezTo>
                    <a:pt x="3007" y="4390"/>
                    <a:pt x="3148" y="4337"/>
                    <a:pt x="3290" y="4337"/>
                  </a:cubicBezTo>
                  <a:cubicBezTo>
                    <a:pt x="3431" y="4337"/>
                    <a:pt x="3573" y="4390"/>
                    <a:pt x="3683" y="4495"/>
                  </a:cubicBezTo>
                  <a:lnTo>
                    <a:pt x="5562" y="6308"/>
                  </a:lnTo>
                  <a:lnTo>
                    <a:pt x="5568" y="6314"/>
                  </a:lnTo>
                  <a:cubicBezTo>
                    <a:pt x="5678" y="6420"/>
                    <a:pt x="5820" y="6473"/>
                    <a:pt x="5962" y="6473"/>
                  </a:cubicBezTo>
                  <a:cubicBezTo>
                    <a:pt x="6106" y="6473"/>
                    <a:pt x="6250" y="6418"/>
                    <a:pt x="6360" y="6308"/>
                  </a:cubicBezTo>
                  <a:cubicBezTo>
                    <a:pt x="6577" y="6088"/>
                    <a:pt x="6580" y="5736"/>
                    <a:pt x="6366" y="5516"/>
                  </a:cubicBezTo>
                  <a:lnTo>
                    <a:pt x="4487" y="3637"/>
                  </a:lnTo>
                  <a:cubicBezTo>
                    <a:pt x="4267" y="3414"/>
                    <a:pt x="4267" y="3059"/>
                    <a:pt x="4487" y="2836"/>
                  </a:cubicBezTo>
                  <a:lnTo>
                    <a:pt x="6366" y="957"/>
                  </a:lnTo>
                  <a:cubicBezTo>
                    <a:pt x="6580" y="737"/>
                    <a:pt x="6577" y="385"/>
                    <a:pt x="6360" y="165"/>
                  </a:cubicBezTo>
                  <a:cubicBezTo>
                    <a:pt x="6250" y="56"/>
                    <a:pt x="6106" y="1"/>
                    <a:pt x="5962" y="1"/>
                  </a:cubicBezTo>
                  <a:cubicBezTo>
                    <a:pt x="5820" y="1"/>
                    <a:pt x="5678" y="53"/>
                    <a:pt x="5568" y="159"/>
                  </a:cubicBezTo>
                  <a:lnTo>
                    <a:pt x="5562" y="165"/>
                  </a:lnTo>
                  <a:lnTo>
                    <a:pt x="3683" y="1978"/>
                  </a:lnTo>
                  <a:cubicBezTo>
                    <a:pt x="3573" y="2083"/>
                    <a:pt x="3431" y="2136"/>
                    <a:pt x="3290" y="2136"/>
                  </a:cubicBezTo>
                  <a:cubicBezTo>
                    <a:pt x="3148" y="2136"/>
                    <a:pt x="3007" y="2083"/>
                    <a:pt x="2897" y="1978"/>
                  </a:cubicBezTo>
                  <a:lnTo>
                    <a:pt x="1018" y="165"/>
                  </a:lnTo>
                  <a:lnTo>
                    <a:pt x="1012" y="159"/>
                  </a:lnTo>
                  <a:cubicBezTo>
                    <a:pt x="902" y="53"/>
                    <a:pt x="760" y="1"/>
                    <a:pt x="61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2484" name="Google Shape;2484;p64"/>
            <p:cNvSpPr/>
            <p:nvPr/>
          </p:nvSpPr>
          <p:spPr>
            <a:xfrm>
              <a:off x="2085525" y="4992125"/>
              <a:ext cx="481825" cy="481825"/>
            </a:xfrm>
            <a:custGeom>
              <a:avLst/>
              <a:gdLst/>
              <a:ahLst/>
              <a:cxnLst/>
              <a:rect l="l" t="t" r="r" b="b"/>
              <a:pathLst>
                <a:path w="19273" h="19273" extrusionOk="0">
                  <a:moveTo>
                    <a:pt x="12313" y="5263"/>
                  </a:moveTo>
                  <a:cubicBezTo>
                    <a:pt x="12748" y="5263"/>
                    <a:pt x="13183" y="5429"/>
                    <a:pt x="13515" y="5761"/>
                  </a:cubicBezTo>
                  <a:cubicBezTo>
                    <a:pt x="14174" y="6424"/>
                    <a:pt x="14171" y="7496"/>
                    <a:pt x="13509" y="8155"/>
                  </a:cubicBezTo>
                  <a:lnTo>
                    <a:pt x="12030" y="9637"/>
                  </a:lnTo>
                  <a:lnTo>
                    <a:pt x="13512" y="11118"/>
                  </a:lnTo>
                  <a:cubicBezTo>
                    <a:pt x="14174" y="11778"/>
                    <a:pt x="14177" y="12850"/>
                    <a:pt x="13515" y="13512"/>
                  </a:cubicBezTo>
                  <a:cubicBezTo>
                    <a:pt x="13184" y="13844"/>
                    <a:pt x="12749" y="14011"/>
                    <a:pt x="12315" y="14011"/>
                  </a:cubicBezTo>
                  <a:cubicBezTo>
                    <a:pt x="11883" y="14011"/>
                    <a:pt x="11451" y="13847"/>
                    <a:pt x="11121" y="13518"/>
                  </a:cubicBezTo>
                  <a:lnTo>
                    <a:pt x="9636" y="12088"/>
                  </a:lnTo>
                  <a:lnTo>
                    <a:pt x="8152" y="13518"/>
                  </a:lnTo>
                  <a:cubicBezTo>
                    <a:pt x="7822" y="13847"/>
                    <a:pt x="7390" y="14011"/>
                    <a:pt x="6958" y="14011"/>
                  </a:cubicBezTo>
                  <a:cubicBezTo>
                    <a:pt x="6523" y="14011"/>
                    <a:pt x="6087" y="13844"/>
                    <a:pt x="5755" y="13512"/>
                  </a:cubicBezTo>
                  <a:cubicBezTo>
                    <a:pt x="5095" y="12850"/>
                    <a:pt x="5098" y="11778"/>
                    <a:pt x="5761" y="11118"/>
                  </a:cubicBezTo>
                  <a:lnTo>
                    <a:pt x="7239" y="9637"/>
                  </a:lnTo>
                  <a:lnTo>
                    <a:pt x="5758" y="8155"/>
                  </a:lnTo>
                  <a:cubicBezTo>
                    <a:pt x="5095" y="7496"/>
                    <a:pt x="5092" y="6424"/>
                    <a:pt x="5755" y="5761"/>
                  </a:cubicBezTo>
                  <a:cubicBezTo>
                    <a:pt x="6085" y="5429"/>
                    <a:pt x="6519" y="5263"/>
                    <a:pt x="6954" y="5263"/>
                  </a:cubicBezTo>
                  <a:cubicBezTo>
                    <a:pt x="7386" y="5263"/>
                    <a:pt x="7818" y="5428"/>
                    <a:pt x="8149" y="5758"/>
                  </a:cubicBezTo>
                  <a:lnTo>
                    <a:pt x="9633" y="7188"/>
                  </a:lnTo>
                  <a:lnTo>
                    <a:pt x="11118" y="5758"/>
                  </a:lnTo>
                  <a:cubicBezTo>
                    <a:pt x="11448" y="5428"/>
                    <a:pt x="11881" y="5263"/>
                    <a:pt x="12313" y="5263"/>
                  </a:cubicBezTo>
                  <a:close/>
                  <a:moveTo>
                    <a:pt x="9636" y="1"/>
                  </a:moveTo>
                  <a:cubicBezTo>
                    <a:pt x="7095" y="1"/>
                    <a:pt x="4686" y="1012"/>
                    <a:pt x="2849" y="2849"/>
                  </a:cubicBezTo>
                  <a:cubicBezTo>
                    <a:pt x="1012" y="4686"/>
                    <a:pt x="0" y="7098"/>
                    <a:pt x="0" y="9637"/>
                  </a:cubicBezTo>
                  <a:cubicBezTo>
                    <a:pt x="0" y="12175"/>
                    <a:pt x="1012" y="14587"/>
                    <a:pt x="2849" y="16424"/>
                  </a:cubicBezTo>
                  <a:cubicBezTo>
                    <a:pt x="4686" y="18261"/>
                    <a:pt x="7095" y="19273"/>
                    <a:pt x="9636" y="19273"/>
                  </a:cubicBezTo>
                  <a:cubicBezTo>
                    <a:pt x="12175" y="19273"/>
                    <a:pt x="14584" y="18261"/>
                    <a:pt x="16421" y="16424"/>
                  </a:cubicBezTo>
                  <a:cubicBezTo>
                    <a:pt x="18261" y="14587"/>
                    <a:pt x="19272" y="12175"/>
                    <a:pt x="19272" y="9637"/>
                  </a:cubicBezTo>
                  <a:cubicBezTo>
                    <a:pt x="19272" y="7098"/>
                    <a:pt x="18261" y="4686"/>
                    <a:pt x="16421" y="2849"/>
                  </a:cubicBezTo>
                  <a:cubicBezTo>
                    <a:pt x="14584" y="1012"/>
                    <a:pt x="12175" y="1"/>
                    <a:pt x="963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2485" name="Google Shape;2485;p64"/>
          <p:cNvGrpSpPr/>
          <p:nvPr/>
        </p:nvGrpSpPr>
        <p:grpSpPr>
          <a:xfrm>
            <a:off x="3210925" y="2324568"/>
            <a:ext cx="339253" cy="339253"/>
            <a:chOff x="2085525" y="4992125"/>
            <a:chExt cx="481825" cy="481825"/>
          </a:xfrm>
        </p:grpSpPr>
        <p:sp>
          <p:nvSpPr>
            <p:cNvPr id="2486" name="Google Shape;2486;p64"/>
            <p:cNvSpPr/>
            <p:nvPr/>
          </p:nvSpPr>
          <p:spPr>
            <a:xfrm>
              <a:off x="2244150" y="5152125"/>
              <a:ext cx="164500" cy="161825"/>
            </a:xfrm>
            <a:custGeom>
              <a:avLst/>
              <a:gdLst/>
              <a:ahLst/>
              <a:cxnLst/>
              <a:rect l="l" t="t" r="r" b="b"/>
              <a:pathLst>
                <a:path w="6580" h="6473" extrusionOk="0">
                  <a:moveTo>
                    <a:pt x="618" y="1"/>
                  </a:moveTo>
                  <a:cubicBezTo>
                    <a:pt x="474" y="1"/>
                    <a:pt x="329" y="56"/>
                    <a:pt x="220" y="165"/>
                  </a:cubicBezTo>
                  <a:cubicBezTo>
                    <a:pt x="3" y="385"/>
                    <a:pt x="0" y="737"/>
                    <a:pt x="214" y="957"/>
                  </a:cubicBezTo>
                  <a:lnTo>
                    <a:pt x="2093" y="2836"/>
                  </a:lnTo>
                  <a:cubicBezTo>
                    <a:pt x="2313" y="3059"/>
                    <a:pt x="2313" y="3414"/>
                    <a:pt x="2093" y="3637"/>
                  </a:cubicBezTo>
                  <a:lnTo>
                    <a:pt x="214" y="5516"/>
                  </a:lnTo>
                  <a:cubicBezTo>
                    <a:pt x="0" y="5736"/>
                    <a:pt x="3" y="6088"/>
                    <a:pt x="220" y="6308"/>
                  </a:cubicBezTo>
                  <a:cubicBezTo>
                    <a:pt x="329" y="6418"/>
                    <a:pt x="474" y="6473"/>
                    <a:pt x="618" y="6473"/>
                  </a:cubicBezTo>
                  <a:cubicBezTo>
                    <a:pt x="760" y="6473"/>
                    <a:pt x="902" y="6420"/>
                    <a:pt x="1012" y="6314"/>
                  </a:cubicBezTo>
                  <a:lnTo>
                    <a:pt x="1018" y="6308"/>
                  </a:lnTo>
                  <a:lnTo>
                    <a:pt x="2897" y="4495"/>
                  </a:lnTo>
                  <a:cubicBezTo>
                    <a:pt x="3007" y="4390"/>
                    <a:pt x="3148" y="4337"/>
                    <a:pt x="3290" y="4337"/>
                  </a:cubicBezTo>
                  <a:cubicBezTo>
                    <a:pt x="3431" y="4337"/>
                    <a:pt x="3573" y="4390"/>
                    <a:pt x="3683" y="4495"/>
                  </a:cubicBezTo>
                  <a:lnTo>
                    <a:pt x="5562" y="6308"/>
                  </a:lnTo>
                  <a:lnTo>
                    <a:pt x="5568" y="6314"/>
                  </a:lnTo>
                  <a:cubicBezTo>
                    <a:pt x="5678" y="6420"/>
                    <a:pt x="5820" y="6473"/>
                    <a:pt x="5962" y="6473"/>
                  </a:cubicBezTo>
                  <a:cubicBezTo>
                    <a:pt x="6106" y="6473"/>
                    <a:pt x="6250" y="6418"/>
                    <a:pt x="6360" y="6308"/>
                  </a:cubicBezTo>
                  <a:cubicBezTo>
                    <a:pt x="6577" y="6088"/>
                    <a:pt x="6580" y="5736"/>
                    <a:pt x="6366" y="5516"/>
                  </a:cubicBezTo>
                  <a:lnTo>
                    <a:pt x="4487" y="3637"/>
                  </a:lnTo>
                  <a:cubicBezTo>
                    <a:pt x="4267" y="3414"/>
                    <a:pt x="4267" y="3059"/>
                    <a:pt x="4487" y="2836"/>
                  </a:cubicBezTo>
                  <a:lnTo>
                    <a:pt x="6366" y="957"/>
                  </a:lnTo>
                  <a:cubicBezTo>
                    <a:pt x="6580" y="737"/>
                    <a:pt x="6577" y="385"/>
                    <a:pt x="6360" y="165"/>
                  </a:cubicBezTo>
                  <a:cubicBezTo>
                    <a:pt x="6250" y="56"/>
                    <a:pt x="6106" y="1"/>
                    <a:pt x="5962" y="1"/>
                  </a:cubicBezTo>
                  <a:cubicBezTo>
                    <a:pt x="5820" y="1"/>
                    <a:pt x="5678" y="53"/>
                    <a:pt x="5568" y="159"/>
                  </a:cubicBezTo>
                  <a:lnTo>
                    <a:pt x="5562" y="165"/>
                  </a:lnTo>
                  <a:lnTo>
                    <a:pt x="3683" y="1978"/>
                  </a:lnTo>
                  <a:cubicBezTo>
                    <a:pt x="3573" y="2083"/>
                    <a:pt x="3431" y="2136"/>
                    <a:pt x="3290" y="2136"/>
                  </a:cubicBezTo>
                  <a:cubicBezTo>
                    <a:pt x="3148" y="2136"/>
                    <a:pt x="3007" y="2083"/>
                    <a:pt x="2897" y="1978"/>
                  </a:cubicBezTo>
                  <a:lnTo>
                    <a:pt x="1018" y="165"/>
                  </a:lnTo>
                  <a:lnTo>
                    <a:pt x="1012" y="159"/>
                  </a:lnTo>
                  <a:cubicBezTo>
                    <a:pt x="902" y="53"/>
                    <a:pt x="760" y="1"/>
                    <a:pt x="61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2487" name="Google Shape;2487;p64"/>
            <p:cNvSpPr/>
            <p:nvPr/>
          </p:nvSpPr>
          <p:spPr>
            <a:xfrm>
              <a:off x="2085525" y="4992125"/>
              <a:ext cx="481825" cy="481825"/>
            </a:xfrm>
            <a:custGeom>
              <a:avLst/>
              <a:gdLst/>
              <a:ahLst/>
              <a:cxnLst/>
              <a:rect l="l" t="t" r="r" b="b"/>
              <a:pathLst>
                <a:path w="19273" h="19273" extrusionOk="0">
                  <a:moveTo>
                    <a:pt x="12313" y="5263"/>
                  </a:moveTo>
                  <a:cubicBezTo>
                    <a:pt x="12748" y="5263"/>
                    <a:pt x="13183" y="5429"/>
                    <a:pt x="13515" y="5761"/>
                  </a:cubicBezTo>
                  <a:cubicBezTo>
                    <a:pt x="14174" y="6424"/>
                    <a:pt x="14171" y="7496"/>
                    <a:pt x="13509" y="8155"/>
                  </a:cubicBezTo>
                  <a:lnTo>
                    <a:pt x="12030" y="9637"/>
                  </a:lnTo>
                  <a:lnTo>
                    <a:pt x="13512" y="11118"/>
                  </a:lnTo>
                  <a:cubicBezTo>
                    <a:pt x="14174" y="11778"/>
                    <a:pt x="14177" y="12850"/>
                    <a:pt x="13515" y="13512"/>
                  </a:cubicBezTo>
                  <a:cubicBezTo>
                    <a:pt x="13184" y="13844"/>
                    <a:pt x="12749" y="14011"/>
                    <a:pt x="12315" y="14011"/>
                  </a:cubicBezTo>
                  <a:cubicBezTo>
                    <a:pt x="11883" y="14011"/>
                    <a:pt x="11451" y="13847"/>
                    <a:pt x="11121" y="13518"/>
                  </a:cubicBezTo>
                  <a:lnTo>
                    <a:pt x="9636" y="12088"/>
                  </a:lnTo>
                  <a:lnTo>
                    <a:pt x="8152" y="13518"/>
                  </a:lnTo>
                  <a:cubicBezTo>
                    <a:pt x="7822" y="13847"/>
                    <a:pt x="7390" y="14011"/>
                    <a:pt x="6958" y="14011"/>
                  </a:cubicBezTo>
                  <a:cubicBezTo>
                    <a:pt x="6523" y="14011"/>
                    <a:pt x="6087" y="13844"/>
                    <a:pt x="5755" y="13512"/>
                  </a:cubicBezTo>
                  <a:cubicBezTo>
                    <a:pt x="5095" y="12850"/>
                    <a:pt x="5098" y="11778"/>
                    <a:pt x="5761" y="11118"/>
                  </a:cubicBezTo>
                  <a:lnTo>
                    <a:pt x="7239" y="9637"/>
                  </a:lnTo>
                  <a:lnTo>
                    <a:pt x="5758" y="8155"/>
                  </a:lnTo>
                  <a:cubicBezTo>
                    <a:pt x="5095" y="7496"/>
                    <a:pt x="5092" y="6424"/>
                    <a:pt x="5755" y="5761"/>
                  </a:cubicBezTo>
                  <a:cubicBezTo>
                    <a:pt x="6085" y="5429"/>
                    <a:pt x="6519" y="5263"/>
                    <a:pt x="6954" y="5263"/>
                  </a:cubicBezTo>
                  <a:cubicBezTo>
                    <a:pt x="7386" y="5263"/>
                    <a:pt x="7818" y="5428"/>
                    <a:pt x="8149" y="5758"/>
                  </a:cubicBezTo>
                  <a:lnTo>
                    <a:pt x="9633" y="7188"/>
                  </a:lnTo>
                  <a:lnTo>
                    <a:pt x="11118" y="5758"/>
                  </a:lnTo>
                  <a:cubicBezTo>
                    <a:pt x="11448" y="5428"/>
                    <a:pt x="11881" y="5263"/>
                    <a:pt x="12313" y="5263"/>
                  </a:cubicBezTo>
                  <a:close/>
                  <a:moveTo>
                    <a:pt x="9636" y="1"/>
                  </a:moveTo>
                  <a:cubicBezTo>
                    <a:pt x="7095" y="1"/>
                    <a:pt x="4686" y="1012"/>
                    <a:pt x="2849" y="2849"/>
                  </a:cubicBezTo>
                  <a:cubicBezTo>
                    <a:pt x="1012" y="4686"/>
                    <a:pt x="0" y="7098"/>
                    <a:pt x="0" y="9637"/>
                  </a:cubicBezTo>
                  <a:cubicBezTo>
                    <a:pt x="0" y="12175"/>
                    <a:pt x="1012" y="14587"/>
                    <a:pt x="2849" y="16424"/>
                  </a:cubicBezTo>
                  <a:cubicBezTo>
                    <a:pt x="4686" y="18261"/>
                    <a:pt x="7095" y="19273"/>
                    <a:pt x="9636" y="19273"/>
                  </a:cubicBezTo>
                  <a:cubicBezTo>
                    <a:pt x="12175" y="19273"/>
                    <a:pt x="14584" y="18261"/>
                    <a:pt x="16421" y="16424"/>
                  </a:cubicBezTo>
                  <a:cubicBezTo>
                    <a:pt x="18261" y="14587"/>
                    <a:pt x="19272" y="12175"/>
                    <a:pt x="19272" y="9637"/>
                  </a:cubicBezTo>
                  <a:cubicBezTo>
                    <a:pt x="19272" y="7098"/>
                    <a:pt x="18261" y="4686"/>
                    <a:pt x="16421" y="2849"/>
                  </a:cubicBezTo>
                  <a:cubicBezTo>
                    <a:pt x="14584" y="1012"/>
                    <a:pt x="12175" y="1"/>
                    <a:pt x="963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2488" name="Google Shape;2488;p64"/>
          <p:cNvGrpSpPr/>
          <p:nvPr/>
        </p:nvGrpSpPr>
        <p:grpSpPr>
          <a:xfrm>
            <a:off x="4570836" y="1175398"/>
            <a:ext cx="339253" cy="339253"/>
            <a:chOff x="1492675" y="4992125"/>
            <a:chExt cx="481825" cy="481825"/>
          </a:xfrm>
        </p:grpSpPr>
        <p:sp>
          <p:nvSpPr>
            <p:cNvPr id="2489" name="Google Shape;2489;p64"/>
            <p:cNvSpPr/>
            <p:nvPr/>
          </p:nvSpPr>
          <p:spPr>
            <a:xfrm>
              <a:off x="1492675" y="4992125"/>
              <a:ext cx="481825" cy="481825"/>
            </a:xfrm>
            <a:custGeom>
              <a:avLst/>
              <a:gdLst/>
              <a:ahLst/>
              <a:cxnLst/>
              <a:rect l="l" t="t" r="r" b="b"/>
              <a:pathLst>
                <a:path w="19273" h="19273" extrusionOk="0">
                  <a:moveTo>
                    <a:pt x="12728" y="5990"/>
                  </a:moveTo>
                  <a:cubicBezTo>
                    <a:pt x="13161" y="5990"/>
                    <a:pt x="13595" y="6156"/>
                    <a:pt x="13925" y="6487"/>
                  </a:cubicBezTo>
                  <a:cubicBezTo>
                    <a:pt x="14587" y="7149"/>
                    <a:pt x="14587" y="8221"/>
                    <a:pt x="13928" y="8884"/>
                  </a:cubicBezTo>
                  <a:lnTo>
                    <a:pt x="10028" y="12780"/>
                  </a:lnTo>
                  <a:cubicBezTo>
                    <a:pt x="9709" y="13100"/>
                    <a:pt x="9278" y="13280"/>
                    <a:pt x="8830" y="13280"/>
                  </a:cubicBezTo>
                  <a:lnTo>
                    <a:pt x="8815" y="13280"/>
                  </a:lnTo>
                  <a:cubicBezTo>
                    <a:pt x="8811" y="13280"/>
                    <a:pt x="8807" y="13280"/>
                    <a:pt x="8804" y="13280"/>
                  </a:cubicBezTo>
                  <a:cubicBezTo>
                    <a:pt x="8362" y="13280"/>
                    <a:pt x="7936" y="13103"/>
                    <a:pt x="7622" y="12789"/>
                  </a:cubicBezTo>
                  <a:lnTo>
                    <a:pt x="5346" y="10528"/>
                  </a:lnTo>
                  <a:cubicBezTo>
                    <a:pt x="4632" y="9877"/>
                    <a:pt x="4605" y="8760"/>
                    <a:pt x="5288" y="8077"/>
                  </a:cubicBezTo>
                  <a:cubicBezTo>
                    <a:pt x="5620" y="7745"/>
                    <a:pt x="6053" y="7581"/>
                    <a:pt x="6485" y="7581"/>
                  </a:cubicBezTo>
                  <a:cubicBezTo>
                    <a:pt x="6944" y="7581"/>
                    <a:pt x="7402" y="7766"/>
                    <a:pt x="7737" y="8134"/>
                  </a:cubicBezTo>
                  <a:lnTo>
                    <a:pt x="8812" y="9206"/>
                  </a:lnTo>
                  <a:lnTo>
                    <a:pt x="11531" y="6487"/>
                  </a:lnTo>
                  <a:cubicBezTo>
                    <a:pt x="11861" y="6156"/>
                    <a:pt x="12294" y="5990"/>
                    <a:pt x="12728" y="5990"/>
                  </a:cubicBezTo>
                  <a:close/>
                  <a:moveTo>
                    <a:pt x="9637" y="1"/>
                  </a:moveTo>
                  <a:cubicBezTo>
                    <a:pt x="7095" y="1"/>
                    <a:pt x="4686" y="1012"/>
                    <a:pt x="2849" y="2849"/>
                  </a:cubicBezTo>
                  <a:cubicBezTo>
                    <a:pt x="1013" y="4686"/>
                    <a:pt x="1" y="7098"/>
                    <a:pt x="1" y="9637"/>
                  </a:cubicBezTo>
                  <a:cubicBezTo>
                    <a:pt x="1" y="12175"/>
                    <a:pt x="1013" y="14587"/>
                    <a:pt x="2849" y="16424"/>
                  </a:cubicBezTo>
                  <a:cubicBezTo>
                    <a:pt x="4686" y="18261"/>
                    <a:pt x="7095" y="19273"/>
                    <a:pt x="9637" y="19273"/>
                  </a:cubicBezTo>
                  <a:cubicBezTo>
                    <a:pt x="12175" y="19273"/>
                    <a:pt x="14584" y="18261"/>
                    <a:pt x="16421" y="16424"/>
                  </a:cubicBezTo>
                  <a:cubicBezTo>
                    <a:pt x="18258" y="14587"/>
                    <a:pt x="19273" y="12175"/>
                    <a:pt x="19273" y="9637"/>
                  </a:cubicBezTo>
                  <a:cubicBezTo>
                    <a:pt x="19273" y="7098"/>
                    <a:pt x="18258" y="4686"/>
                    <a:pt x="16421" y="2849"/>
                  </a:cubicBezTo>
                  <a:cubicBezTo>
                    <a:pt x="14584" y="1012"/>
                    <a:pt x="12175" y="1"/>
                    <a:pt x="963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2490" name="Google Shape;2490;p64"/>
            <p:cNvSpPr/>
            <p:nvPr/>
          </p:nvSpPr>
          <p:spPr>
            <a:xfrm>
              <a:off x="1639625" y="5170175"/>
              <a:ext cx="190100" cy="125750"/>
            </a:xfrm>
            <a:custGeom>
              <a:avLst/>
              <a:gdLst/>
              <a:ahLst/>
              <a:cxnLst/>
              <a:rect l="l" t="t" r="r" b="b"/>
              <a:pathLst>
                <a:path w="7604" h="5030" extrusionOk="0">
                  <a:moveTo>
                    <a:pt x="6852" y="0"/>
                  </a:moveTo>
                  <a:cubicBezTo>
                    <a:pt x="6851" y="0"/>
                    <a:pt x="6850" y="0"/>
                    <a:pt x="6848" y="0"/>
                  </a:cubicBezTo>
                  <a:cubicBezTo>
                    <a:pt x="6698" y="0"/>
                    <a:pt x="6556" y="57"/>
                    <a:pt x="6451" y="163"/>
                  </a:cubicBezTo>
                  <a:lnTo>
                    <a:pt x="3334" y="3279"/>
                  </a:lnTo>
                  <a:cubicBezTo>
                    <a:pt x="3224" y="3391"/>
                    <a:pt x="3080" y="3447"/>
                    <a:pt x="2935" y="3447"/>
                  </a:cubicBezTo>
                  <a:cubicBezTo>
                    <a:pt x="2791" y="3447"/>
                    <a:pt x="2646" y="3391"/>
                    <a:pt x="2536" y="3279"/>
                  </a:cubicBezTo>
                  <a:cubicBezTo>
                    <a:pt x="2533" y="3279"/>
                    <a:pt x="2533" y="3279"/>
                    <a:pt x="2530" y="3276"/>
                  </a:cubicBezTo>
                  <a:cubicBezTo>
                    <a:pt x="2521" y="3267"/>
                    <a:pt x="2509" y="3255"/>
                    <a:pt x="2497" y="3246"/>
                  </a:cubicBezTo>
                  <a:lnTo>
                    <a:pt x="1061" y="1810"/>
                  </a:lnTo>
                  <a:cubicBezTo>
                    <a:pt x="948" y="1678"/>
                    <a:pt x="789" y="1611"/>
                    <a:pt x="629" y="1611"/>
                  </a:cubicBezTo>
                  <a:cubicBezTo>
                    <a:pt x="486" y="1611"/>
                    <a:pt x="342" y="1666"/>
                    <a:pt x="233" y="1777"/>
                  </a:cubicBezTo>
                  <a:cubicBezTo>
                    <a:pt x="1" y="2009"/>
                    <a:pt x="16" y="2391"/>
                    <a:pt x="266" y="2605"/>
                  </a:cubicBezTo>
                  <a:lnTo>
                    <a:pt x="2542" y="4869"/>
                  </a:lnTo>
                  <a:cubicBezTo>
                    <a:pt x="2645" y="4972"/>
                    <a:pt x="2782" y="5029"/>
                    <a:pt x="2926" y="5029"/>
                  </a:cubicBezTo>
                  <a:cubicBezTo>
                    <a:pt x="2929" y="5029"/>
                    <a:pt x="2933" y="5029"/>
                    <a:pt x="2937" y="5029"/>
                  </a:cubicBezTo>
                  <a:lnTo>
                    <a:pt x="2943" y="5029"/>
                  </a:lnTo>
                  <a:cubicBezTo>
                    <a:pt x="3096" y="5029"/>
                    <a:pt x="3241" y="4969"/>
                    <a:pt x="3352" y="4860"/>
                  </a:cubicBezTo>
                  <a:lnTo>
                    <a:pt x="7249" y="964"/>
                  </a:lnTo>
                  <a:cubicBezTo>
                    <a:pt x="7603" y="606"/>
                    <a:pt x="7352" y="0"/>
                    <a:pt x="685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2491" name="Google Shape;2491;p64"/>
          <p:cNvGrpSpPr/>
          <p:nvPr/>
        </p:nvGrpSpPr>
        <p:grpSpPr>
          <a:xfrm>
            <a:off x="5945003" y="1175398"/>
            <a:ext cx="339253" cy="339253"/>
            <a:chOff x="1492675" y="4992125"/>
            <a:chExt cx="481825" cy="481825"/>
          </a:xfrm>
        </p:grpSpPr>
        <p:sp>
          <p:nvSpPr>
            <p:cNvPr id="2492" name="Google Shape;2492;p64"/>
            <p:cNvSpPr/>
            <p:nvPr/>
          </p:nvSpPr>
          <p:spPr>
            <a:xfrm>
              <a:off x="1492675" y="4992125"/>
              <a:ext cx="481825" cy="481825"/>
            </a:xfrm>
            <a:custGeom>
              <a:avLst/>
              <a:gdLst/>
              <a:ahLst/>
              <a:cxnLst/>
              <a:rect l="l" t="t" r="r" b="b"/>
              <a:pathLst>
                <a:path w="19273" h="19273" extrusionOk="0">
                  <a:moveTo>
                    <a:pt x="12728" y="5990"/>
                  </a:moveTo>
                  <a:cubicBezTo>
                    <a:pt x="13161" y="5990"/>
                    <a:pt x="13595" y="6156"/>
                    <a:pt x="13925" y="6487"/>
                  </a:cubicBezTo>
                  <a:cubicBezTo>
                    <a:pt x="14587" y="7149"/>
                    <a:pt x="14587" y="8221"/>
                    <a:pt x="13928" y="8884"/>
                  </a:cubicBezTo>
                  <a:lnTo>
                    <a:pt x="10028" y="12780"/>
                  </a:lnTo>
                  <a:cubicBezTo>
                    <a:pt x="9709" y="13100"/>
                    <a:pt x="9278" y="13280"/>
                    <a:pt x="8830" y="13280"/>
                  </a:cubicBezTo>
                  <a:lnTo>
                    <a:pt x="8815" y="13280"/>
                  </a:lnTo>
                  <a:cubicBezTo>
                    <a:pt x="8811" y="13280"/>
                    <a:pt x="8807" y="13280"/>
                    <a:pt x="8804" y="13280"/>
                  </a:cubicBezTo>
                  <a:cubicBezTo>
                    <a:pt x="8362" y="13280"/>
                    <a:pt x="7936" y="13103"/>
                    <a:pt x="7622" y="12789"/>
                  </a:cubicBezTo>
                  <a:lnTo>
                    <a:pt x="5346" y="10528"/>
                  </a:lnTo>
                  <a:cubicBezTo>
                    <a:pt x="4632" y="9877"/>
                    <a:pt x="4605" y="8760"/>
                    <a:pt x="5288" y="8077"/>
                  </a:cubicBezTo>
                  <a:cubicBezTo>
                    <a:pt x="5620" y="7745"/>
                    <a:pt x="6053" y="7581"/>
                    <a:pt x="6485" y="7581"/>
                  </a:cubicBezTo>
                  <a:cubicBezTo>
                    <a:pt x="6944" y="7581"/>
                    <a:pt x="7402" y="7766"/>
                    <a:pt x="7737" y="8134"/>
                  </a:cubicBezTo>
                  <a:lnTo>
                    <a:pt x="8812" y="9206"/>
                  </a:lnTo>
                  <a:lnTo>
                    <a:pt x="11531" y="6487"/>
                  </a:lnTo>
                  <a:cubicBezTo>
                    <a:pt x="11861" y="6156"/>
                    <a:pt x="12294" y="5990"/>
                    <a:pt x="12728" y="5990"/>
                  </a:cubicBezTo>
                  <a:close/>
                  <a:moveTo>
                    <a:pt x="9637" y="1"/>
                  </a:moveTo>
                  <a:cubicBezTo>
                    <a:pt x="7095" y="1"/>
                    <a:pt x="4686" y="1012"/>
                    <a:pt x="2849" y="2849"/>
                  </a:cubicBezTo>
                  <a:cubicBezTo>
                    <a:pt x="1013" y="4686"/>
                    <a:pt x="1" y="7098"/>
                    <a:pt x="1" y="9637"/>
                  </a:cubicBezTo>
                  <a:cubicBezTo>
                    <a:pt x="1" y="12175"/>
                    <a:pt x="1013" y="14587"/>
                    <a:pt x="2849" y="16424"/>
                  </a:cubicBezTo>
                  <a:cubicBezTo>
                    <a:pt x="4686" y="18261"/>
                    <a:pt x="7095" y="19273"/>
                    <a:pt x="9637" y="19273"/>
                  </a:cubicBezTo>
                  <a:cubicBezTo>
                    <a:pt x="12175" y="19273"/>
                    <a:pt x="14584" y="18261"/>
                    <a:pt x="16421" y="16424"/>
                  </a:cubicBezTo>
                  <a:cubicBezTo>
                    <a:pt x="18258" y="14587"/>
                    <a:pt x="19273" y="12175"/>
                    <a:pt x="19273" y="9637"/>
                  </a:cubicBezTo>
                  <a:cubicBezTo>
                    <a:pt x="19273" y="7098"/>
                    <a:pt x="18258" y="4686"/>
                    <a:pt x="16421" y="2849"/>
                  </a:cubicBezTo>
                  <a:cubicBezTo>
                    <a:pt x="14584" y="1012"/>
                    <a:pt x="12175" y="1"/>
                    <a:pt x="963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2493" name="Google Shape;2493;p64"/>
            <p:cNvSpPr/>
            <p:nvPr/>
          </p:nvSpPr>
          <p:spPr>
            <a:xfrm>
              <a:off x="1639625" y="5170175"/>
              <a:ext cx="190100" cy="125750"/>
            </a:xfrm>
            <a:custGeom>
              <a:avLst/>
              <a:gdLst/>
              <a:ahLst/>
              <a:cxnLst/>
              <a:rect l="l" t="t" r="r" b="b"/>
              <a:pathLst>
                <a:path w="7604" h="5030" extrusionOk="0">
                  <a:moveTo>
                    <a:pt x="6852" y="0"/>
                  </a:moveTo>
                  <a:cubicBezTo>
                    <a:pt x="6851" y="0"/>
                    <a:pt x="6850" y="0"/>
                    <a:pt x="6848" y="0"/>
                  </a:cubicBezTo>
                  <a:cubicBezTo>
                    <a:pt x="6698" y="0"/>
                    <a:pt x="6556" y="57"/>
                    <a:pt x="6451" y="163"/>
                  </a:cubicBezTo>
                  <a:lnTo>
                    <a:pt x="3334" y="3279"/>
                  </a:lnTo>
                  <a:cubicBezTo>
                    <a:pt x="3224" y="3391"/>
                    <a:pt x="3080" y="3447"/>
                    <a:pt x="2935" y="3447"/>
                  </a:cubicBezTo>
                  <a:cubicBezTo>
                    <a:pt x="2791" y="3447"/>
                    <a:pt x="2646" y="3391"/>
                    <a:pt x="2536" y="3279"/>
                  </a:cubicBezTo>
                  <a:cubicBezTo>
                    <a:pt x="2533" y="3279"/>
                    <a:pt x="2533" y="3279"/>
                    <a:pt x="2530" y="3276"/>
                  </a:cubicBezTo>
                  <a:cubicBezTo>
                    <a:pt x="2521" y="3267"/>
                    <a:pt x="2509" y="3255"/>
                    <a:pt x="2497" y="3246"/>
                  </a:cubicBezTo>
                  <a:lnTo>
                    <a:pt x="1061" y="1810"/>
                  </a:lnTo>
                  <a:cubicBezTo>
                    <a:pt x="948" y="1678"/>
                    <a:pt x="789" y="1611"/>
                    <a:pt x="629" y="1611"/>
                  </a:cubicBezTo>
                  <a:cubicBezTo>
                    <a:pt x="486" y="1611"/>
                    <a:pt x="342" y="1666"/>
                    <a:pt x="233" y="1777"/>
                  </a:cubicBezTo>
                  <a:cubicBezTo>
                    <a:pt x="1" y="2009"/>
                    <a:pt x="16" y="2391"/>
                    <a:pt x="266" y="2605"/>
                  </a:cubicBezTo>
                  <a:lnTo>
                    <a:pt x="2542" y="4869"/>
                  </a:lnTo>
                  <a:cubicBezTo>
                    <a:pt x="2645" y="4972"/>
                    <a:pt x="2782" y="5029"/>
                    <a:pt x="2926" y="5029"/>
                  </a:cubicBezTo>
                  <a:cubicBezTo>
                    <a:pt x="2929" y="5029"/>
                    <a:pt x="2933" y="5029"/>
                    <a:pt x="2937" y="5029"/>
                  </a:cubicBezTo>
                  <a:lnTo>
                    <a:pt x="2943" y="5029"/>
                  </a:lnTo>
                  <a:cubicBezTo>
                    <a:pt x="3096" y="5029"/>
                    <a:pt x="3241" y="4969"/>
                    <a:pt x="3352" y="4860"/>
                  </a:cubicBezTo>
                  <a:lnTo>
                    <a:pt x="7249" y="964"/>
                  </a:lnTo>
                  <a:cubicBezTo>
                    <a:pt x="7603" y="606"/>
                    <a:pt x="7352" y="0"/>
                    <a:pt x="685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2494" name="Google Shape;2494;p64"/>
          <p:cNvGrpSpPr/>
          <p:nvPr/>
        </p:nvGrpSpPr>
        <p:grpSpPr>
          <a:xfrm>
            <a:off x="7304558" y="1748887"/>
            <a:ext cx="339253" cy="339253"/>
            <a:chOff x="1492675" y="4992125"/>
            <a:chExt cx="481825" cy="481825"/>
          </a:xfrm>
        </p:grpSpPr>
        <p:sp>
          <p:nvSpPr>
            <p:cNvPr id="2495" name="Google Shape;2495;p64"/>
            <p:cNvSpPr/>
            <p:nvPr/>
          </p:nvSpPr>
          <p:spPr>
            <a:xfrm>
              <a:off x="1492675" y="4992125"/>
              <a:ext cx="481825" cy="481825"/>
            </a:xfrm>
            <a:custGeom>
              <a:avLst/>
              <a:gdLst/>
              <a:ahLst/>
              <a:cxnLst/>
              <a:rect l="l" t="t" r="r" b="b"/>
              <a:pathLst>
                <a:path w="19273" h="19273" extrusionOk="0">
                  <a:moveTo>
                    <a:pt x="12728" y="5990"/>
                  </a:moveTo>
                  <a:cubicBezTo>
                    <a:pt x="13161" y="5990"/>
                    <a:pt x="13595" y="6156"/>
                    <a:pt x="13925" y="6487"/>
                  </a:cubicBezTo>
                  <a:cubicBezTo>
                    <a:pt x="14587" y="7149"/>
                    <a:pt x="14587" y="8221"/>
                    <a:pt x="13928" y="8884"/>
                  </a:cubicBezTo>
                  <a:lnTo>
                    <a:pt x="10028" y="12780"/>
                  </a:lnTo>
                  <a:cubicBezTo>
                    <a:pt x="9709" y="13100"/>
                    <a:pt x="9278" y="13280"/>
                    <a:pt x="8830" y="13280"/>
                  </a:cubicBezTo>
                  <a:lnTo>
                    <a:pt x="8815" y="13280"/>
                  </a:lnTo>
                  <a:cubicBezTo>
                    <a:pt x="8811" y="13280"/>
                    <a:pt x="8807" y="13280"/>
                    <a:pt x="8804" y="13280"/>
                  </a:cubicBezTo>
                  <a:cubicBezTo>
                    <a:pt x="8362" y="13280"/>
                    <a:pt x="7936" y="13103"/>
                    <a:pt x="7622" y="12789"/>
                  </a:cubicBezTo>
                  <a:lnTo>
                    <a:pt x="5346" y="10528"/>
                  </a:lnTo>
                  <a:cubicBezTo>
                    <a:pt x="4632" y="9877"/>
                    <a:pt x="4605" y="8760"/>
                    <a:pt x="5288" y="8077"/>
                  </a:cubicBezTo>
                  <a:cubicBezTo>
                    <a:pt x="5620" y="7745"/>
                    <a:pt x="6053" y="7581"/>
                    <a:pt x="6485" y="7581"/>
                  </a:cubicBezTo>
                  <a:cubicBezTo>
                    <a:pt x="6944" y="7581"/>
                    <a:pt x="7402" y="7766"/>
                    <a:pt x="7737" y="8134"/>
                  </a:cubicBezTo>
                  <a:lnTo>
                    <a:pt x="8812" y="9206"/>
                  </a:lnTo>
                  <a:lnTo>
                    <a:pt x="11531" y="6487"/>
                  </a:lnTo>
                  <a:cubicBezTo>
                    <a:pt x="11861" y="6156"/>
                    <a:pt x="12294" y="5990"/>
                    <a:pt x="12728" y="5990"/>
                  </a:cubicBezTo>
                  <a:close/>
                  <a:moveTo>
                    <a:pt x="9637" y="1"/>
                  </a:moveTo>
                  <a:cubicBezTo>
                    <a:pt x="7095" y="1"/>
                    <a:pt x="4686" y="1012"/>
                    <a:pt x="2849" y="2849"/>
                  </a:cubicBezTo>
                  <a:cubicBezTo>
                    <a:pt x="1013" y="4686"/>
                    <a:pt x="1" y="7098"/>
                    <a:pt x="1" y="9637"/>
                  </a:cubicBezTo>
                  <a:cubicBezTo>
                    <a:pt x="1" y="12175"/>
                    <a:pt x="1013" y="14587"/>
                    <a:pt x="2849" y="16424"/>
                  </a:cubicBezTo>
                  <a:cubicBezTo>
                    <a:pt x="4686" y="18261"/>
                    <a:pt x="7095" y="19273"/>
                    <a:pt x="9637" y="19273"/>
                  </a:cubicBezTo>
                  <a:cubicBezTo>
                    <a:pt x="12175" y="19273"/>
                    <a:pt x="14584" y="18261"/>
                    <a:pt x="16421" y="16424"/>
                  </a:cubicBezTo>
                  <a:cubicBezTo>
                    <a:pt x="18258" y="14587"/>
                    <a:pt x="19273" y="12175"/>
                    <a:pt x="19273" y="9637"/>
                  </a:cubicBezTo>
                  <a:cubicBezTo>
                    <a:pt x="19273" y="7098"/>
                    <a:pt x="18258" y="4686"/>
                    <a:pt x="16421" y="2849"/>
                  </a:cubicBezTo>
                  <a:cubicBezTo>
                    <a:pt x="14584" y="1012"/>
                    <a:pt x="12175" y="1"/>
                    <a:pt x="963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2496" name="Google Shape;2496;p64"/>
            <p:cNvSpPr/>
            <p:nvPr/>
          </p:nvSpPr>
          <p:spPr>
            <a:xfrm>
              <a:off x="1639625" y="5170175"/>
              <a:ext cx="190100" cy="125750"/>
            </a:xfrm>
            <a:custGeom>
              <a:avLst/>
              <a:gdLst/>
              <a:ahLst/>
              <a:cxnLst/>
              <a:rect l="l" t="t" r="r" b="b"/>
              <a:pathLst>
                <a:path w="7604" h="5030" extrusionOk="0">
                  <a:moveTo>
                    <a:pt x="6852" y="0"/>
                  </a:moveTo>
                  <a:cubicBezTo>
                    <a:pt x="6851" y="0"/>
                    <a:pt x="6850" y="0"/>
                    <a:pt x="6848" y="0"/>
                  </a:cubicBezTo>
                  <a:cubicBezTo>
                    <a:pt x="6698" y="0"/>
                    <a:pt x="6556" y="57"/>
                    <a:pt x="6451" y="163"/>
                  </a:cubicBezTo>
                  <a:lnTo>
                    <a:pt x="3334" y="3279"/>
                  </a:lnTo>
                  <a:cubicBezTo>
                    <a:pt x="3224" y="3391"/>
                    <a:pt x="3080" y="3447"/>
                    <a:pt x="2935" y="3447"/>
                  </a:cubicBezTo>
                  <a:cubicBezTo>
                    <a:pt x="2791" y="3447"/>
                    <a:pt x="2646" y="3391"/>
                    <a:pt x="2536" y="3279"/>
                  </a:cubicBezTo>
                  <a:cubicBezTo>
                    <a:pt x="2533" y="3279"/>
                    <a:pt x="2533" y="3279"/>
                    <a:pt x="2530" y="3276"/>
                  </a:cubicBezTo>
                  <a:cubicBezTo>
                    <a:pt x="2521" y="3267"/>
                    <a:pt x="2509" y="3255"/>
                    <a:pt x="2497" y="3246"/>
                  </a:cubicBezTo>
                  <a:lnTo>
                    <a:pt x="1061" y="1810"/>
                  </a:lnTo>
                  <a:cubicBezTo>
                    <a:pt x="948" y="1678"/>
                    <a:pt x="789" y="1611"/>
                    <a:pt x="629" y="1611"/>
                  </a:cubicBezTo>
                  <a:cubicBezTo>
                    <a:pt x="486" y="1611"/>
                    <a:pt x="342" y="1666"/>
                    <a:pt x="233" y="1777"/>
                  </a:cubicBezTo>
                  <a:cubicBezTo>
                    <a:pt x="1" y="2009"/>
                    <a:pt x="16" y="2391"/>
                    <a:pt x="266" y="2605"/>
                  </a:cubicBezTo>
                  <a:lnTo>
                    <a:pt x="2542" y="4869"/>
                  </a:lnTo>
                  <a:cubicBezTo>
                    <a:pt x="2645" y="4972"/>
                    <a:pt x="2782" y="5029"/>
                    <a:pt x="2926" y="5029"/>
                  </a:cubicBezTo>
                  <a:cubicBezTo>
                    <a:pt x="2929" y="5029"/>
                    <a:pt x="2933" y="5029"/>
                    <a:pt x="2937" y="5029"/>
                  </a:cubicBezTo>
                  <a:lnTo>
                    <a:pt x="2943" y="5029"/>
                  </a:lnTo>
                  <a:cubicBezTo>
                    <a:pt x="3096" y="5029"/>
                    <a:pt x="3241" y="4969"/>
                    <a:pt x="3352" y="4860"/>
                  </a:cubicBezTo>
                  <a:lnTo>
                    <a:pt x="7249" y="964"/>
                  </a:lnTo>
                  <a:cubicBezTo>
                    <a:pt x="7603" y="606"/>
                    <a:pt x="7352" y="0"/>
                    <a:pt x="685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2497" name="Google Shape;2497;p64"/>
          <p:cNvGrpSpPr/>
          <p:nvPr/>
        </p:nvGrpSpPr>
        <p:grpSpPr>
          <a:xfrm>
            <a:off x="3210925" y="1748887"/>
            <a:ext cx="339253" cy="339253"/>
            <a:chOff x="1492675" y="4992125"/>
            <a:chExt cx="481825" cy="481825"/>
          </a:xfrm>
        </p:grpSpPr>
        <p:sp>
          <p:nvSpPr>
            <p:cNvPr id="2498" name="Google Shape;2498;p64"/>
            <p:cNvSpPr/>
            <p:nvPr/>
          </p:nvSpPr>
          <p:spPr>
            <a:xfrm>
              <a:off x="1492675" y="4992125"/>
              <a:ext cx="481825" cy="481825"/>
            </a:xfrm>
            <a:custGeom>
              <a:avLst/>
              <a:gdLst/>
              <a:ahLst/>
              <a:cxnLst/>
              <a:rect l="l" t="t" r="r" b="b"/>
              <a:pathLst>
                <a:path w="19273" h="19273" extrusionOk="0">
                  <a:moveTo>
                    <a:pt x="12728" y="5990"/>
                  </a:moveTo>
                  <a:cubicBezTo>
                    <a:pt x="13161" y="5990"/>
                    <a:pt x="13595" y="6156"/>
                    <a:pt x="13925" y="6487"/>
                  </a:cubicBezTo>
                  <a:cubicBezTo>
                    <a:pt x="14587" y="7149"/>
                    <a:pt x="14587" y="8221"/>
                    <a:pt x="13928" y="8884"/>
                  </a:cubicBezTo>
                  <a:lnTo>
                    <a:pt x="10028" y="12780"/>
                  </a:lnTo>
                  <a:cubicBezTo>
                    <a:pt x="9709" y="13100"/>
                    <a:pt x="9278" y="13280"/>
                    <a:pt x="8830" y="13280"/>
                  </a:cubicBezTo>
                  <a:lnTo>
                    <a:pt x="8815" y="13280"/>
                  </a:lnTo>
                  <a:cubicBezTo>
                    <a:pt x="8811" y="13280"/>
                    <a:pt x="8807" y="13280"/>
                    <a:pt x="8804" y="13280"/>
                  </a:cubicBezTo>
                  <a:cubicBezTo>
                    <a:pt x="8362" y="13280"/>
                    <a:pt x="7936" y="13103"/>
                    <a:pt x="7622" y="12789"/>
                  </a:cubicBezTo>
                  <a:lnTo>
                    <a:pt x="5346" y="10528"/>
                  </a:lnTo>
                  <a:cubicBezTo>
                    <a:pt x="4632" y="9877"/>
                    <a:pt x="4605" y="8760"/>
                    <a:pt x="5288" y="8077"/>
                  </a:cubicBezTo>
                  <a:cubicBezTo>
                    <a:pt x="5620" y="7745"/>
                    <a:pt x="6053" y="7581"/>
                    <a:pt x="6485" y="7581"/>
                  </a:cubicBezTo>
                  <a:cubicBezTo>
                    <a:pt x="6944" y="7581"/>
                    <a:pt x="7402" y="7766"/>
                    <a:pt x="7737" y="8134"/>
                  </a:cubicBezTo>
                  <a:lnTo>
                    <a:pt x="8812" y="9206"/>
                  </a:lnTo>
                  <a:lnTo>
                    <a:pt x="11531" y="6487"/>
                  </a:lnTo>
                  <a:cubicBezTo>
                    <a:pt x="11861" y="6156"/>
                    <a:pt x="12294" y="5990"/>
                    <a:pt x="12728" y="5990"/>
                  </a:cubicBezTo>
                  <a:close/>
                  <a:moveTo>
                    <a:pt x="9637" y="1"/>
                  </a:moveTo>
                  <a:cubicBezTo>
                    <a:pt x="7095" y="1"/>
                    <a:pt x="4686" y="1012"/>
                    <a:pt x="2849" y="2849"/>
                  </a:cubicBezTo>
                  <a:cubicBezTo>
                    <a:pt x="1013" y="4686"/>
                    <a:pt x="1" y="7098"/>
                    <a:pt x="1" y="9637"/>
                  </a:cubicBezTo>
                  <a:cubicBezTo>
                    <a:pt x="1" y="12175"/>
                    <a:pt x="1013" y="14587"/>
                    <a:pt x="2849" y="16424"/>
                  </a:cubicBezTo>
                  <a:cubicBezTo>
                    <a:pt x="4686" y="18261"/>
                    <a:pt x="7095" y="19273"/>
                    <a:pt x="9637" y="19273"/>
                  </a:cubicBezTo>
                  <a:cubicBezTo>
                    <a:pt x="12175" y="19273"/>
                    <a:pt x="14584" y="18261"/>
                    <a:pt x="16421" y="16424"/>
                  </a:cubicBezTo>
                  <a:cubicBezTo>
                    <a:pt x="18258" y="14587"/>
                    <a:pt x="19273" y="12175"/>
                    <a:pt x="19273" y="9637"/>
                  </a:cubicBezTo>
                  <a:cubicBezTo>
                    <a:pt x="19273" y="7098"/>
                    <a:pt x="18258" y="4686"/>
                    <a:pt x="16421" y="2849"/>
                  </a:cubicBezTo>
                  <a:cubicBezTo>
                    <a:pt x="14584" y="1012"/>
                    <a:pt x="12175" y="1"/>
                    <a:pt x="963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2499" name="Google Shape;2499;p64"/>
            <p:cNvSpPr/>
            <p:nvPr/>
          </p:nvSpPr>
          <p:spPr>
            <a:xfrm>
              <a:off x="1639625" y="5170175"/>
              <a:ext cx="190100" cy="125750"/>
            </a:xfrm>
            <a:custGeom>
              <a:avLst/>
              <a:gdLst/>
              <a:ahLst/>
              <a:cxnLst/>
              <a:rect l="l" t="t" r="r" b="b"/>
              <a:pathLst>
                <a:path w="7604" h="5030" extrusionOk="0">
                  <a:moveTo>
                    <a:pt x="6852" y="0"/>
                  </a:moveTo>
                  <a:cubicBezTo>
                    <a:pt x="6851" y="0"/>
                    <a:pt x="6850" y="0"/>
                    <a:pt x="6848" y="0"/>
                  </a:cubicBezTo>
                  <a:cubicBezTo>
                    <a:pt x="6698" y="0"/>
                    <a:pt x="6556" y="57"/>
                    <a:pt x="6451" y="163"/>
                  </a:cubicBezTo>
                  <a:lnTo>
                    <a:pt x="3334" y="3279"/>
                  </a:lnTo>
                  <a:cubicBezTo>
                    <a:pt x="3224" y="3391"/>
                    <a:pt x="3080" y="3447"/>
                    <a:pt x="2935" y="3447"/>
                  </a:cubicBezTo>
                  <a:cubicBezTo>
                    <a:pt x="2791" y="3447"/>
                    <a:pt x="2646" y="3391"/>
                    <a:pt x="2536" y="3279"/>
                  </a:cubicBezTo>
                  <a:cubicBezTo>
                    <a:pt x="2533" y="3279"/>
                    <a:pt x="2533" y="3279"/>
                    <a:pt x="2530" y="3276"/>
                  </a:cubicBezTo>
                  <a:cubicBezTo>
                    <a:pt x="2521" y="3267"/>
                    <a:pt x="2509" y="3255"/>
                    <a:pt x="2497" y="3246"/>
                  </a:cubicBezTo>
                  <a:lnTo>
                    <a:pt x="1061" y="1810"/>
                  </a:lnTo>
                  <a:cubicBezTo>
                    <a:pt x="948" y="1678"/>
                    <a:pt x="789" y="1611"/>
                    <a:pt x="629" y="1611"/>
                  </a:cubicBezTo>
                  <a:cubicBezTo>
                    <a:pt x="486" y="1611"/>
                    <a:pt x="342" y="1666"/>
                    <a:pt x="233" y="1777"/>
                  </a:cubicBezTo>
                  <a:cubicBezTo>
                    <a:pt x="1" y="2009"/>
                    <a:pt x="16" y="2391"/>
                    <a:pt x="266" y="2605"/>
                  </a:cubicBezTo>
                  <a:lnTo>
                    <a:pt x="2542" y="4869"/>
                  </a:lnTo>
                  <a:cubicBezTo>
                    <a:pt x="2645" y="4972"/>
                    <a:pt x="2782" y="5029"/>
                    <a:pt x="2926" y="5029"/>
                  </a:cubicBezTo>
                  <a:cubicBezTo>
                    <a:pt x="2929" y="5029"/>
                    <a:pt x="2933" y="5029"/>
                    <a:pt x="2937" y="5029"/>
                  </a:cubicBezTo>
                  <a:lnTo>
                    <a:pt x="2943" y="5029"/>
                  </a:lnTo>
                  <a:cubicBezTo>
                    <a:pt x="3096" y="5029"/>
                    <a:pt x="3241" y="4969"/>
                    <a:pt x="3352" y="4860"/>
                  </a:cubicBezTo>
                  <a:lnTo>
                    <a:pt x="7249" y="964"/>
                  </a:lnTo>
                  <a:cubicBezTo>
                    <a:pt x="7603" y="606"/>
                    <a:pt x="7352" y="0"/>
                    <a:pt x="685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2500" name="Google Shape;2500;p64"/>
          <p:cNvGrpSpPr/>
          <p:nvPr/>
        </p:nvGrpSpPr>
        <p:grpSpPr>
          <a:xfrm>
            <a:off x="4570836" y="2324568"/>
            <a:ext cx="339253" cy="339253"/>
            <a:chOff x="1492675" y="4992125"/>
            <a:chExt cx="481825" cy="481825"/>
          </a:xfrm>
        </p:grpSpPr>
        <p:sp>
          <p:nvSpPr>
            <p:cNvPr id="2501" name="Google Shape;2501;p64"/>
            <p:cNvSpPr/>
            <p:nvPr/>
          </p:nvSpPr>
          <p:spPr>
            <a:xfrm>
              <a:off x="1492675" y="4992125"/>
              <a:ext cx="481825" cy="481825"/>
            </a:xfrm>
            <a:custGeom>
              <a:avLst/>
              <a:gdLst/>
              <a:ahLst/>
              <a:cxnLst/>
              <a:rect l="l" t="t" r="r" b="b"/>
              <a:pathLst>
                <a:path w="19273" h="19273" extrusionOk="0">
                  <a:moveTo>
                    <a:pt x="12728" y="5990"/>
                  </a:moveTo>
                  <a:cubicBezTo>
                    <a:pt x="13161" y="5990"/>
                    <a:pt x="13595" y="6156"/>
                    <a:pt x="13925" y="6487"/>
                  </a:cubicBezTo>
                  <a:cubicBezTo>
                    <a:pt x="14587" y="7149"/>
                    <a:pt x="14587" y="8221"/>
                    <a:pt x="13928" y="8884"/>
                  </a:cubicBezTo>
                  <a:lnTo>
                    <a:pt x="10028" y="12780"/>
                  </a:lnTo>
                  <a:cubicBezTo>
                    <a:pt x="9709" y="13100"/>
                    <a:pt x="9278" y="13280"/>
                    <a:pt x="8830" y="13280"/>
                  </a:cubicBezTo>
                  <a:lnTo>
                    <a:pt x="8815" y="13280"/>
                  </a:lnTo>
                  <a:cubicBezTo>
                    <a:pt x="8811" y="13280"/>
                    <a:pt x="8807" y="13280"/>
                    <a:pt x="8804" y="13280"/>
                  </a:cubicBezTo>
                  <a:cubicBezTo>
                    <a:pt x="8362" y="13280"/>
                    <a:pt x="7936" y="13103"/>
                    <a:pt x="7622" y="12789"/>
                  </a:cubicBezTo>
                  <a:lnTo>
                    <a:pt x="5346" y="10528"/>
                  </a:lnTo>
                  <a:cubicBezTo>
                    <a:pt x="4632" y="9877"/>
                    <a:pt x="4605" y="8760"/>
                    <a:pt x="5288" y="8077"/>
                  </a:cubicBezTo>
                  <a:cubicBezTo>
                    <a:pt x="5620" y="7745"/>
                    <a:pt x="6053" y="7581"/>
                    <a:pt x="6485" y="7581"/>
                  </a:cubicBezTo>
                  <a:cubicBezTo>
                    <a:pt x="6944" y="7581"/>
                    <a:pt x="7402" y="7766"/>
                    <a:pt x="7737" y="8134"/>
                  </a:cubicBezTo>
                  <a:lnTo>
                    <a:pt x="8812" y="9206"/>
                  </a:lnTo>
                  <a:lnTo>
                    <a:pt x="11531" y="6487"/>
                  </a:lnTo>
                  <a:cubicBezTo>
                    <a:pt x="11861" y="6156"/>
                    <a:pt x="12294" y="5990"/>
                    <a:pt x="12728" y="5990"/>
                  </a:cubicBezTo>
                  <a:close/>
                  <a:moveTo>
                    <a:pt x="9637" y="1"/>
                  </a:moveTo>
                  <a:cubicBezTo>
                    <a:pt x="7095" y="1"/>
                    <a:pt x="4686" y="1012"/>
                    <a:pt x="2849" y="2849"/>
                  </a:cubicBezTo>
                  <a:cubicBezTo>
                    <a:pt x="1013" y="4686"/>
                    <a:pt x="1" y="7098"/>
                    <a:pt x="1" y="9637"/>
                  </a:cubicBezTo>
                  <a:cubicBezTo>
                    <a:pt x="1" y="12175"/>
                    <a:pt x="1013" y="14587"/>
                    <a:pt x="2849" y="16424"/>
                  </a:cubicBezTo>
                  <a:cubicBezTo>
                    <a:pt x="4686" y="18261"/>
                    <a:pt x="7095" y="19273"/>
                    <a:pt x="9637" y="19273"/>
                  </a:cubicBezTo>
                  <a:cubicBezTo>
                    <a:pt x="12175" y="19273"/>
                    <a:pt x="14584" y="18261"/>
                    <a:pt x="16421" y="16424"/>
                  </a:cubicBezTo>
                  <a:cubicBezTo>
                    <a:pt x="18258" y="14587"/>
                    <a:pt x="19273" y="12175"/>
                    <a:pt x="19273" y="9637"/>
                  </a:cubicBezTo>
                  <a:cubicBezTo>
                    <a:pt x="19273" y="7098"/>
                    <a:pt x="18258" y="4686"/>
                    <a:pt x="16421" y="2849"/>
                  </a:cubicBezTo>
                  <a:cubicBezTo>
                    <a:pt x="14584" y="1012"/>
                    <a:pt x="12175" y="1"/>
                    <a:pt x="963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2502" name="Google Shape;2502;p64"/>
            <p:cNvSpPr/>
            <p:nvPr/>
          </p:nvSpPr>
          <p:spPr>
            <a:xfrm>
              <a:off x="1639625" y="5170175"/>
              <a:ext cx="190100" cy="125750"/>
            </a:xfrm>
            <a:custGeom>
              <a:avLst/>
              <a:gdLst/>
              <a:ahLst/>
              <a:cxnLst/>
              <a:rect l="l" t="t" r="r" b="b"/>
              <a:pathLst>
                <a:path w="7604" h="5030" extrusionOk="0">
                  <a:moveTo>
                    <a:pt x="6852" y="0"/>
                  </a:moveTo>
                  <a:cubicBezTo>
                    <a:pt x="6851" y="0"/>
                    <a:pt x="6850" y="0"/>
                    <a:pt x="6848" y="0"/>
                  </a:cubicBezTo>
                  <a:cubicBezTo>
                    <a:pt x="6698" y="0"/>
                    <a:pt x="6556" y="57"/>
                    <a:pt x="6451" y="163"/>
                  </a:cubicBezTo>
                  <a:lnTo>
                    <a:pt x="3334" y="3279"/>
                  </a:lnTo>
                  <a:cubicBezTo>
                    <a:pt x="3224" y="3391"/>
                    <a:pt x="3080" y="3447"/>
                    <a:pt x="2935" y="3447"/>
                  </a:cubicBezTo>
                  <a:cubicBezTo>
                    <a:pt x="2791" y="3447"/>
                    <a:pt x="2646" y="3391"/>
                    <a:pt x="2536" y="3279"/>
                  </a:cubicBezTo>
                  <a:cubicBezTo>
                    <a:pt x="2533" y="3279"/>
                    <a:pt x="2533" y="3279"/>
                    <a:pt x="2530" y="3276"/>
                  </a:cubicBezTo>
                  <a:cubicBezTo>
                    <a:pt x="2521" y="3267"/>
                    <a:pt x="2509" y="3255"/>
                    <a:pt x="2497" y="3246"/>
                  </a:cubicBezTo>
                  <a:lnTo>
                    <a:pt x="1061" y="1810"/>
                  </a:lnTo>
                  <a:cubicBezTo>
                    <a:pt x="948" y="1678"/>
                    <a:pt x="789" y="1611"/>
                    <a:pt x="629" y="1611"/>
                  </a:cubicBezTo>
                  <a:cubicBezTo>
                    <a:pt x="486" y="1611"/>
                    <a:pt x="342" y="1666"/>
                    <a:pt x="233" y="1777"/>
                  </a:cubicBezTo>
                  <a:cubicBezTo>
                    <a:pt x="1" y="2009"/>
                    <a:pt x="16" y="2391"/>
                    <a:pt x="266" y="2605"/>
                  </a:cubicBezTo>
                  <a:lnTo>
                    <a:pt x="2542" y="4869"/>
                  </a:lnTo>
                  <a:cubicBezTo>
                    <a:pt x="2645" y="4972"/>
                    <a:pt x="2782" y="5029"/>
                    <a:pt x="2926" y="5029"/>
                  </a:cubicBezTo>
                  <a:cubicBezTo>
                    <a:pt x="2929" y="5029"/>
                    <a:pt x="2933" y="5029"/>
                    <a:pt x="2937" y="5029"/>
                  </a:cubicBezTo>
                  <a:lnTo>
                    <a:pt x="2943" y="5029"/>
                  </a:lnTo>
                  <a:cubicBezTo>
                    <a:pt x="3096" y="5029"/>
                    <a:pt x="3241" y="4969"/>
                    <a:pt x="3352" y="4860"/>
                  </a:cubicBezTo>
                  <a:lnTo>
                    <a:pt x="7249" y="964"/>
                  </a:lnTo>
                  <a:cubicBezTo>
                    <a:pt x="7603" y="606"/>
                    <a:pt x="7352" y="0"/>
                    <a:pt x="685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2503" name="Google Shape;2503;p64"/>
          <p:cNvGrpSpPr/>
          <p:nvPr/>
        </p:nvGrpSpPr>
        <p:grpSpPr>
          <a:xfrm>
            <a:off x="5945003" y="2324568"/>
            <a:ext cx="339253" cy="339253"/>
            <a:chOff x="1492675" y="4992125"/>
            <a:chExt cx="481825" cy="481825"/>
          </a:xfrm>
        </p:grpSpPr>
        <p:sp>
          <p:nvSpPr>
            <p:cNvPr id="2504" name="Google Shape;2504;p64"/>
            <p:cNvSpPr/>
            <p:nvPr/>
          </p:nvSpPr>
          <p:spPr>
            <a:xfrm>
              <a:off x="1492675" y="4992125"/>
              <a:ext cx="481825" cy="481825"/>
            </a:xfrm>
            <a:custGeom>
              <a:avLst/>
              <a:gdLst/>
              <a:ahLst/>
              <a:cxnLst/>
              <a:rect l="l" t="t" r="r" b="b"/>
              <a:pathLst>
                <a:path w="19273" h="19273" extrusionOk="0">
                  <a:moveTo>
                    <a:pt x="12728" y="5990"/>
                  </a:moveTo>
                  <a:cubicBezTo>
                    <a:pt x="13161" y="5990"/>
                    <a:pt x="13595" y="6156"/>
                    <a:pt x="13925" y="6487"/>
                  </a:cubicBezTo>
                  <a:cubicBezTo>
                    <a:pt x="14587" y="7149"/>
                    <a:pt x="14587" y="8221"/>
                    <a:pt x="13928" y="8884"/>
                  </a:cubicBezTo>
                  <a:lnTo>
                    <a:pt x="10028" y="12780"/>
                  </a:lnTo>
                  <a:cubicBezTo>
                    <a:pt x="9709" y="13100"/>
                    <a:pt x="9278" y="13280"/>
                    <a:pt x="8830" y="13280"/>
                  </a:cubicBezTo>
                  <a:lnTo>
                    <a:pt x="8815" y="13280"/>
                  </a:lnTo>
                  <a:cubicBezTo>
                    <a:pt x="8811" y="13280"/>
                    <a:pt x="8807" y="13280"/>
                    <a:pt x="8804" y="13280"/>
                  </a:cubicBezTo>
                  <a:cubicBezTo>
                    <a:pt x="8362" y="13280"/>
                    <a:pt x="7936" y="13103"/>
                    <a:pt x="7622" y="12789"/>
                  </a:cubicBezTo>
                  <a:lnTo>
                    <a:pt x="5346" y="10528"/>
                  </a:lnTo>
                  <a:cubicBezTo>
                    <a:pt x="4632" y="9877"/>
                    <a:pt x="4605" y="8760"/>
                    <a:pt x="5288" y="8077"/>
                  </a:cubicBezTo>
                  <a:cubicBezTo>
                    <a:pt x="5620" y="7745"/>
                    <a:pt x="6053" y="7581"/>
                    <a:pt x="6485" y="7581"/>
                  </a:cubicBezTo>
                  <a:cubicBezTo>
                    <a:pt x="6944" y="7581"/>
                    <a:pt x="7402" y="7766"/>
                    <a:pt x="7737" y="8134"/>
                  </a:cubicBezTo>
                  <a:lnTo>
                    <a:pt x="8812" y="9206"/>
                  </a:lnTo>
                  <a:lnTo>
                    <a:pt x="11531" y="6487"/>
                  </a:lnTo>
                  <a:cubicBezTo>
                    <a:pt x="11861" y="6156"/>
                    <a:pt x="12294" y="5990"/>
                    <a:pt x="12728" y="5990"/>
                  </a:cubicBezTo>
                  <a:close/>
                  <a:moveTo>
                    <a:pt x="9637" y="1"/>
                  </a:moveTo>
                  <a:cubicBezTo>
                    <a:pt x="7095" y="1"/>
                    <a:pt x="4686" y="1012"/>
                    <a:pt x="2849" y="2849"/>
                  </a:cubicBezTo>
                  <a:cubicBezTo>
                    <a:pt x="1013" y="4686"/>
                    <a:pt x="1" y="7098"/>
                    <a:pt x="1" y="9637"/>
                  </a:cubicBezTo>
                  <a:cubicBezTo>
                    <a:pt x="1" y="12175"/>
                    <a:pt x="1013" y="14587"/>
                    <a:pt x="2849" y="16424"/>
                  </a:cubicBezTo>
                  <a:cubicBezTo>
                    <a:pt x="4686" y="18261"/>
                    <a:pt x="7095" y="19273"/>
                    <a:pt x="9637" y="19273"/>
                  </a:cubicBezTo>
                  <a:cubicBezTo>
                    <a:pt x="12175" y="19273"/>
                    <a:pt x="14584" y="18261"/>
                    <a:pt x="16421" y="16424"/>
                  </a:cubicBezTo>
                  <a:cubicBezTo>
                    <a:pt x="18258" y="14587"/>
                    <a:pt x="19273" y="12175"/>
                    <a:pt x="19273" y="9637"/>
                  </a:cubicBezTo>
                  <a:cubicBezTo>
                    <a:pt x="19273" y="7098"/>
                    <a:pt x="18258" y="4686"/>
                    <a:pt x="16421" y="2849"/>
                  </a:cubicBezTo>
                  <a:cubicBezTo>
                    <a:pt x="14584" y="1012"/>
                    <a:pt x="12175" y="1"/>
                    <a:pt x="963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2505" name="Google Shape;2505;p64"/>
            <p:cNvSpPr/>
            <p:nvPr/>
          </p:nvSpPr>
          <p:spPr>
            <a:xfrm>
              <a:off x="1639625" y="5170175"/>
              <a:ext cx="190100" cy="125750"/>
            </a:xfrm>
            <a:custGeom>
              <a:avLst/>
              <a:gdLst/>
              <a:ahLst/>
              <a:cxnLst/>
              <a:rect l="l" t="t" r="r" b="b"/>
              <a:pathLst>
                <a:path w="7604" h="5030" extrusionOk="0">
                  <a:moveTo>
                    <a:pt x="6852" y="0"/>
                  </a:moveTo>
                  <a:cubicBezTo>
                    <a:pt x="6851" y="0"/>
                    <a:pt x="6850" y="0"/>
                    <a:pt x="6848" y="0"/>
                  </a:cubicBezTo>
                  <a:cubicBezTo>
                    <a:pt x="6698" y="0"/>
                    <a:pt x="6556" y="57"/>
                    <a:pt x="6451" y="163"/>
                  </a:cubicBezTo>
                  <a:lnTo>
                    <a:pt x="3334" y="3279"/>
                  </a:lnTo>
                  <a:cubicBezTo>
                    <a:pt x="3224" y="3391"/>
                    <a:pt x="3080" y="3447"/>
                    <a:pt x="2935" y="3447"/>
                  </a:cubicBezTo>
                  <a:cubicBezTo>
                    <a:pt x="2791" y="3447"/>
                    <a:pt x="2646" y="3391"/>
                    <a:pt x="2536" y="3279"/>
                  </a:cubicBezTo>
                  <a:cubicBezTo>
                    <a:pt x="2533" y="3279"/>
                    <a:pt x="2533" y="3279"/>
                    <a:pt x="2530" y="3276"/>
                  </a:cubicBezTo>
                  <a:cubicBezTo>
                    <a:pt x="2521" y="3267"/>
                    <a:pt x="2509" y="3255"/>
                    <a:pt x="2497" y="3246"/>
                  </a:cubicBezTo>
                  <a:lnTo>
                    <a:pt x="1061" y="1810"/>
                  </a:lnTo>
                  <a:cubicBezTo>
                    <a:pt x="948" y="1678"/>
                    <a:pt x="789" y="1611"/>
                    <a:pt x="629" y="1611"/>
                  </a:cubicBezTo>
                  <a:cubicBezTo>
                    <a:pt x="486" y="1611"/>
                    <a:pt x="342" y="1666"/>
                    <a:pt x="233" y="1777"/>
                  </a:cubicBezTo>
                  <a:cubicBezTo>
                    <a:pt x="1" y="2009"/>
                    <a:pt x="16" y="2391"/>
                    <a:pt x="266" y="2605"/>
                  </a:cubicBezTo>
                  <a:lnTo>
                    <a:pt x="2542" y="4869"/>
                  </a:lnTo>
                  <a:cubicBezTo>
                    <a:pt x="2645" y="4972"/>
                    <a:pt x="2782" y="5029"/>
                    <a:pt x="2926" y="5029"/>
                  </a:cubicBezTo>
                  <a:cubicBezTo>
                    <a:pt x="2929" y="5029"/>
                    <a:pt x="2933" y="5029"/>
                    <a:pt x="2937" y="5029"/>
                  </a:cubicBezTo>
                  <a:lnTo>
                    <a:pt x="2943" y="5029"/>
                  </a:lnTo>
                  <a:cubicBezTo>
                    <a:pt x="3096" y="5029"/>
                    <a:pt x="3241" y="4969"/>
                    <a:pt x="3352" y="4860"/>
                  </a:cubicBezTo>
                  <a:lnTo>
                    <a:pt x="7249" y="964"/>
                  </a:lnTo>
                  <a:cubicBezTo>
                    <a:pt x="7603" y="606"/>
                    <a:pt x="7352" y="0"/>
                    <a:pt x="685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2506" name="Google Shape;2506;p64"/>
          <p:cNvGrpSpPr/>
          <p:nvPr/>
        </p:nvGrpSpPr>
        <p:grpSpPr>
          <a:xfrm>
            <a:off x="7304558" y="2324568"/>
            <a:ext cx="339253" cy="339253"/>
            <a:chOff x="2085525" y="4992125"/>
            <a:chExt cx="481825" cy="481825"/>
          </a:xfrm>
        </p:grpSpPr>
        <p:sp>
          <p:nvSpPr>
            <p:cNvPr id="2507" name="Google Shape;2507;p64"/>
            <p:cNvSpPr/>
            <p:nvPr/>
          </p:nvSpPr>
          <p:spPr>
            <a:xfrm>
              <a:off x="2244150" y="5152125"/>
              <a:ext cx="164500" cy="161825"/>
            </a:xfrm>
            <a:custGeom>
              <a:avLst/>
              <a:gdLst/>
              <a:ahLst/>
              <a:cxnLst/>
              <a:rect l="l" t="t" r="r" b="b"/>
              <a:pathLst>
                <a:path w="6580" h="6473" extrusionOk="0">
                  <a:moveTo>
                    <a:pt x="618" y="1"/>
                  </a:moveTo>
                  <a:cubicBezTo>
                    <a:pt x="474" y="1"/>
                    <a:pt x="329" y="56"/>
                    <a:pt x="220" y="165"/>
                  </a:cubicBezTo>
                  <a:cubicBezTo>
                    <a:pt x="3" y="385"/>
                    <a:pt x="0" y="737"/>
                    <a:pt x="214" y="957"/>
                  </a:cubicBezTo>
                  <a:lnTo>
                    <a:pt x="2093" y="2836"/>
                  </a:lnTo>
                  <a:cubicBezTo>
                    <a:pt x="2313" y="3059"/>
                    <a:pt x="2313" y="3414"/>
                    <a:pt x="2093" y="3637"/>
                  </a:cubicBezTo>
                  <a:lnTo>
                    <a:pt x="214" y="5516"/>
                  </a:lnTo>
                  <a:cubicBezTo>
                    <a:pt x="0" y="5736"/>
                    <a:pt x="3" y="6088"/>
                    <a:pt x="220" y="6308"/>
                  </a:cubicBezTo>
                  <a:cubicBezTo>
                    <a:pt x="329" y="6418"/>
                    <a:pt x="474" y="6473"/>
                    <a:pt x="618" y="6473"/>
                  </a:cubicBezTo>
                  <a:cubicBezTo>
                    <a:pt x="760" y="6473"/>
                    <a:pt x="902" y="6420"/>
                    <a:pt x="1012" y="6314"/>
                  </a:cubicBezTo>
                  <a:lnTo>
                    <a:pt x="1018" y="6308"/>
                  </a:lnTo>
                  <a:lnTo>
                    <a:pt x="2897" y="4495"/>
                  </a:lnTo>
                  <a:cubicBezTo>
                    <a:pt x="3007" y="4390"/>
                    <a:pt x="3148" y="4337"/>
                    <a:pt x="3290" y="4337"/>
                  </a:cubicBezTo>
                  <a:cubicBezTo>
                    <a:pt x="3431" y="4337"/>
                    <a:pt x="3573" y="4390"/>
                    <a:pt x="3683" y="4495"/>
                  </a:cubicBezTo>
                  <a:lnTo>
                    <a:pt x="5562" y="6308"/>
                  </a:lnTo>
                  <a:lnTo>
                    <a:pt x="5568" y="6314"/>
                  </a:lnTo>
                  <a:cubicBezTo>
                    <a:pt x="5678" y="6420"/>
                    <a:pt x="5820" y="6473"/>
                    <a:pt x="5962" y="6473"/>
                  </a:cubicBezTo>
                  <a:cubicBezTo>
                    <a:pt x="6106" y="6473"/>
                    <a:pt x="6250" y="6418"/>
                    <a:pt x="6360" y="6308"/>
                  </a:cubicBezTo>
                  <a:cubicBezTo>
                    <a:pt x="6577" y="6088"/>
                    <a:pt x="6580" y="5736"/>
                    <a:pt x="6366" y="5516"/>
                  </a:cubicBezTo>
                  <a:lnTo>
                    <a:pt x="4487" y="3637"/>
                  </a:lnTo>
                  <a:cubicBezTo>
                    <a:pt x="4267" y="3414"/>
                    <a:pt x="4267" y="3059"/>
                    <a:pt x="4487" y="2836"/>
                  </a:cubicBezTo>
                  <a:lnTo>
                    <a:pt x="6366" y="957"/>
                  </a:lnTo>
                  <a:cubicBezTo>
                    <a:pt x="6580" y="737"/>
                    <a:pt x="6577" y="385"/>
                    <a:pt x="6360" y="165"/>
                  </a:cubicBezTo>
                  <a:cubicBezTo>
                    <a:pt x="6250" y="56"/>
                    <a:pt x="6106" y="1"/>
                    <a:pt x="5962" y="1"/>
                  </a:cubicBezTo>
                  <a:cubicBezTo>
                    <a:pt x="5820" y="1"/>
                    <a:pt x="5678" y="53"/>
                    <a:pt x="5568" y="159"/>
                  </a:cubicBezTo>
                  <a:lnTo>
                    <a:pt x="5562" y="165"/>
                  </a:lnTo>
                  <a:lnTo>
                    <a:pt x="3683" y="1978"/>
                  </a:lnTo>
                  <a:cubicBezTo>
                    <a:pt x="3573" y="2083"/>
                    <a:pt x="3431" y="2136"/>
                    <a:pt x="3290" y="2136"/>
                  </a:cubicBezTo>
                  <a:cubicBezTo>
                    <a:pt x="3148" y="2136"/>
                    <a:pt x="3007" y="2083"/>
                    <a:pt x="2897" y="1978"/>
                  </a:cubicBezTo>
                  <a:lnTo>
                    <a:pt x="1018" y="165"/>
                  </a:lnTo>
                  <a:lnTo>
                    <a:pt x="1012" y="159"/>
                  </a:lnTo>
                  <a:cubicBezTo>
                    <a:pt x="902" y="53"/>
                    <a:pt x="760" y="1"/>
                    <a:pt x="61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2508" name="Google Shape;2508;p64"/>
            <p:cNvSpPr/>
            <p:nvPr/>
          </p:nvSpPr>
          <p:spPr>
            <a:xfrm>
              <a:off x="2085525" y="4992125"/>
              <a:ext cx="481825" cy="481825"/>
            </a:xfrm>
            <a:custGeom>
              <a:avLst/>
              <a:gdLst/>
              <a:ahLst/>
              <a:cxnLst/>
              <a:rect l="l" t="t" r="r" b="b"/>
              <a:pathLst>
                <a:path w="19273" h="19273" extrusionOk="0">
                  <a:moveTo>
                    <a:pt x="12313" y="5263"/>
                  </a:moveTo>
                  <a:cubicBezTo>
                    <a:pt x="12748" y="5263"/>
                    <a:pt x="13183" y="5429"/>
                    <a:pt x="13515" y="5761"/>
                  </a:cubicBezTo>
                  <a:cubicBezTo>
                    <a:pt x="14174" y="6424"/>
                    <a:pt x="14171" y="7496"/>
                    <a:pt x="13509" y="8155"/>
                  </a:cubicBezTo>
                  <a:lnTo>
                    <a:pt x="12030" y="9637"/>
                  </a:lnTo>
                  <a:lnTo>
                    <a:pt x="13512" y="11118"/>
                  </a:lnTo>
                  <a:cubicBezTo>
                    <a:pt x="14174" y="11778"/>
                    <a:pt x="14177" y="12850"/>
                    <a:pt x="13515" y="13512"/>
                  </a:cubicBezTo>
                  <a:cubicBezTo>
                    <a:pt x="13184" y="13844"/>
                    <a:pt x="12749" y="14011"/>
                    <a:pt x="12315" y="14011"/>
                  </a:cubicBezTo>
                  <a:cubicBezTo>
                    <a:pt x="11883" y="14011"/>
                    <a:pt x="11451" y="13847"/>
                    <a:pt x="11121" y="13518"/>
                  </a:cubicBezTo>
                  <a:lnTo>
                    <a:pt x="9636" y="12088"/>
                  </a:lnTo>
                  <a:lnTo>
                    <a:pt x="8152" y="13518"/>
                  </a:lnTo>
                  <a:cubicBezTo>
                    <a:pt x="7822" y="13847"/>
                    <a:pt x="7390" y="14011"/>
                    <a:pt x="6958" y="14011"/>
                  </a:cubicBezTo>
                  <a:cubicBezTo>
                    <a:pt x="6523" y="14011"/>
                    <a:pt x="6087" y="13844"/>
                    <a:pt x="5755" y="13512"/>
                  </a:cubicBezTo>
                  <a:cubicBezTo>
                    <a:pt x="5095" y="12850"/>
                    <a:pt x="5098" y="11778"/>
                    <a:pt x="5761" y="11118"/>
                  </a:cubicBezTo>
                  <a:lnTo>
                    <a:pt x="7239" y="9637"/>
                  </a:lnTo>
                  <a:lnTo>
                    <a:pt x="5758" y="8155"/>
                  </a:lnTo>
                  <a:cubicBezTo>
                    <a:pt x="5095" y="7496"/>
                    <a:pt x="5092" y="6424"/>
                    <a:pt x="5755" y="5761"/>
                  </a:cubicBezTo>
                  <a:cubicBezTo>
                    <a:pt x="6085" y="5429"/>
                    <a:pt x="6519" y="5263"/>
                    <a:pt x="6954" y="5263"/>
                  </a:cubicBezTo>
                  <a:cubicBezTo>
                    <a:pt x="7386" y="5263"/>
                    <a:pt x="7818" y="5428"/>
                    <a:pt x="8149" y="5758"/>
                  </a:cubicBezTo>
                  <a:lnTo>
                    <a:pt x="9633" y="7188"/>
                  </a:lnTo>
                  <a:lnTo>
                    <a:pt x="11118" y="5758"/>
                  </a:lnTo>
                  <a:cubicBezTo>
                    <a:pt x="11448" y="5428"/>
                    <a:pt x="11881" y="5263"/>
                    <a:pt x="12313" y="5263"/>
                  </a:cubicBezTo>
                  <a:close/>
                  <a:moveTo>
                    <a:pt x="9636" y="1"/>
                  </a:moveTo>
                  <a:cubicBezTo>
                    <a:pt x="7095" y="1"/>
                    <a:pt x="4686" y="1012"/>
                    <a:pt x="2849" y="2849"/>
                  </a:cubicBezTo>
                  <a:cubicBezTo>
                    <a:pt x="1012" y="4686"/>
                    <a:pt x="0" y="7098"/>
                    <a:pt x="0" y="9637"/>
                  </a:cubicBezTo>
                  <a:cubicBezTo>
                    <a:pt x="0" y="12175"/>
                    <a:pt x="1012" y="14587"/>
                    <a:pt x="2849" y="16424"/>
                  </a:cubicBezTo>
                  <a:cubicBezTo>
                    <a:pt x="4686" y="18261"/>
                    <a:pt x="7095" y="19273"/>
                    <a:pt x="9636" y="19273"/>
                  </a:cubicBezTo>
                  <a:cubicBezTo>
                    <a:pt x="12175" y="19273"/>
                    <a:pt x="14584" y="18261"/>
                    <a:pt x="16421" y="16424"/>
                  </a:cubicBezTo>
                  <a:cubicBezTo>
                    <a:pt x="18261" y="14587"/>
                    <a:pt x="19272" y="12175"/>
                    <a:pt x="19272" y="9637"/>
                  </a:cubicBezTo>
                  <a:cubicBezTo>
                    <a:pt x="19272" y="7098"/>
                    <a:pt x="18261" y="4686"/>
                    <a:pt x="16421" y="2849"/>
                  </a:cubicBezTo>
                  <a:cubicBezTo>
                    <a:pt x="14584" y="1012"/>
                    <a:pt x="12175" y="1"/>
                    <a:pt x="963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aphicFrame>
        <p:nvGraphicFramePr>
          <p:cNvPr id="2509" name="Google Shape;2509;p64"/>
          <p:cNvGraphicFramePr/>
          <p:nvPr>
            <p:extLst>
              <p:ext uri="{D42A27DB-BD31-4B8C-83A1-F6EECF244321}">
                <p14:modId xmlns:p14="http://schemas.microsoft.com/office/powerpoint/2010/main" val="2927344980"/>
              </p:ext>
            </p:extLst>
          </p:nvPr>
        </p:nvGraphicFramePr>
        <p:xfrm>
          <a:off x="77619" y="295693"/>
          <a:ext cx="8988761" cy="4389420"/>
        </p:xfrm>
        <a:graphic>
          <a:graphicData uri="http://schemas.openxmlformats.org/drawingml/2006/table">
            <a:tbl>
              <a:tblPr>
                <a:noFill/>
                <a:tableStyleId>{1847642B-667E-4362-88AB-391A6DDAF8F4}</a:tableStyleId>
              </a:tblPr>
              <a:tblGrid>
                <a:gridCol w="100068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8372">
                  <a:extLst>
                    <a:ext uri="{9D8B030D-6E8A-4147-A177-3AD203B41FA5}">
                      <a16:colId xmlns:a16="http://schemas.microsoft.com/office/drawing/2014/main" val="1086265532"/>
                    </a:ext>
                  </a:extLst>
                </a:gridCol>
                <a:gridCol w="67844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3503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5474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1869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28062">
                  <a:extLst>
                    <a:ext uri="{9D8B030D-6E8A-4147-A177-3AD203B41FA5}">
                      <a16:colId xmlns:a16="http://schemas.microsoft.com/office/drawing/2014/main" val="1201991273"/>
                    </a:ext>
                  </a:extLst>
                </a:gridCol>
                <a:gridCol w="454211">
                  <a:extLst>
                    <a:ext uri="{9D8B030D-6E8A-4147-A177-3AD203B41FA5}">
                      <a16:colId xmlns:a16="http://schemas.microsoft.com/office/drawing/2014/main" val="1497897157"/>
                    </a:ext>
                  </a:extLst>
                </a:gridCol>
                <a:gridCol w="522583">
                  <a:extLst>
                    <a:ext uri="{9D8B030D-6E8A-4147-A177-3AD203B41FA5}">
                      <a16:colId xmlns:a16="http://schemas.microsoft.com/office/drawing/2014/main" val="1855199931"/>
                    </a:ext>
                  </a:extLst>
                </a:gridCol>
                <a:gridCol w="449819">
                  <a:extLst>
                    <a:ext uri="{9D8B030D-6E8A-4147-A177-3AD203B41FA5}">
                      <a16:colId xmlns:a16="http://schemas.microsoft.com/office/drawing/2014/main" val="1206748707"/>
                    </a:ext>
                  </a:extLst>
                </a:gridCol>
                <a:gridCol w="489508">
                  <a:extLst>
                    <a:ext uri="{9D8B030D-6E8A-4147-A177-3AD203B41FA5}">
                      <a16:colId xmlns:a16="http://schemas.microsoft.com/office/drawing/2014/main" val="1252480847"/>
                    </a:ext>
                  </a:extLst>
                </a:gridCol>
                <a:gridCol w="542429">
                  <a:extLst>
                    <a:ext uri="{9D8B030D-6E8A-4147-A177-3AD203B41FA5}">
                      <a16:colId xmlns:a16="http://schemas.microsoft.com/office/drawing/2014/main" val="3325929756"/>
                    </a:ext>
                  </a:extLst>
                </a:gridCol>
                <a:gridCol w="574418">
                  <a:extLst>
                    <a:ext uri="{9D8B030D-6E8A-4147-A177-3AD203B41FA5}">
                      <a16:colId xmlns:a16="http://schemas.microsoft.com/office/drawing/2014/main" val="3913841396"/>
                    </a:ext>
                  </a:extLst>
                </a:gridCol>
                <a:gridCol w="622601">
                  <a:extLst>
                    <a:ext uri="{9D8B030D-6E8A-4147-A177-3AD203B41FA5}">
                      <a16:colId xmlns:a16="http://schemas.microsoft.com/office/drawing/2014/main" val="912072121"/>
                    </a:ext>
                  </a:extLst>
                </a:gridCol>
                <a:gridCol w="649154">
                  <a:extLst>
                    <a:ext uri="{9D8B030D-6E8A-4147-A177-3AD203B41FA5}">
                      <a16:colId xmlns:a16="http://schemas.microsoft.com/office/drawing/2014/main" val="4215530210"/>
                    </a:ext>
                  </a:extLst>
                </a:gridCol>
              </a:tblGrid>
              <a:tr h="5691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>
                        <a:solidFill>
                          <a:schemeClr val="dk1"/>
                        </a:solidFill>
                        <a:latin typeface="Montserrat ExtraBold"/>
                        <a:ea typeface="Montserrat ExtraBold"/>
                        <a:cs typeface="Montserrat ExtraBold"/>
                        <a:sym typeface="Montserrat ExtraBold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900" dirty="0">
                          <a:solidFill>
                            <a:schemeClr val="dk1"/>
                          </a:solidFill>
                          <a:latin typeface="Montserrat ExtraBold"/>
                          <a:ea typeface="Montserrat ExtraBold"/>
                          <a:cs typeface="Montserrat ExtraBold"/>
                          <a:sym typeface="Montserrat ExtraBold"/>
                        </a:rPr>
                        <a:t>Price</a:t>
                      </a:r>
                      <a:endParaRPr sz="900" dirty="0">
                        <a:solidFill>
                          <a:schemeClr val="dk1"/>
                        </a:solidFill>
                        <a:latin typeface="Montserrat ExtraBold"/>
                        <a:ea typeface="Montserrat ExtraBold"/>
                        <a:cs typeface="Montserrat ExtraBold"/>
                        <a:sym typeface="Montserrat ExtraBold"/>
                      </a:endParaRPr>
                    </a:p>
                  </a:txBody>
                  <a:tcPr marL="91425" marR="91425" marT="91425" marB="91425">
                    <a:lnL w="381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 algn="ctr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700" dirty="0">
                          <a:solidFill>
                            <a:schemeClr val="dk1"/>
                          </a:solidFill>
                          <a:latin typeface="Montserrat ExtraBold"/>
                          <a:ea typeface="Montserrat ExtraBold"/>
                          <a:cs typeface="Montserrat ExtraBold"/>
                          <a:sym typeface="Montserrat ExtraBold"/>
                        </a:rPr>
                        <a:t>Webcam</a:t>
                      </a: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700" dirty="0">
                          <a:solidFill>
                            <a:schemeClr val="dk1"/>
                          </a:solidFill>
                          <a:latin typeface="Montserrat ExtraBold"/>
                          <a:ea typeface="Montserrat ExtraBold"/>
                          <a:cs typeface="Montserrat ExtraBold"/>
                          <a:sym typeface="Montserrat ExtraBold"/>
                        </a:rPr>
                        <a:t>Adult </a:t>
                      </a:r>
                      <a:r>
                        <a:rPr lang="de-DE" sz="700" dirty="0" err="1">
                          <a:solidFill>
                            <a:schemeClr val="dk1"/>
                          </a:solidFill>
                          <a:latin typeface="Montserrat ExtraBold"/>
                          <a:ea typeface="Montserrat ExtraBold"/>
                          <a:cs typeface="Montserrat ExtraBold"/>
                          <a:sym typeface="Montserrat ExtraBold"/>
                        </a:rPr>
                        <a:t>Cont</a:t>
                      </a:r>
                      <a:r>
                        <a:rPr lang="de-DE" sz="700" dirty="0">
                          <a:solidFill>
                            <a:schemeClr val="dk1"/>
                          </a:solidFill>
                          <a:latin typeface="Montserrat ExtraBold"/>
                          <a:ea typeface="Montserrat ExtraBold"/>
                          <a:cs typeface="Montserrat ExtraBold"/>
                          <a:sym typeface="Montserrat ExtraBold"/>
                        </a:rPr>
                        <a:t>.</a:t>
                      </a: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700" dirty="0">
                          <a:solidFill>
                            <a:schemeClr val="dk1"/>
                          </a:solidFill>
                          <a:latin typeface="Montserrat ExtraBold"/>
                          <a:ea typeface="Montserrat ExtraBold"/>
                          <a:cs typeface="Montserrat ExtraBold"/>
                          <a:sym typeface="Montserrat ExtraBold"/>
                        </a:rPr>
                        <a:t>Monitoring</a:t>
                      </a:r>
                    </a:p>
                  </a:txBody>
                  <a:tcPr marL="91425" marR="91425" marT="91425" marB="91425">
                    <a:lnL w="381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700">
                          <a:solidFill>
                            <a:schemeClr val="dk1"/>
                          </a:solidFill>
                          <a:latin typeface="Montserrat ExtraBold"/>
                          <a:ea typeface="Montserrat ExtraBold"/>
                          <a:cs typeface="Montserrat ExtraBold"/>
                          <a:sym typeface="Montserrat ExtraBold"/>
                        </a:rPr>
                        <a:t>Webcam Adult Cont. Blocking</a:t>
                      </a:r>
                      <a:endParaRPr lang="de-DE" sz="700" dirty="0">
                        <a:solidFill>
                          <a:schemeClr val="dk1"/>
                        </a:solidFill>
                        <a:latin typeface="Montserrat ExtraBold"/>
                        <a:ea typeface="Montserrat ExtraBold"/>
                        <a:cs typeface="Montserrat ExtraBold"/>
                        <a:sym typeface="Montserrat ExtraBold"/>
                      </a:endParaRPr>
                    </a:p>
                  </a:txBody>
                  <a:tcPr marL="91425" marR="91425" marT="91425" marB="91425">
                    <a:lnL w="381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700" b="0" i="0" u="none" strike="noStrike" cap="none">
                          <a:solidFill>
                            <a:schemeClr val="dk1"/>
                          </a:solidFill>
                          <a:latin typeface="Montserrat ExtraBold"/>
                          <a:ea typeface="Montserrat ExtraBold"/>
                          <a:cs typeface="Montserrat ExtraBold"/>
                          <a:sym typeface="Montserrat ExtraBold"/>
                        </a:rPr>
                        <a:t>Screen Adult Cont.</a:t>
                      </a: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700" b="0" i="0" u="none" strike="noStrike" cap="none">
                          <a:solidFill>
                            <a:schemeClr val="dk1"/>
                          </a:solidFill>
                          <a:latin typeface="Montserrat ExtraBold"/>
                          <a:ea typeface="Montserrat ExtraBold"/>
                          <a:cs typeface="Montserrat ExtraBold"/>
                          <a:sym typeface="Montserrat ExtraBold"/>
                        </a:rPr>
                        <a:t>Monitoring</a:t>
                      </a:r>
                      <a:endParaRPr lang="de-DE" sz="700" b="0" i="0" u="none" strike="noStrike" cap="none" dirty="0">
                        <a:solidFill>
                          <a:schemeClr val="dk1"/>
                        </a:solidFill>
                        <a:latin typeface="Montserrat ExtraBold"/>
                        <a:ea typeface="Montserrat ExtraBold"/>
                        <a:cs typeface="Montserrat ExtraBold"/>
                        <a:sym typeface="Montserrat ExtraBold"/>
                      </a:endParaRPr>
                    </a:p>
                  </a:txBody>
                  <a:tcPr marL="91425" marR="91425" marT="91425" marB="91425">
                    <a:lnL w="381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700" b="0" i="0" u="none" strike="noStrike" cap="none" dirty="0">
                          <a:solidFill>
                            <a:schemeClr val="dk1"/>
                          </a:solidFill>
                          <a:latin typeface="Montserrat ExtraBold"/>
                          <a:ea typeface="Montserrat ExtraBold"/>
                          <a:cs typeface="Montserrat ExtraBold"/>
                          <a:sym typeface="Montserrat ExtraBold"/>
                        </a:rPr>
                        <a:t>Screen Adult </a:t>
                      </a:r>
                      <a:r>
                        <a:rPr lang="de-DE" sz="700" b="0" i="0" u="none" strike="noStrike" cap="none" dirty="0" err="1">
                          <a:solidFill>
                            <a:schemeClr val="dk1"/>
                          </a:solidFill>
                          <a:latin typeface="Montserrat ExtraBold"/>
                          <a:ea typeface="Montserrat ExtraBold"/>
                          <a:cs typeface="Montserrat ExtraBold"/>
                          <a:sym typeface="Montserrat ExtraBold"/>
                        </a:rPr>
                        <a:t>Cont</a:t>
                      </a:r>
                      <a:r>
                        <a:rPr lang="de-DE" sz="700" b="0" i="0" u="none" strike="noStrike" cap="none" dirty="0">
                          <a:solidFill>
                            <a:schemeClr val="dk1"/>
                          </a:solidFill>
                          <a:latin typeface="Montserrat ExtraBold"/>
                          <a:ea typeface="Montserrat ExtraBold"/>
                          <a:cs typeface="Montserrat ExtraBold"/>
                          <a:sym typeface="Montserrat ExtraBold"/>
                        </a:rPr>
                        <a:t>.</a:t>
                      </a: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700" b="0" i="0" u="none" strike="noStrike" cap="none" dirty="0">
                          <a:solidFill>
                            <a:schemeClr val="dk1"/>
                          </a:solidFill>
                          <a:latin typeface="Montserrat ExtraBold"/>
                          <a:ea typeface="Montserrat ExtraBold"/>
                          <a:cs typeface="Montserrat ExtraBold"/>
                          <a:sym typeface="Montserrat ExtraBold"/>
                        </a:rPr>
                        <a:t>Blocking</a:t>
                      </a:r>
                    </a:p>
                  </a:txBody>
                  <a:tcPr marL="91425" marR="91425" marT="91425" marB="91425">
                    <a:lnL w="381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700" b="0" i="0" u="none" strike="noStrike" cap="none" dirty="0">
                          <a:solidFill>
                            <a:schemeClr val="dk1"/>
                          </a:solidFill>
                          <a:latin typeface="Montserrat ExtraBold"/>
                          <a:ea typeface="Montserrat ExtraBold"/>
                          <a:cs typeface="Montserrat ExtraBold"/>
                          <a:sym typeface="Montserrat ExtraBold"/>
                        </a:rPr>
                        <a:t>VPN </a:t>
                      </a:r>
                      <a:r>
                        <a:rPr lang="de-DE" sz="700" b="0" i="0" u="none" strike="noStrike" cap="none" dirty="0" err="1">
                          <a:solidFill>
                            <a:schemeClr val="dk1"/>
                          </a:solidFill>
                          <a:latin typeface="Montserrat ExtraBold"/>
                          <a:ea typeface="Montserrat ExtraBold"/>
                          <a:cs typeface="Montserrat ExtraBold"/>
                          <a:sym typeface="Montserrat ExtraBold"/>
                        </a:rPr>
                        <a:t>Canceller</a:t>
                      </a:r>
                      <a:endParaRPr lang="de-DE" sz="700" b="0" i="0" u="none" strike="noStrike" cap="none" dirty="0">
                        <a:solidFill>
                          <a:schemeClr val="dk1"/>
                        </a:solidFill>
                        <a:latin typeface="Montserrat ExtraBold"/>
                        <a:ea typeface="Montserrat ExtraBold"/>
                        <a:cs typeface="Montserrat ExtraBold"/>
                        <a:sym typeface="Montserrat ExtraBold"/>
                      </a:endParaRPr>
                    </a:p>
                  </a:txBody>
                  <a:tcPr marL="91425" marR="91425" marT="91425" marB="91425">
                    <a:lnL w="381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 algn="ctr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700" b="0" i="0" u="none" strike="noStrike" cap="none" dirty="0">
                          <a:solidFill>
                            <a:schemeClr val="dk1"/>
                          </a:solidFill>
                          <a:latin typeface="Montserrat ExtraBold"/>
                          <a:ea typeface="Montserrat ExtraBold"/>
                          <a:cs typeface="Montserrat ExtraBold"/>
                          <a:sym typeface="Montserrat ExtraBold"/>
                        </a:rPr>
                        <a:t>Adult Content Disk Scan</a:t>
                      </a:r>
                    </a:p>
                  </a:txBody>
                  <a:tcPr marL="91425" marR="91425" marT="91425" marB="91425">
                    <a:lnL w="381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 algn="ctr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700" b="0" i="0" u="none" strike="noStrike" cap="none" dirty="0">
                          <a:solidFill>
                            <a:schemeClr val="dk1"/>
                          </a:solidFill>
                          <a:latin typeface="Montserrat ExtraBold"/>
                          <a:ea typeface="Montserrat ExtraBold"/>
                          <a:cs typeface="Montserrat ExtraBold"/>
                          <a:sym typeface="Montserrat ExtraBold"/>
                        </a:rPr>
                        <a:t>Offline </a:t>
                      </a:r>
                      <a:r>
                        <a:rPr lang="de-DE" sz="700" b="0" i="0" u="none" strike="noStrike" cap="none" dirty="0" err="1">
                          <a:solidFill>
                            <a:schemeClr val="dk1"/>
                          </a:solidFill>
                          <a:latin typeface="Montserrat ExtraBold"/>
                          <a:ea typeface="Montserrat ExtraBold"/>
                          <a:cs typeface="Montserrat ExtraBold"/>
                          <a:sym typeface="Montserrat ExtraBold"/>
                        </a:rPr>
                        <a:t>Protection</a:t>
                      </a:r>
                      <a:endParaRPr lang="de-DE" sz="700" b="0" i="0" u="none" strike="noStrike" cap="none" dirty="0">
                        <a:solidFill>
                          <a:schemeClr val="dk1"/>
                        </a:solidFill>
                        <a:latin typeface="Montserrat ExtraBold"/>
                        <a:ea typeface="Montserrat ExtraBold"/>
                        <a:cs typeface="Montserrat ExtraBold"/>
                        <a:sym typeface="Montserrat ExtraBold"/>
                      </a:endParaRPr>
                    </a:p>
                  </a:txBody>
                  <a:tcPr marL="91425" marR="91425" marT="91425" marB="91425">
                    <a:lnL w="381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 algn="ctr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700" b="0" i="0" u="none" strike="noStrike" cap="none" dirty="0">
                          <a:solidFill>
                            <a:schemeClr val="dk1"/>
                          </a:solidFill>
                          <a:latin typeface="Montserrat ExtraBold"/>
                          <a:ea typeface="Montserrat ExtraBold"/>
                          <a:cs typeface="Montserrat ExtraBold"/>
                          <a:sym typeface="Montserrat ExtraBold"/>
                        </a:rPr>
                        <a:t>App Blocking</a:t>
                      </a:r>
                    </a:p>
                  </a:txBody>
                  <a:tcPr marL="91425" marR="91425" marT="91425" marB="91425">
                    <a:lnL w="381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 algn="ctr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700" b="0" i="0" u="none" strike="noStrike" cap="none" dirty="0">
                          <a:solidFill>
                            <a:schemeClr val="dk1"/>
                          </a:solidFill>
                          <a:latin typeface="Montserrat ExtraBold"/>
                          <a:ea typeface="Montserrat ExtraBold"/>
                          <a:cs typeface="Montserrat ExtraBold"/>
                          <a:sym typeface="Montserrat ExtraBold"/>
                        </a:rPr>
                        <a:t>Time Limit</a:t>
                      </a:r>
                    </a:p>
                  </a:txBody>
                  <a:tcPr marL="91425" marR="91425" marT="91425" marB="91425">
                    <a:lnL w="381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 algn="ctr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700" b="0" i="0" u="none" strike="noStrike" cap="none" dirty="0">
                          <a:solidFill>
                            <a:schemeClr val="dk1"/>
                          </a:solidFill>
                          <a:latin typeface="Montserrat ExtraBold"/>
                          <a:ea typeface="Montserrat ExtraBold"/>
                          <a:cs typeface="Montserrat ExtraBold"/>
                          <a:sym typeface="Montserrat ExtraBold"/>
                        </a:rPr>
                        <a:t>Web </a:t>
                      </a:r>
                      <a:r>
                        <a:rPr lang="de-DE" sz="700" b="0" i="0" u="none" strike="noStrike" cap="none" dirty="0" err="1">
                          <a:solidFill>
                            <a:schemeClr val="dk1"/>
                          </a:solidFill>
                          <a:latin typeface="Montserrat ExtraBold"/>
                          <a:ea typeface="Montserrat ExtraBold"/>
                          <a:cs typeface="Montserrat ExtraBold"/>
                          <a:sym typeface="Montserrat ExtraBold"/>
                        </a:rPr>
                        <a:t>Filtering</a:t>
                      </a:r>
                      <a:endParaRPr lang="de-DE" sz="700" b="0" i="0" u="none" strike="noStrike" cap="none" dirty="0">
                        <a:solidFill>
                          <a:schemeClr val="dk1"/>
                        </a:solidFill>
                        <a:latin typeface="Montserrat ExtraBold"/>
                        <a:ea typeface="Montserrat ExtraBold"/>
                        <a:cs typeface="Montserrat ExtraBold"/>
                        <a:sym typeface="Montserrat ExtraBold"/>
                      </a:endParaRPr>
                    </a:p>
                  </a:txBody>
                  <a:tcPr marL="91425" marR="91425" marT="91425" marB="91425">
                    <a:lnL w="381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 algn="ctr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700" b="0" i="0" u="none" strike="noStrike" cap="none" dirty="0">
                          <a:solidFill>
                            <a:schemeClr val="dk1"/>
                          </a:solidFill>
                          <a:latin typeface="Montserrat ExtraBold"/>
                          <a:ea typeface="Montserrat ExtraBold"/>
                          <a:cs typeface="Montserrat ExtraBold"/>
                          <a:sym typeface="Montserrat ExtraBold"/>
                        </a:rPr>
                        <a:t>Location Tracking</a:t>
                      </a:r>
                    </a:p>
                  </a:txBody>
                  <a:tcPr marL="91425" marR="91425" marT="91425" marB="91425">
                    <a:lnL w="381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 algn="ctr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700" b="0" i="0" u="none" strike="noStrike" cap="none" dirty="0">
                          <a:solidFill>
                            <a:schemeClr val="dk1"/>
                          </a:solidFill>
                          <a:latin typeface="Montserrat ExtraBold"/>
                          <a:ea typeface="Montserrat ExtraBold"/>
                          <a:cs typeface="Montserrat ExtraBold"/>
                          <a:sym typeface="Montserrat ExtraBold"/>
                        </a:rPr>
                        <a:t>Text, </a:t>
                      </a:r>
                      <a:r>
                        <a:rPr lang="de-DE" sz="700" b="0" i="0" u="none" strike="noStrike" cap="none" dirty="0" err="1">
                          <a:solidFill>
                            <a:schemeClr val="dk1"/>
                          </a:solidFill>
                          <a:latin typeface="Montserrat ExtraBold"/>
                          <a:ea typeface="Montserrat ExtraBold"/>
                          <a:cs typeface="Montserrat ExtraBold"/>
                          <a:sym typeface="Montserrat ExtraBold"/>
                        </a:rPr>
                        <a:t>Social</a:t>
                      </a:r>
                      <a:r>
                        <a:rPr lang="de-DE" sz="700" b="0" i="0" u="none" strike="noStrike" cap="none" dirty="0">
                          <a:solidFill>
                            <a:schemeClr val="dk1"/>
                          </a:solidFill>
                          <a:latin typeface="Montserrat ExtraBold"/>
                          <a:ea typeface="Montserrat ExtraBold"/>
                          <a:cs typeface="Montserrat ExtraBold"/>
                          <a:sym typeface="Montserrat ExtraBold"/>
                        </a:rPr>
                        <a:t> Media Monitoring</a:t>
                      </a:r>
                    </a:p>
                  </a:txBody>
                  <a:tcPr marL="91425" marR="91425" marT="91425" marB="91425">
                    <a:lnL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 algn="ctr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700" b="0" i="0" u="none" strike="noStrike" cap="none" dirty="0" err="1">
                          <a:solidFill>
                            <a:schemeClr val="dk1"/>
                          </a:solidFill>
                          <a:latin typeface="Montserrat ExtraBold"/>
                          <a:ea typeface="Montserrat ExtraBold"/>
                          <a:cs typeface="Montserrat ExtraBold"/>
                          <a:sym typeface="Montserrat ExtraBold"/>
                        </a:rPr>
                        <a:t>Removal</a:t>
                      </a:r>
                      <a:r>
                        <a:rPr lang="de-DE" sz="700" b="0" i="0" u="none" strike="noStrike" cap="none" dirty="0">
                          <a:solidFill>
                            <a:schemeClr val="dk1"/>
                          </a:solidFill>
                          <a:latin typeface="Montserrat ExtraBold"/>
                          <a:ea typeface="Montserrat ExtraBold"/>
                          <a:cs typeface="Montserrat ExtraBold"/>
                          <a:sym typeface="Montserrat ExtraBold"/>
                        </a:rPr>
                        <a:t> </a:t>
                      </a:r>
                      <a:r>
                        <a:rPr lang="de-DE" sz="700" b="0" i="0" u="none" strike="noStrike" cap="none" dirty="0" err="1">
                          <a:solidFill>
                            <a:schemeClr val="dk1"/>
                          </a:solidFill>
                          <a:latin typeface="Montserrat ExtraBold"/>
                          <a:ea typeface="Montserrat ExtraBold"/>
                          <a:cs typeface="Montserrat ExtraBold"/>
                          <a:sym typeface="Montserrat ExtraBold"/>
                        </a:rPr>
                        <a:t>Protection</a:t>
                      </a:r>
                      <a:endParaRPr lang="de-DE" sz="700" b="0" i="0" u="none" strike="noStrike" cap="none" dirty="0">
                        <a:solidFill>
                          <a:schemeClr val="dk1"/>
                        </a:solidFill>
                        <a:latin typeface="Montserrat ExtraBold"/>
                        <a:ea typeface="Montserrat ExtraBold"/>
                        <a:cs typeface="Montserrat ExtraBold"/>
                        <a:sym typeface="Montserrat ExtraBold"/>
                      </a:endParaRPr>
                    </a:p>
                  </a:txBody>
                  <a:tcPr marL="91425" marR="91425" marT="91425" marB="91425">
                    <a:lnL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 algn="ctr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691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900" dirty="0">
                          <a:solidFill>
                            <a:schemeClr val="dk1"/>
                          </a:solidFill>
                          <a:latin typeface="Montserrat ExtraBold"/>
                          <a:ea typeface="Montserrat ExtraBold"/>
                          <a:cs typeface="Montserrat ExtraBold"/>
                          <a:sym typeface="Montserrat ExtraBold"/>
                        </a:rPr>
                        <a:t>Mr-</a:t>
                      </a:r>
                      <a:r>
                        <a:rPr lang="de-DE" sz="900" dirty="0" err="1">
                          <a:solidFill>
                            <a:schemeClr val="dk1"/>
                          </a:solidFill>
                          <a:latin typeface="Montserrat ExtraBold"/>
                          <a:ea typeface="Montserrat ExtraBold"/>
                          <a:cs typeface="Montserrat ExtraBold"/>
                          <a:sym typeface="Montserrat ExtraBold"/>
                        </a:rPr>
                        <a:t>Protect</a:t>
                      </a:r>
                      <a:endParaRPr lang="de-DE" sz="900" dirty="0">
                        <a:solidFill>
                          <a:schemeClr val="dk1"/>
                        </a:solidFill>
                        <a:latin typeface="Montserrat ExtraBold"/>
                        <a:ea typeface="Montserrat ExtraBold"/>
                        <a:cs typeface="Montserrat ExtraBold"/>
                        <a:sym typeface="Montserrat ExtraBold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600" dirty="0">
                          <a:solidFill>
                            <a:schemeClr val="dk1"/>
                          </a:solidFill>
                          <a:latin typeface="Montserrat ExtraBold"/>
                          <a:ea typeface="Montserrat ExtraBold"/>
                          <a:cs typeface="Montserrat ExtraBold"/>
                          <a:sym typeface="Montserrat ExtraBold"/>
                        </a:rPr>
                        <a:t>(M,W)</a:t>
                      </a: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900" dirty="0">
                          <a:solidFill>
                            <a:schemeClr val="dk1"/>
                          </a:solidFill>
                          <a:latin typeface="Montserrat ExtraBold"/>
                          <a:ea typeface="Montserrat ExtraBold"/>
                          <a:cs typeface="Montserrat ExtraBold"/>
                          <a:sym typeface="Montserrat ExtraBold"/>
                        </a:rPr>
                        <a:t>€49,99/</a:t>
                      </a:r>
                      <a:r>
                        <a:rPr lang="de-DE" sz="900" dirty="0" err="1">
                          <a:solidFill>
                            <a:schemeClr val="dk1"/>
                          </a:solidFill>
                          <a:latin typeface="Montserrat ExtraBold"/>
                          <a:ea typeface="Montserrat ExtraBold"/>
                          <a:cs typeface="Montserrat ExtraBold"/>
                          <a:sym typeface="Montserrat ExtraBold"/>
                        </a:rPr>
                        <a:t>yr</a:t>
                      </a:r>
                      <a:endParaRPr sz="900" dirty="0">
                        <a:solidFill>
                          <a:schemeClr val="dk1"/>
                        </a:solidFill>
                        <a:latin typeface="Montserrat ExtraBold"/>
                        <a:ea typeface="Montserrat ExtraBold"/>
                        <a:cs typeface="Montserrat ExtraBold"/>
                        <a:sym typeface="Montserrat ExtraBold"/>
                      </a:endParaRPr>
                    </a:p>
                  </a:txBody>
                  <a:tcPr marL="91425" marR="91425" marT="91425" marB="91425">
                    <a:lnL w="9525" cap="flat" cmpd="sng" algn="ctr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 algn="ctr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>
                        <a:solidFill>
                          <a:schemeClr val="dk1"/>
                        </a:solidFill>
                        <a:latin typeface="Montserrat ExtraBold"/>
                        <a:ea typeface="Montserrat ExtraBold"/>
                        <a:cs typeface="Montserrat ExtraBold"/>
                        <a:sym typeface="Montserrat ExtraBold"/>
                      </a:endParaRPr>
                    </a:p>
                  </a:txBody>
                  <a:tcPr marL="91425" marR="91425" marT="91425" marB="91425">
                    <a:lnL w="9525" cap="flat" cmpd="sng" algn="ctr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 algn="ctr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solidFill>
                          <a:schemeClr val="dk1"/>
                        </a:solidFill>
                        <a:latin typeface="Montserrat ExtraBold"/>
                        <a:ea typeface="Montserrat ExtraBold"/>
                        <a:cs typeface="Montserrat ExtraBold"/>
                        <a:sym typeface="Montserrat ExtraBold"/>
                      </a:endParaRPr>
                    </a:p>
                  </a:txBody>
                  <a:tcPr marL="91425" marR="91425" marT="91425" marB="91425">
                    <a:lnL w="9525" cap="flat" cmpd="sng" algn="ctr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 algn="ctr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>
                        <a:solidFill>
                          <a:schemeClr val="dk1"/>
                        </a:solidFill>
                        <a:latin typeface="Montserrat ExtraBold"/>
                        <a:ea typeface="Montserrat ExtraBold"/>
                        <a:cs typeface="Montserrat ExtraBold"/>
                        <a:sym typeface="Montserrat ExtraBold"/>
                      </a:endParaRPr>
                    </a:p>
                  </a:txBody>
                  <a:tcPr marL="91425" marR="91425" marT="91425" marB="91425">
                    <a:lnL w="9525" cap="flat" cmpd="sng" algn="ctr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 algn="ctr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>
                        <a:solidFill>
                          <a:schemeClr val="dk1"/>
                        </a:solidFill>
                        <a:latin typeface="Montserrat ExtraBold"/>
                        <a:ea typeface="Montserrat ExtraBold"/>
                        <a:cs typeface="Montserrat ExtraBold"/>
                        <a:sym typeface="Montserrat ExtraBold"/>
                      </a:endParaRPr>
                    </a:p>
                  </a:txBody>
                  <a:tcPr marL="91425" marR="91425" marT="91425" marB="91425">
                    <a:lnL w="9525" cap="flat" cmpd="sng" algn="ctr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 algn="ctr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>
                        <a:solidFill>
                          <a:schemeClr val="dk1"/>
                        </a:solidFill>
                        <a:latin typeface="Montserrat ExtraBold"/>
                        <a:ea typeface="Montserrat ExtraBold"/>
                        <a:cs typeface="Montserrat ExtraBold"/>
                        <a:sym typeface="Montserrat ExtraBold"/>
                      </a:endParaRPr>
                    </a:p>
                  </a:txBody>
                  <a:tcPr marL="91425" marR="91425" marT="91425" marB="91425">
                    <a:lnL w="9525" cap="flat" cmpd="sng" algn="ctr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 algn="ctr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>
                        <a:solidFill>
                          <a:schemeClr val="dk1"/>
                        </a:solidFill>
                        <a:latin typeface="Montserrat ExtraBold"/>
                        <a:ea typeface="Montserrat ExtraBold"/>
                        <a:cs typeface="Montserrat ExtraBold"/>
                        <a:sym typeface="Montserrat ExtraBold"/>
                      </a:endParaRPr>
                    </a:p>
                  </a:txBody>
                  <a:tcPr marL="91425" marR="91425" marT="91425" marB="91425">
                    <a:lnL w="9525" cap="flat" cmpd="sng" algn="ctr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 algn="ctr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>
                        <a:solidFill>
                          <a:schemeClr val="dk1"/>
                        </a:solidFill>
                        <a:latin typeface="Montserrat ExtraBold"/>
                        <a:ea typeface="Montserrat ExtraBold"/>
                        <a:cs typeface="Montserrat ExtraBold"/>
                        <a:sym typeface="Montserrat ExtraBold"/>
                      </a:endParaRPr>
                    </a:p>
                  </a:txBody>
                  <a:tcPr marL="91425" marR="91425" marT="91425" marB="91425">
                    <a:lnL w="9525" cap="flat" cmpd="sng" algn="ctr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 algn="ctr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>
                        <a:solidFill>
                          <a:schemeClr val="dk1"/>
                        </a:solidFill>
                        <a:latin typeface="Montserrat ExtraBold"/>
                        <a:ea typeface="Montserrat ExtraBold"/>
                        <a:cs typeface="Montserrat ExtraBold"/>
                        <a:sym typeface="Montserrat ExtraBold"/>
                      </a:endParaRPr>
                    </a:p>
                  </a:txBody>
                  <a:tcPr marL="91425" marR="91425" marT="91425" marB="91425">
                    <a:lnL w="9525" cap="flat" cmpd="sng" algn="ctr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 algn="ctr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>
                        <a:solidFill>
                          <a:schemeClr val="dk1"/>
                        </a:solidFill>
                        <a:latin typeface="Montserrat ExtraBold"/>
                        <a:ea typeface="Montserrat ExtraBold"/>
                        <a:cs typeface="Montserrat ExtraBold"/>
                        <a:sym typeface="Montserrat ExtraBold"/>
                      </a:endParaRPr>
                    </a:p>
                  </a:txBody>
                  <a:tcPr marL="91425" marR="91425" marT="91425" marB="91425">
                    <a:lnL w="9525" cap="flat" cmpd="sng" algn="ctr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 algn="ctr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>
                        <a:solidFill>
                          <a:schemeClr val="dk1"/>
                        </a:solidFill>
                        <a:latin typeface="Montserrat ExtraBold"/>
                        <a:ea typeface="Montserrat ExtraBold"/>
                        <a:cs typeface="Montserrat ExtraBold"/>
                        <a:sym typeface="Montserrat ExtraBold"/>
                      </a:endParaRPr>
                    </a:p>
                  </a:txBody>
                  <a:tcPr marL="91425" marR="91425" marT="91425" marB="91425">
                    <a:lnL w="9525" cap="flat" cmpd="sng" algn="ctr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 algn="ctr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>
                        <a:solidFill>
                          <a:schemeClr val="dk1"/>
                        </a:solidFill>
                        <a:latin typeface="Montserrat ExtraBold"/>
                        <a:ea typeface="Montserrat ExtraBold"/>
                        <a:cs typeface="Montserrat ExtraBold"/>
                        <a:sym typeface="Montserrat ExtraBold"/>
                      </a:endParaRPr>
                    </a:p>
                  </a:txBody>
                  <a:tcPr marL="91425" marR="91425" marT="91425" marB="91425">
                    <a:lnL w="9525" cap="flat" cmpd="sng" algn="ctr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 algn="ctr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>
                        <a:solidFill>
                          <a:schemeClr val="dk1"/>
                        </a:solidFill>
                        <a:latin typeface="Montserrat ExtraBold"/>
                        <a:ea typeface="Montserrat ExtraBold"/>
                        <a:cs typeface="Montserrat ExtraBold"/>
                        <a:sym typeface="Montserrat ExtraBold"/>
                      </a:endParaRPr>
                    </a:p>
                  </a:txBody>
                  <a:tcPr marL="91425" marR="91425" marT="91425" marB="91425">
                    <a:lnL w="9525" cap="flat" cmpd="sng" algn="ctr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 algn="ctr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>
                        <a:solidFill>
                          <a:schemeClr val="dk1"/>
                        </a:solidFill>
                        <a:latin typeface="Montserrat ExtraBold"/>
                        <a:ea typeface="Montserrat ExtraBold"/>
                        <a:cs typeface="Montserrat ExtraBold"/>
                        <a:sym typeface="Montserrat ExtraBold"/>
                      </a:endParaRPr>
                    </a:p>
                  </a:txBody>
                  <a:tcPr marL="91425" marR="91425" marT="91425" marB="91425">
                    <a:lnL w="9525" cap="flat" cmpd="sng" algn="ctr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 algn="ctr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691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900" dirty="0" err="1">
                          <a:solidFill>
                            <a:schemeClr val="dk1"/>
                          </a:solidFill>
                          <a:latin typeface="Montserrat ExtraBold"/>
                          <a:ea typeface="Montserrat ExtraBold"/>
                          <a:cs typeface="Montserrat ExtraBold"/>
                          <a:sym typeface="Montserrat ExtraBold"/>
                        </a:rPr>
                        <a:t>Covenant</a:t>
                      </a:r>
                      <a:r>
                        <a:rPr lang="de-DE" sz="900" dirty="0">
                          <a:solidFill>
                            <a:schemeClr val="dk1"/>
                          </a:solidFill>
                          <a:latin typeface="Montserrat ExtraBold"/>
                          <a:ea typeface="Montserrat ExtraBold"/>
                          <a:cs typeface="Montserrat ExtraBold"/>
                          <a:sym typeface="Montserrat ExtraBold"/>
                        </a:rPr>
                        <a:t> Eye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de-DE" sz="700" dirty="0">
                          <a:solidFill>
                            <a:schemeClr val="dk1"/>
                          </a:solidFill>
                          <a:latin typeface="Montserrat ExtraBold"/>
                          <a:ea typeface="Montserrat ExtraBold"/>
                          <a:cs typeface="Montserrat ExtraBold"/>
                          <a:sym typeface="Montserrat ExtraBold"/>
                        </a:rPr>
                        <a:t>(M,W,A,I)</a:t>
                      </a: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>
                        <a:solidFill>
                          <a:schemeClr val="dk1"/>
                        </a:solidFill>
                        <a:latin typeface="Montserrat ExtraBold"/>
                        <a:ea typeface="Montserrat ExtraBold"/>
                        <a:cs typeface="Montserrat ExtraBold"/>
                        <a:sym typeface="Montserrat Extra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de-DE" sz="900" dirty="0">
                          <a:solidFill>
                            <a:schemeClr val="dk1"/>
                          </a:solidFill>
                          <a:latin typeface="Montserrat ExtraBold"/>
                          <a:ea typeface="Montserrat ExtraBold"/>
                          <a:cs typeface="Montserrat ExtraBold"/>
                          <a:sym typeface="Montserrat ExtraBold"/>
                        </a:rPr>
                        <a:t>€168,95/</a:t>
                      </a:r>
                      <a:r>
                        <a:rPr lang="de-DE" sz="900" dirty="0" err="1">
                          <a:solidFill>
                            <a:schemeClr val="dk1"/>
                          </a:solidFill>
                          <a:latin typeface="Montserrat ExtraBold"/>
                          <a:ea typeface="Montserrat ExtraBold"/>
                          <a:cs typeface="Montserrat ExtraBold"/>
                          <a:sym typeface="Montserrat ExtraBold"/>
                        </a:rPr>
                        <a:t>yr</a:t>
                      </a:r>
                      <a:endParaRPr lang="de-DE" sz="900" dirty="0">
                        <a:solidFill>
                          <a:schemeClr val="dk1"/>
                        </a:solidFill>
                        <a:latin typeface="Montserrat ExtraBold"/>
                        <a:ea typeface="Montserrat ExtraBold"/>
                        <a:cs typeface="Montserrat ExtraBold"/>
                        <a:sym typeface="Montserrat ExtraBold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>
                        <a:solidFill>
                          <a:schemeClr val="dk1"/>
                        </a:solidFill>
                        <a:latin typeface="Montserrat ExtraBold"/>
                        <a:ea typeface="Montserrat ExtraBold"/>
                        <a:cs typeface="Montserrat ExtraBold"/>
                        <a:sym typeface="Montserrat ExtraBold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solidFill>
                          <a:schemeClr val="dk1"/>
                        </a:solidFill>
                        <a:latin typeface="Montserrat ExtraBold"/>
                        <a:ea typeface="Montserrat ExtraBold"/>
                        <a:cs typeface="Montserrat ExtraBold"/>
                        <a:sym typeface="Montserrat ExtraBold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solidFill>
                          <a:schemeClr val="dk1"/>
                        </a:solidFill>
                        <a:latin typeface="Montserrat ExtraBold"/>
                        <a:ea typeface="Montserrat ExtraBold"/>
                        <a:cs typeface="Montserrat ExtraBold"/>
                        <a:sym typeface="Montserrat ExtraBold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>
                        <a:solidFill>
                          <a:schemeClr val="dk1"/>
                        </a:solidFill>
                        <a:latin typeface="Montserrat ExtraBold"/>
                        <a:ea typeface="Montserrat ExtraBold"/>
                        <a:cs typeface="Montserrat ExtraBold"/>
                        <a:sym typeface="Montserrat ExtraBold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>
                        <a:solidFill>
                          <a:schemeClr val="dk1"/>
                        </a:solidFill>
                        <a:latin typeface="Montserrat ExtraBold"/>
                        <a:ea typeface="Montserrat ExtraBold"/>
                        <a:cs typeface="Montserrat ExtraBold"/>
                        <a:sym typeface="Montserrat ExtraBold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>
                        <a:solidFill>
                          <a:schemeClr val="dk1"/>
                        </a:solidFill>
                        <a:latin typeface="Montserrat ExtraBold"/>
                        <a:ea typeface="Montserrat ExtraBold"/>
                        <a:cs typeface="Montserrat ExtraBold"/>
                        <a:sym typeface="Montserrat ExtraBold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solidFill>
                          <a:schemeClr val="dk1"/>
                        </a:solidFill>
                        <a:latin typeface="Montserrat ExtraBold"/>
                        <a:ea typeface="Montserrat ExtraBold"/>
                        <a:cs typeface="Montserrat ExtraBold"/>
                        <a:sym typeface="Montserrat ExtraBold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>
                        <a:solidFill>
                          <a:schemeClr val="dk1"/>
                        </a:solidFill>
                        <a:latin typeface="Montserrat ExtraBold"/>
                        <a:ea typeface="Montserrat ExtraBold"/>
                        <a:cs typeface="Montserrat ExtraBold"/>
                        <a:sym typeface="Montserrat ExtraBold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>
                        <a:solidFill>
                          <a:schemeClr val="dk1"/>
                        </a:solidFill>
                        <a:latin typeface="Montserrat ExtraBold"/>
                        <a:ea typeface="Montserrat ExtraBold"/>
                        <a:cs typeface="Montserrat ExtraBold"/>
                        <a:sym typeface="Montserrat ExtraBold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>
                        <a:solidFill>
                          <a:schemeClr val="dk1"/>
                        </a:solidFill>
                        <a:latin typeface="Montserrat ExtraBold"/>
                        <a:ea typeface="Montserrat ExtraBold"/>
                        <a:cs typeface="Montserrat ExtraBold"/>
                        <a:sym typeface="Montserrat ExtraBold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solidFill>
                          <a:schemeClr val="dk1"/>
                        </a:solidFill>
                        <a:latin typeface="Montserrat ExtraBold"/>
                        <a:ea typeface="Montserrat ExtraBold"/>
                        <a:cs typeface="Montserrat ExtraBold"/>
                        <a:sym typeface="Montserrat ExtraBold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>
                        <a:solidFill>
                          <a:schemeClr val="dk1"/>
                        </a:solidFill>
                        <a:latin typeface="Montserrat ExtraBold"/>
                        <a:ea typeface="Montserrat ExtraBold"/>
                        <a:cs typeface="Montserrat ExtraBold"/>
                        <a:sym typeface="Montserrat ExtraBold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>
                        <a:solidFill>
                          <a:schemeClr val="dk1"/>
                        </a:solidFill>
                        <a:latin typeface="Montserrat ExtraBold"/>
                        <a:ea typeface="Montserrat ExtraBold"/>
                        <a:cs typeface="Montserrat ExtraBold"/>
                        <a:sym typeface="Montserrat ExtraBold"/>
                      </a:endParaRPr>
                    </a:p>
                  </a:txBody>
                  <a:tcPr marL="91425" marR="91425" marT="91425" marB="91425">
                    <a:lnL w="9525" cap="flat" cmpd="sng" algn="ctr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>
                        <a:solidFill>
                          <a:schemeClr val="dk1"/>
                        </a:solidFill>
                        <a:latin typeface="Montserrat ExtraBold"/>
                        <a:ea typeface="Montserrat ExtraBold"/>
                        <a:cs typeface="Montserrat ExtraBold"/>
                        <a:sym typeface="Montserrat ExtraBold"/>
                      </a:endParaRPr>
                    </a:p>
                  </a:txBody>
                  <a:tcPr marL="91425" marR="91425" marT="91425" marB="91425">
                    <a:lnL w="9525" cap="flat" cmpd="sng" algn="ctr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691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 dirty="0">
                          <a:solidFill>
                            <a:schemeClr val="dk1"/>
                          </a:solidFill>
                          <a:latin typeface="Montserrat ExtraBold"/>
                          <a:ea typeface="Montserrat ExtraBold"/>
                          <a:cs typeface="Montserrat ExtraBold"/>
                          <a:sym typeface="Montserrat ExtraBold"/>
                        </a:rPr>
                        <a:t>Canopy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de-DE" sz="700" dirty="0">
                          <a:solidFill>
                            <a:schemeClr val="dk1"/>
                          </a:solidFill>
                          <a:latin typeface="Montserrat ExtraBold"/>
                          <a:ea typeface="Montserrat ExtraBold"/>
                          <a:cs typeface="Montserrat ExtraBold"/>
                          <a:sym typeface="Montserrat ExtraBold"/>
                        </a:rPr>
                        <a:t>(M,W,A,I)</a:t>
                      </a: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900" dirty="0">
                          <a:solidFill>
                            <a:schemeClr val="dk1"/>
                          </a:solidFill>
                          <a:latin typeface="Montserrat ExtraBold"/>
                          <a:ea typeface="Montserrat ExtraBold"/>
                          <a:cs typeface="Montserrat ExtraBold"/>
                          <a:sym typeface="Montserrat ExtraBold"/>
                        </a:rPr>
                        <a:t>€91,23/</a:t>
                      </a:r>
                      <a:r>
                        <a:rPr lang="de-DE" sz="900" dirty="0" err="1">
                          <a:solidFill>
                            <a:schemeClr val="dk1"/>
                          </a:solidFill>
                          <a:latin typeface="Montserrat ExtraBold"/>
                          <a:ea typeface="Montserrat ExtraBold"/>
                          <a:cs typeface="Montserrat ExtraBold"/>
                          <a:sym typeface="Montserrat ExtraBold"/>
                        </a:rPr>
                        <a:t>yr</a:t>
                      </a:r>
                      <a:endParaRPr sz="900" dirty="0">
                        <a:solidFill>
                          <a:schemeClr val="dk1"/>
                        </a:solidFill>
                        <a:latin typeface="Montserrat ExtraBold"/>
                        <a:ea typeface="Montserrat ExtraBold"/>
                        <a:cs typeface="Montserrat ExtraBold"/>
                        <a:sym typeface="Montserrat ExtraBold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>
                        <a:solidFill>
                          <a:schemeClr val="dk1"/>
                        </a:solidFill>
                        <a:latin typeface="Montserrat ExtraBold"/>
                        <a:ea typeface="Montserrat ExtraBold"/>
                        <a:cs typeface="Montserrat ExtraBold"/>
                        <a:sym typeface="Montserrat ExtraBold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>
                        <a:solidFill>
                          <a:schemeClr val="dk1"/>
                        </a:solidFill>
                        <a:latin typeface="Montserrat ExtraBold"/>
                        <a:ea typeface="Montserrat ExtraBold"/>
                        <a:cs typeface="Montserrat ExtraBold"/>
                        <a:sym typeface="Montserrat ExtraBold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>
                        <a:solidFill>
                          <a:schemeClr val="dk1"/>
                        </a:solidFill>
                        <a:latin typeface="Montserrat ExtraBold"/>
                        <a:ea typeface="Montserrat ExtraBold"/>
                        <a:cs typeface="Montserrat ExtraBold"/>
                        <a:sym typeface="Montserrat ExtraBold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>
                        <a:solidFill>
                          <a:schemeClr val="dk1"/>
                        </a:solidFill>
                        <a:latin typeface="Montserrat ExtraBold"/>
                        <a:ea typeface="Montserrat ExtraBold"/>
                        <a:cs typeface="Montserrat ExtraBold"/>
                        <a:sym typeface="Montserrat ExtraBold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>
                        <a:solidFill>
                          <a:schemeClr val="dk1"/>
                        </a:solidFill>
                        <a:latin typeface="Montserrat ExtraBold"/>
                        <a:ea typeface="Montserrat ExtraBold"/>
                        <a:cs typeface="Montserrat ExtraBold"/>
                        <a:sym typeface="Montserrat ExtraBold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>
                        <a:solidFill>
                          <a:schemeClr val="dk1"/>
                        </a:solidFill>
                        <a:latin typeface="Montserrat ExtraBold"/>
                        <a:ea typeface="Montserrat ExtraBold"/>
                        <a:cs typeface="Montserrat ExtraBold"/>
                        <a:sym typeface="Montserrat ExtraBold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>
                        <a:solidFill>
                          <a:schemeClr val="dk1"/>
                        </a:solidFill>
                        <a:latin typeface="Montserrat ExtraBold"/>
                        <a:ea typeface="Montserrat ExtraBold"/>
                        <a:cs typeface="Montserrat ExtraBold"/>
                        <a:sym typeface="Montserrat ExtraBold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>
                        <a:solidFill>
                          <a:schemeClr val="dk1"/>
                        </a:solidFill>
                        <a:latin typeface="Montserrat ExtraBold"/>
                        <a:ea typeface="Montserrat ExtraBold"/>
                        <a:cs typeface="Montserrat ExtraBold"/>
                        <a:sym typeface="Montserrat ExtraBold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>
                        <a:solidFill>
                          <a:schemeClr val="dk1"/>
                        </a:solidFill>
                        <a:latin typeface="Montserrat ExtraBold"/>
                        <a:ea typeface="Montserrat ExtraBold"/>
                        <a:cs typeface="Montserrat ExtraBold"/>
                        <a:sym typeface="Montserrat ExtraBold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>
                        <a:solidFill>
                          <a:schemeClr val="dk1"/>
                        </a:solidFill>
                        <a:latin typeface="Montserrat ExtraBold"/>
                        <a:ea typeface="Montserrat ExtraBold"/>
                        <a:cs typeface="Montserrat ExtraBold"/>
                        <a:sym typeface="Montserrat ExtraBold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>
                        <a:solidFill>
                          <a:schemeClr val="dk1"/>
                        </a:solidFill>
                        <a:latin typeface="Montserrat ExtraBold"/>
                        <a:ea typeface="Montserrat ExtraBold"/>
                        <a:cs typeface="Montserrat ExtraBold"/>
                        <a:sym typeface="Montserrat ExtraBold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>
                        <a:solidFill>
                          <a:schemeClr val="dk1"/>
                        </a:solidFill>
                        <a:latin typeface="Montserrat ExtraBold"/>
                        <a:ea typeface="Montserrat ExtraBold"/>
                        <a:cs typeface="Montserrat ExtraBold"/>
                        <a:sym typeface="Montserrat ExtraBold"/>
                      </a:endParaRPr>
                    </a:p>
                  </a:txBody>
                  <a:tcPr marL="91425" marR="91425" marT="91425" marB="91425">
                    <a:lnL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>
                        <a:solidFill>
                          <a:schemeClr val="dk1"/>
                        </a:solidFill>
                        <a:latin typeface="Montserrat ExtraBold"/>
                        <a:ea typeface="Montserrat ExtraBold"/>
                        <a:cs typeface="Montserrat ExtraBold"/>
                        <a:sym typeface="Montserrat ExtraBold"/>
                      </a:endParaRPr>
                    </a:p>
                  </a:txBody>
                  <a:tcPr marL="91425" marR="91425" marT="91425" marB="91425">
                    <a:lnL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691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900" dirty="0">
                          <a:solidFill>
                            <a:schemeClr val="dk1"/>
                          </a:solidFill>
                          <a:latin typeface="Montserrat ExtraBold"/>
                          <a:ea typeface="Montserrat ExtraBold"/>
                          <a:cs typeface="Montserrat ExtraBold"/>
                          <a:sym typeface="Montserrat ExtraBold"/>
                        </a:rPr>
                        <a:t>Bark App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de-DE" sz="700" dirty="0">
                          <a:solidFill>
                            <a:schemeClr val="dk1"/>
                          </a:solidFill>
                          <a:latin typeface="Montserrat ExtraBold"/>
                          <a:ea typeface="Montserrat ExtraBold"/>
                          <a:cs typeface="Montserrat ExtraBold"/>
                          <a:sym typeface="Montserrat ExtraBold"/>
                        </a:rPr>
                        <a:t>(M,W,A,I)</a:t>
                      </a: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900" dirty="0">
                          <a:solidFill>
                            <a:schemeClr val="dk1"/>
                          </a:solidFill>
                          <a:latin typeface="Montserrat ExtraBold"/>
                          <a:ea typeface="Montserrat ExtraBold"/>
                          <a:cs typeface="Montserrat ExtraBold"/>
                          <a:sym typeface="Montserrat ExtraBold"/>
                        </a:rPr>
                        <a:t>€91,23/</a:t>
                      </a:r>
                      <a:r>
                        <a:rPr lang="de-DE" sz="900" dirty="0" err="1">
                          <a:solidFill>
                            <a:schemeClr val="dk1"/>
                          </a:solidFill>
                          <a:latin typeface="Montserrat ExtraBold"/>
                          <a:ea typeface="Montserrat ExtraBold"/>
                          <a:cs typeface="Montserrat ExtraBold"/>
                          <a:sym typeface="Montserrat ExtraBold"/>
                        </a:rPr>
                        <a:t>yr</a:t>
                      </a:r>
                      <a:endParaRPr lang="de-DE" sz="900" dirty="0">
                        <a:solidFill>
                          <a:schemeClr val="dk1"/>
                        </a:solidFill>
                        <a:latin typeface="Montserrat ExtraBold"/>
                        <a:ea typeface="Montserrat ExtraBold"/>
                        <a:cs typeface="Montserrat ExtraBold"/>
                        <a:sym typeface="Montserrat ExtraBold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dirty="0">
                        <a:solidFill>
                          <a:schemeClr val="dk1"/>
                        </a:solidFill>
                        <a:latin typeface="Montserrat ExtraBold"/>
                        <a:ea typeface="Montserrat ExtraBold"/>
                        <a:cs typeface="Montserrat ExtraBold"/>
                        <a:sym typeface="Montserrat ExtraBold"/>
                      </a:endParaRPr>
                    </a:p>
                  </a:txBody>
                  <a:tcPr marL="91425" marR="91425" marT="91425" marB="91425">
                    <a:lnL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>
                        <a:solidFill>
                          <a:schemeClr val="dk1"/>
                        </a:solidFill>
                        <a:latin typeface="Montserrat ExtraBold"/>
                        <a:ea typeface="Montserrat ExtraBold"/>
                        <a:cs typeface="Montserrat ExtraBold"/>
                        <a:sym typeface="Montserrat ExtraBold"/>
                      </a:endParaRPr>
                    </a:p>
                  </a:txBody>
                  <a:tcPr marL="91425" marR="91425" marT="91425" marB="91425">
                    <a:lnL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>
                        <a:solidFill>
                          <a:schemeClr val="dk1"/>
                        </a:solidFill>
                        <a:latin typeface="Montserrat ExtraBold"/>
                        <a:ea typeface="Montserrat ExtraBold"/>
                        <a:cs typeface="Montserrat ExtraBold"/>
                        <a:sym typeface="Montserrat ExtraBold"/>
                      </a:endParaRPr>
                    </a:p>
                  </a:txBody>
                  <a:tcPr marL="91425" marR="91425" marT="91425" marB="91425">
                    <a:lnL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>
                        <a:solidFill>
                          <a:schemeClr val="dk1"/>
                        </a:solidFill>
                        <a:latin typeface="Montserrat ExtraBold"/>
                        <a:ea typeface="Montserrat ExtraBold"/>
                        <a:cs typeface="Montserrat ExtraBold"/>
                        <a:sym typeface="Montserrat ExtraBold"/>
                      </a:endParaRPr>
                    </a:p>
                  </a:txBody>
                  <a:tcPr marL="91425" marR="91425" marT="91425" marB="91425">
                    <a:lnL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>
                        <a:solidFill>
                          <a:schemeClr val="dk1"/>
                        </a:solidFill>
                        <a:latin typeface="Montserrat ExtraBold"/>
                        <a:ea typeface="Montserrat ExtraBold"/>
                        <a:cs typeface="Montserrat ExtraBold"/>
                        <a:sym typeface="Montserrat ExtraBold"/>
                      </a:endParaRPr>
                    </a:p>
                  </a:txBody>
                  <a:tcPr marL="91425" marR="91425" marT="91425" marB="91425">
                    <a:lnL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>
                        <a:solidFill>
                          <a:schemeClr val="dk1"/>
                        </a:solidFill>
                        <a:latin typeface="Montserrat ExtraBold"/>
                        <a:ea typeface="Montserrat ExtraBold"/>
                        <a:cs typeface="Montserrat ExtraBold"/>
                        <a:sym typeface="Montserrat ExtraBold"/>
                      </a:endParaRPr>
                    </a:p>
                  </a:txBody>
                  <a:tcPr marL="91425" marR="91425" marT="91425" marB="91425">
                    <a:lnL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>
                        <a:solidFill>
                          <a:schemeClr val="dk1"/>
                        </a:solidFill>
                        <a:latin typeface="Montserrat ExtraBold"/>
                        <a:ea typeface="Montserrat ExtraBold"/>
                        <a:cs typeface="Montserrat ExtraBold"/>
                        <a:sym typeface="Montserrat ExtraBold"/>
                      </a:endParaRPr>
                    </a:p>
                  </a:txBody>
                  <a:tcPr marL="91425" marR="91425" marT="91425" marB="91425">
                    <a:lnL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>
                        <a:solidFill>
                          <a:schemeClr val="dk1"/>
                        </a:solidFill>
                        <a:latin typeface="Montserrat ExtraBold"/>
                        <a:ea typeface="Montserrat ExtraBold"/>
                        <a:cs typeface="Montserrat ExtraBold"/>
                        <a:sym typeface="Montserrat ExtraBold"/>
                      </a:endParaRPr>
                    </a:p>
                  </a:txBody>
                  <a:tcPr marL="91425" marR="91425" marT="91425" marB="91425">
                    <a:lnL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>
                        <a:solidFill>
                          <a:schemeClr val="dk1"/>
                        </a:solidFill>
                        <a:latin typeface="Montserrat ExtraBold"/>
                        <a:ea typeface="Montserrat ExtraBold"/>
                        <a:cs typeface="Montserrat ExtraBold"/>
                        <a:sym typeface="Montserrat ExtraBold"/>
                      </a:endParaRPr>
                    </a:p>
                  </a:txBody>
                  <a:tcPr marL="91425" marR="91425" marT="91425" marB="91425">
                    <a:lnL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>
                        <a:solidFill>
                          <a:schemeClr val="dk1"/>
                        </a:solidFill>
                        <a:latin typeface="Montserrat ExtraBold"/>
                        <a:ea typeface="Montserrat ExtraBold"/>
                        <a:cs typeface="Montserrat ExtraBold"/>
                        <a:sym typeface="Montserrat ExtraBold"/>
                      </a:endParaRPr>
                    </a:p>
                  </a:txBody>
                  <a:tcPr marL="91425" marR="91425" marT="91425" marB="91425">
                    <a:lnL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>
                        <a:solidFill>
                          <a:schemeClr val="dk1"/>
                        </a:solidFill>
                        <a:latin typeface="Montserrat ExtraBold"/>
                        <a:ea typeface="Montserrat ExtraBold"/>
                        <a:cs typeface="Montserrat ExtraBold"/>
                        <a:sym typeface="Montserrat ExtraBold"/>
                      </a:endParaRPr>
                    </a:p>
                  </a:txBody>
                  <a:tcPr marL="91425" marR="91425" marT="91425" marB="91425">
                    <a:lnL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>
                        <a:solidFill>
                          <a:schemeClr val="dk1"/>
                        </a:solidFill>
                        <a:latin typeface="Montserrat ExtraBold"/>
                        <a:ea typeface="Montserrat ExtraBold"/>
                        <a:cs typeface="Montserrat ExtraBold"/>
                        <a:sym typeface="Montserrat ExtraBold"/>
                      </a:endParaRPr>
                    </a:p>
                  </a:txBody>
                  <a:tcPr marL="91425" marR="91425" marT="91425" marB="91425">
                    <a:lnL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>
                        <a:solidFill>
                          <a:schemeClr val="dk1"/>
                        </a:solidFill>
                        <a:latin typeface="Montserrat ExtraBold"/>
                        <a:ea typeface="Montserrat ExtraBold"/>
                        <a:cs typeface="Montserrat ExtraBold"/>
                        <a:sym typeface="Montserrat ExtraBold"/>
                      </a:endParaRPr>
                    </a:p>
                  </a:txBody>
                  <a:tcPr marL="91425" marR="91425" marT="91425" marB="91425">
                    <a:lnL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>
                        <a:solidFill>
                          <a:schemeClr val="dk1"/>
                        </a:solidFill>
                        <a:latin typeface="Montserrat ExtraBold"/>
                        <a:ea typeface="Montserrat ExtraBold"/>
                        <a:cs typeface="Montserrat ExtraBold"/>
                        <a:sym typeface="Montserrat ExtraBold"/>
                      </a:endParaRPr>
                    </a:p>
                  </a:txBody>
                  <a:tcPr marL="91425" marR="91425" marT="91425" marB="91425">
                    <a:lnL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139409"/>
                  </a:ext>
                </a:extLst>
              </a:tr>
              <a:tr h="5691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900" dirty="0" err="1">
                          <a:solidFill>
                            <a:schemeClr val="dk1"/>
                          </a:solidFill>
                          <a:latin typeface="Montserrat ExtraBold"/>
                          <a:ea typeface="Montserrat ExtraBold"/>
                          <a:cs typeface="Montserrat ExtraBold"/>
                          <a:sym typeface="Montserrat ExtraBold"/>
                        </a:rPr>
                        <a:t>Qustodio</a:t>
                      </a:r>
                      <a:endParaRPr lang="de-DE" sz="900" dirty="0">
                        <a:solidFill>
                          <a:schemeClr val="dk1"/>
                        </a:solidFill>
                        <a:latin typeface="Montserrat ExtraBold"/>
                        <a:ea typeface="Montserrat ExtraBold"/>
                        <a:cs typeface="Montserrat ExtraBold"/>
                        <a:sym typeface="Montserrat ExtraBold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de-DE" sz="700" dirty="0">
                          <a:solidFill>
                            <a:schemeClr val="dk1"/>
                          </a:solidFill>
                          <a:latin typeface="Montserrat ExtraBold"/>
                          <a:ea typeface="Montserrat ExtraBold"/>
                          <a:cs typeface="Montserrat ExtraBold"/>
                          <a:sym typeface="Montserrat ExtraBold"/>
                        </a:rPr>
                        <a:t>(M,W,A,I)</a:t>
                      </a: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>
                        <a:solidFill>
                          <a:schemeClr val="dk1"/>
                        </a:solidFill>
                        <a:latin typeface="Montserrat ExtraBold"/>
                        <a:ea typeface="Montserrat ExtraBold"/>
                        <a:cs typeface="Montserrat ExtraBold"/>
                        <a:sym typeface="Montserrat Extra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de-DE" sz="900" dirty="0">
                          <a:solidFill>
                            <a:schemeClr val="dk1"/>
                          </a:solidFill>
                          <a:latin typeface="Montserrat ExtraBold"/>
                          <a:ea typeface="Montserrat ExtraBold"/>
                          <a:cs typeface="Montserrat ExtraBold"/>
                          <a:sym typeface="Montserrat ExtraBold"/>
                        </a:rPr>
                        <a:t>€75,95/</a:t>
                      </a:r>
                      <a:r>
                        <a:rPr lang="de-DE" sz="900" dirty="0" err="1">
                          <a:solidFill>
                            <a:schemeClr val="dk1"/>
                          </a:solidFill>
                          <a:latin typeface="Montserrat ExtraBold"/>
                          <a:ea typeface="Montserrat ExtraBold"/>
                          <a:cs typeface="Montserrat ExtraBold"/>
                          <a:sym typeface="Montserrat ExtraBold"/>
                        </a:rPr>
                        <a:t>yr</a:t>
                      </a:r>
                      <a:endParaRPr sz="900" dirty="0">
                        <a:solidFill>
                          <a:schemeClr val="dk1"/>
                        </a:solidFill>
                        <a:latin typeface="Montserrat ExtraBold"/>
                        <a:ea typeface="Montserrat ExtraBold"/>
                        <a:cs typeface="Montserrat ExtraBold"/>
                        <a:sym typeface="Montserrat ExtraBold"/>
                      </a:endParaRPr>
                    </a:p>
                  </a:txBody>
                  <a:tcPr marL="91425" marR="91425" marT="91425" marB="91425">
                    <a:lnL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>
                        <a:solidFill>
                          <a:schemeClr val="dk1"/>
                        </a:solidFill>
                        <a:latin typeface="Montserrat ExtraBold"/>
                        <a:ea typeface="Montserrat ExtraBold"/>
                        <a:cs typeface="Montserrat ExtraBold"/>
                        <a:sym typeface="Montserrat ExtraBold"/>
                      </a:endParaRPr>
                    </a:p>
                  </a:txBody>
                  <a:tcPr marL="91425" marR="91425" marT="91425" marB="91425">
                    <a:lnL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>
                        <a:solidFill>
                          <a:schemeClr val="dk1"/>
                        </a:solidFill>
                        <a:latin typeface="Montserrat ExtraBold"/>
                        <a:ea typeface="Montserrat ExtraBold"/>
                        <a:cs typeface="Montserrat ExtraBold"/>
                        <a:sym typeface="Montserrat ExtraBold"/>
                      </a:endParaRPr>
                    </a:p>
                  </a:txBody>
                  <a:tcPr marL="91425" marR="91425" marT="91425" marB="91425">
                    <a:lnL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>
                        <a:solidFill>
                          <a:schemeClr val="dk1"/>
                        </a:solidFill>
                        <a:latin typeface="Montserrat ExtraBold"/>
                        <a:ea typeface="Montserrat ExtraBold"/>
                        <a:cs typeface="Montserrat ExtraBold"/>
                        <a:sym typeface="Montserrat ExtraBold"/>
                      </a:endParaRPr>
                    </a:p>
                  </a:txBody>
                  <a:tcPr marL="91425" marR="91425" marT="91425" marB="91425">
                    <a:lnL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>
                        <a:solidFill>
                          <a:schemeClr val="dk1"/>
                        </a:solidFill>
                        <a:latin typeface="Montserrat ExtraBold"/>
                        <a:ea typeface="Montserrat ExtraBold"/>
                        <a:cs typeface="Montserrat ExtraBold"/>
                        <a:sym typeface="Montserrat ExtraBold"/>
                      </a:endParaRPr>
                    </a:p>
                  </a:txBody>
                  <a:tcPr marL="91425" marR="91425" marT="91425" marB="91425">
                    <a:lnL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>
                        <a:solidFill>
                          <a:schemeClr val="dk1"/>
                        </a:solidFill>
                        <a:latin typeface="Montserrat ExtraBold"/>
                        <a:ea typeface="Montserrat ExtraBold"/>
                        <a:cs typeface="Montserrat ExtraBold"/>
                        <a:sym typeface="Montserrat ExtraBold"/>
                      </a:endParaRPr>
                    </a:p>
                  </a:txBody>
                  <a:tcPr marL="91425" marR="91425" marT="91425" marB="91425">
                    <a:lnL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>
                        <a:solidFill>
                          <a:schemeClr val="dk1"/>
                        </a:solidFill>
                        <a:latin typeface="Montserrat ExtraBold"/>
                        <a:ea typeface="Montserrat ExtraBold"/>
                        <a:cs typeface="Montserrat ExtraBold"/>
                        <a:sym typeface="Montserrat ExtraBold"/>
                      </a:endParaRPr>
                    </a:p>
                  </a:txBody>
                  <a:tcPr marL="91425" marR="91425" marT="91425" marB="91425">
                    <a:lnL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>
                        <a:solidFill>
                          <a:schemeClr val="dk1"/>
                        </a:solidFill>
                        <a:latin typeface="Montserrat ExtraBold"/>
                        <a:ea typeface="Montserrat ExtraBold"/>
                        <a:cs typeface="Montserrat ExtraBold"/>
                        <a:sym typeface="Montserrat ExtraBold"/>
                      </a:endParaRPr>
                    </a:p>
                  </a:txBody>
                  <a:tcPr marL="91425" marR="91425" marT="91425" marB="91425">
                    <a:lnL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>
                        <a:solidFill>
                          <a:schemeClr val="dk1"/>
                        </a:solidFill>
                        <a:latin typeface="Montserrat ExtraBold"/>
                        <a:ea typeface="Montserrat ExtraBold"/>
                        <a:cs typeface="Montserrat ExtraBold"/>
                        <a:sym typeface="Montserrat ExtraBold"/>
                      </a:endParaRPr>
                    </a:p>
                  </a:txBody>
                  <a:tcPr marL="91425" marR="91425" marT="91425" marB="91425">
                    <a:lnL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>
                        <a:solidFill>
                          <a:schemeClr val="dk1"/>
                        </a:solidFill>
                        <a:latin typeface="Montserrat ExtraBold"/>
                        <a:ea typeface="Montserrat ExtraBold"/>
                        <a:cs typeface="Montserrat ExtraBold"/>
                        <a:sym typeface="Montserrat ExtraBold"/>
                      </a:endParaRPr>
                    </a:p>
                  </a:txBody>
                  <a:tcPr marL="91425" marR="91425" marT="91425" marB="91425">
                    <a:lnL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>
                        <a:solidFill>
                          <a:schemeClr val="dk1"/>
                        </a:solidFill>
                        <a:latin typeface="Montserrat ExtraBold"/>
                        <a:ea typeface="Montserrat ExtraBold"/>
                        <a:cs typeface="Montserrat ExtraBold"/>
                        <a:sym typeface="Montserrat ExtraBold"/>
                      </a:endParaRPr>
                    </a:p>
                  </a:txBody>
                  <a:tcPr marL="91425" marR="91425" marT="91425" marB="91425">
                    <a:lnL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>
                        <a:solidFill>
                          <a:schemeClr val="dk1"/>
                        </a:solidFill>
                        <a:latin typeface="Montserrat ExtraBold"/>
                        <a:ea typeface="Montserrat ExtraBold"/>
                        <a:cs typeface="Montserrat ExtraBold"/>
                        <a:sym typeface="Montserrat ExtraBold"/>
                      </a:endParaRPr>
                    </a:p>
                  </a:txBody>
                  <a:tcPr marL="91425" marR="91425" marT="91425" marB="91425">
                    <a:lnL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>
                        <a:solidFill>
                          <a:schemeClr val="dk1"/>
                        </a:solidFill>
                        <a:latin typeface="Montserrat ExtraBold"/>
                        <a:ea typeface="Montserrat ExtraBold"/>
                        <a:cs typeface="Montserrat ExtraBold"/>
                        <a:sym typeface="Montserrat ExtraBold"/>
                      </a:endParaRPr>
                    </a:p>
                  </a:txBody>
                  <a:tcPr marL="91425" marR="91425" marT="91425" marB="91425">
                    <a:lnL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>
                        <a:solidFill>
                          <a:schemeClr val="dk1"/>
                        </a:solidFill>
                        <a:latin typeface="Montserrat ExtraBold"/>
                        <a:ea typeface="Montserrat ExtraBold"/>
                        <a:cs typeface="Montserrat ExtraBold"/>
                        <a:sym typeface="Montserrat ExtraBold"/>
                      </a:endParaRPr>
                    </a:p>
                  </a:txBody>
                  <a:tcPr marL="91425" marR="91425" marT="91425" marB="91425">
                    <a:lnL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71920367"/>
                  </a:ext>
                </a:extLst>
              </a:tr>
              <a:tr h="5691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900" dirty="0">
                          <a:solidFill>
                            <a:schemeClr val="dk1"/>
                          </a:solidFill>
                          <a:latin typeface="Montserrat ExtraBold"/>
                          <a:ea typeface="Montserrat ExtraBold"/>
                          <a:cs typeface="Montserrat ExtraBold"/>
                          <a:sym typeface="Montserrat ExtraBold"/>
                        </a:rPr>
                        <a:t>Norton Fam.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de-DE" sz="700" dirty="0">
                          <a:solidFill>
                            <a:schemeClr val="dk1"/>
                          </a:solidFill>
                          <a:latin typeface="Montserrat ExtraBold"/>
                          <a:ea typeface="Montserrat ExtraBold"/>
                          <a:cs typeface="Montserrat ExtraBold"/>
                          <a:sym typeface="Montserrat ExtraBold"/>
                        </a:rPr>
                        <a:t>(M,W,A,I)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lang="de-DE" sz="700" dirty="0">
                        <a:solidFill>
                          <a:schemeClr val="dk1"/>
                        </a:solidFill>
                        <a:latin typeface="Montserrat ExtraBold"/>
                        <a:ea typeface="Montserrat ExtraBold"/>
                        <a:cs typeface="Montserrat ExtraBold"/>
                        <a:sym typeface="Montserrat Extra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de-DE" sz="900" dirty="0">
                          <a:solidFill>
                            <a:schemeClr val="dk1"/>
                          </a:solidFill>
                          <a:latin typeface="Montserrat ExtraBold"/>
                          <a:ea typeface="Montserrat ExtraBold"/>
                          <a:cs typeface="Montserrat ExtraBold"/>
                          <a:sym typeface="Montserrat ExtraBold"/>
                        </a:rPr>
                        <a:t>€44,99/</a:t>
                      </a:r>
                      <a:r>
                        <a:rPr lang="de-DE" sz="900" dirty="0" err="1">
                          <a:solidFill>
                            <a:schemeClr val="dk1"/>
                          </a:solidFill>
                          <a:latin typeface="Montserrat ExtraBold"/>
                          <a:ea typeface="Montserrat ExtraBold"/>
                          <a:cs typeface="Montserrat ExtraBold"/>
                          <a:sym typeface="Montserrat ExtraBold"/>
                        </a:rPr>
                        <a:t>yr</a:t>
                      </a:r>
                      <a:endParaRPr lang="de-DE" sz="900" dirty="0">
                        <a:solidFill>
                          <a:schemeClr val="dk1"/>
                        </a:solidFill>
                        <a:latin typeface="Montserrat ExtraBold"/>
                        <a:ea typeface="Montserrat ExtraBold"/>
                        <a:cs typeface="Montserrat ExtraBold"/>
                        <a:sym typeface="Montserrat ExtraBold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sz="900" dirty="0">
                        <a:solidFill>
                          <a:schemeClr val="dk1"/>
                        </a:solidFill>
                        <a:latin typeface="Montserrat ExtraBold"/>
                        <a:ea typeface="Montserrat ExtraBold"/>
                        <a:cs typeface="Montserrat ExtraBold"/>
                        <a:sym typeface="Montserrat ExtraBold"/>
                      </a:endParaRPr>
                    </a:p>
                  </a:txBody>
                  <a:tcPr marL="91425" marR="91425" marT="91425" marB="91425">
                    <a:lnL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>
                        <a:solidFill>
                          <a:schemeClr val="dk1"/>
                        </a:solidFill>
                        <a:latin typeface="Montserrat ExtraBold"/>
                        <a:ea typeface="Montserrat ExtraBold"/>
                        <a:cs typeface="Montserrat ExtraBold"/>
                        <a:sym typeface="Montserrat ExtraBold"/>
                      </a:endParaRPr>
                    </a:p>
                  </a:txBody>
                  <a:tcPr marL="91425" marR="91425" marT="91425" marB="91425">
                    <a:lnL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>
                        <a:solidFill>
                          <a:schemeClr val="dk1"/>
                        </a:solidFill>
                        <a:latin typeface="Montserrat ExtraBold"/>
                        <a:ea typeface="Montserrat ExtraBold"/>
                        <a:cs typeface="Montserrat ExtraBold"/>
                        <a:sym typeface="Montserrat ExtraBold"/>
                      </a:endParaRPr>
                    </a:p>
                  </a:txBody>
                  <a:tcPr marL="91425" marR="91425" marT="91425" marB="91425">
                    <a:lnL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>
                        <a:solidFill>
                          <a:schemeClr val="dk1"/>
                        </a:solidFill>
                        <a:latin typeface="Montserrat ExtraBold"/>
                        <a:ea typeface="Montserrat ExtraBold"/>
                        <a:cs typeface="Montserrat ExtraBold"/>
                        <a:sym typeface="Montserrat ExtraBold"/>
                      </a:endParaRPr>
                    </a:p>
                  </a:txBody>
                  <a:tcPr marL="91425" marR="91425" marT="91425" marB="91425">
                    <a:lnL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>
                        <a:solidFill>
                          <a:schemeClr val="dk1"/>
                        </a:solidFill>
                        <a:latin typeface="Montserrat ExtraBold"/>
                        <a:ea typeface="Montserrat ExtraBold"/>
                        <a:cs typeface="Montserrat ExtraBold"/>
                        <a:sym typeface="Montserrat ExtraBold"/>
                      </a:endParaRPr>
                    </a:p>
                  </a:txBody>
                  <a:tcPr marL="91425" marR="91425" marT="91425" marB="91425">
                    <a:lnL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>
                        <a:solidFill>
                          <a:schemeClr val="dk1"/>
                        </a:solidFill>
                        <a:latin typeface="Montserrat ExtraBold"/>
                        <a:ea typeface="Montserrat ExtraBold"/>
                        <a:cs typeface="Montserrat ExtraBold"/>
                        <a:sym typeface="Montserrat ExtraBold"/>
                      </a:endParaRPr>
                    </a:p>
                  </a:txBody>
                  <a:tcPr marL="91425" marR="91425" marT="91425" marB="91425">
                    <a:lnL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>
                        <a:solidFill>
                          <a:schemeClr val="dk1"/>
                        </a:solidFill>
                        <a:latin typeface="Montserrat ExtraBold"/>
                        <a:ea typeface="Montserrat ExtraBold"/>
                        <a:cs typeface="Montserrat ExtraBold"/>
                        <a:sym typeface="Montserrat ExtraBold"/>
                      </a:endParaRPr>
                    </a:p>
                  </a:txBody>
                  <a:tcPr marL="91425" marR="91425" marT="91425" marB="91425">
                    <a:lnL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>
                        <a:solidFill>
                          <a:schemeClr val="dk1"/>
                        </a:solidFill>
                        <a:latin typeface="Montserrat ExtraBold"/>
                        <a:ea typeface="Montserrat ExtraBold"/>
                        <a:cs typeface="Montserrat ExtraBold"/>
                        <a:sym typeface="Montserrat ExtraBold"/>
                      </a:endParaRPr>
                    </a:p>
                  </a:txBody>
                  <a:tcPr marL="91425" marR="91425" marT="91425" marB="91425">
                    <a:lnL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>
                        <a:solidFill>
                          <a:schemeClr val="dk1"/>
                        </a:solidFill>
                        <a:latin typeface="Montserrat ExtraBold"/>
                        <a:ea typeface="Montserrat ExtraBold"/>
                        <a:cs typeface="Montserrat ExtraBold"/>
                        <a:sym typeface="Montserrat ExtraBold"/>
                      </a:endParaRPr>
                    </a:p>
                  </a:txBody>
                  <a:tcPr marL="91425" marR="91425" marT="91425" marB="91425">
                    <a:lnL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>
                        <a:solidFill>
                          <a:schemeClr val="dk1"/>
                        </a:solidFill>
                        <a:latin typeface="Montserrat ExtraBold"/>
                        <a:ea typeface="Montserrat ExtraBold"/>
                        <a:cs typeface="Montserrat ExtraBold"/>
                        <a:sym typeface="Montserrat ExtraBold"/>
                      </a:endParaRPr>
                    </a:p>
                  </a:txBody>
                  <a:tcPr marL="91425" marR="91425" marT="91425" marB="91425">
                    <a:lnL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>
                        <a:solidFill>
                          <a:schemeClr val="dk1"/>
                        </a:solidFill>
                        <a:latin typeface="Montserrat ExtraBold"/>
                        <a:ea typeface="Montserrat ExtraBold"/>
                        <a:cs typeface="Montserrat ExtraBold"/>
                        <a:sym typeface="Montserrat ExtraBold"/>
                      </a:endParaRPr>
                    </a:p>
                  </a:txBody>
                  <a:tcPr marL="91425" marR="91425" marT="91425" marB="91425">
                    <a:lnL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>
                        <a:solidFill>
                          <a:schemeClr val="dk1"/>
                        </a:solidFill>
                        <a:latin typeface="Montserrat ExtraBold"/>
                        <a:ea typeface="Montserrat ExtraBold"/>
                        <a:cs typeface="Montserrat ExtraBold"/>
                        <a:sym typeface="Montserrat ExtraBold"/>
                      </a:endParaRPr>
                    </a:p>
                  </a:txBody>
                  <a:tcPr marL="91425" marR="91425" marT="91425" marB="91425">
                    <a:lnL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>
                        <a:solidFill>
                          <a:schemeClr val="dk1"/>
                        </a:solidFill>
                        <a:latin typeface="Montserrat ExtraBold"/>
                        <a:ea typeface="Montserrat ExtraBold"/>
                        <a:cs typeface="Montserrat ExtraBold"/>
                        <a:sym typeface="Montserrat ExtraBold"/>
                      </a:endParaRPr>
                    </a:p>
                  </a:txBody>
                  <a:tcPr marL="91425" marR="91425" marT="91425" marB="91425">
                    <a:lnL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>
                        <a:solidFill>
                          <a:schemeClr val="dk1"/>
                        </a:solidFill>
                        <a:latin typeface="Montserrat ExtraBold"/>
                        <a:ea typeface="Montserrat ExtraBold"/>
                        <a:cs typeface="Montserrat ExtraBold"/>
                        <a:sym typeface="Montserrat ExtraBold"/>
                      </a:endParaRPr>
                    </a:p>
                  </a:txBody>
                  <a:tcPr marL="91425" marR="91425" marT="91425" marB="91425">
                    <a:lnL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65157579"/>
                  </a:ext>
                </a:extLst>
              </a:tr>
            </a:tbl>
          </a:graphicData>
        </a:graphic>
      </p:graphicFrame>
      <p:grpSp>
        <p:nvGrpSpPr>
          <p:cNvPr id="2510" name="Google Shape;2510;p64"/>
          <p:cNvGrpSpPr/>
          <p:nvPr/>
        </p:nvGrpSpPr>
        <p:grpSpPr>
          <a:xfrm>
            <a:off x="2489064" y="1150655"/>
            <a:ext cx="325087" cy="325087"/>
            <a:chOff x="1492675" y="4992125"/>
            <a:chExt cx="481825" cy="481825"/>
          </a:xfrm>
        </p:grpSpPr>
        <p:sp>
          <p:nvSpPr>
            <p:cNvPr id="2511" name="Google Shape;2511;p64"/>
            <p:cNvSpPr/>
            <p:nvPr/>
          </p:nvSpPr>
          <p:spPr>
            <a:xfrm>
              <a:off x="1492675" y="4992125"/>
              <a:ext cx="481825" cy="481825"/>
            </a:xfrm>
            <a:custGeom>
              <a:avLst/>
              <a:gdLst/>
              <a:ahLst/>
              <a:cxnLst/>
              <a:rect l="l" t="t" r="r" b="b"/>
              <a:pathLst>
                <a:path w="19273" h="19273" extrusionOk="0">
                  <a:moveTo>
                    <a:pt x="12728" y="5990"/>
                  </a:moveTo>
                  <a:cubicBezTo>
                    <a:pt x="13161" y="5990"/>
                    <a:pt x="13595" y="6156"/>
                    <a:pt x="13925" y="6487"/>
                  </a:cubicBezTo>
                  <a:cubicBezTo>
                    <a:pt x="14587" y="7149"/>
                    <a:pt x="14587" y="8221"/>
                    <a:pt x="13928" y="8884"/>
                  </a:cubicBezTo>
                  <a:lnTo>
                    <a:pt x="10028" y="12780"/>
                  </a:lnTo>
                  <a:cubicBezTo>
                    <a:pt x="9709" y="13100"/>
                    <a:pt x="9278" y="13280"/>
                    <a:pt x="8830" y="13280"/>
                  </a:cubicBezTo>
                  <a:lnTo>
                    <a:pt x="8815" y="13280"/>
                  </a:lnTo>
                  <a:cubicBezTo>
                    <a:pt x="8811" y="13280"/>
                    <a:pt x="8807" y="13280"/>
                    <a:pt x="8804" y="13280"/>
                  </a:cubicBezTo>
                  <a:cubicBezTo>
                    <a:pt x="8362" y="13280"/>
                    <a:pt x="7936" y="13103"/>
                    <a:pt x="7622" y="12789"/>
                  </a:cubicBezTo>
                  <a:lnTo>
                    <a:pt x="5346" y="10528"/>
                  </a:lnTo>
                  <a:cubicBezTo>
                    <a:pt x="4632" y="9877"/>
                    <a:pt x="4605" y="8760"/>
                    <a:pt x="5288" y="8077"/>
                  </a:cubicBezTo>
                  <a:cubicBezTo>
                    <a:pt x="5620" y="7745"/>
                    <a:pt x="6053" y="7581"/>
                    <a:pt x="6485" y="7581"/>
                  </a:cubicBezTo>
                  <a:cubicBezTo>
                    <a:pt x="6944" y="7581"/>
                    <a:pt x="7402" y="7766"/>
                    <a:pt x="7737" y="8134"/>
                  </a:cubicBezTo>
                  <a:lnTo>
                    <a:pt x="8812" y="9206"/>
                  </a:lnTo>
                  <a:lnTo>
                    <a:pt x="11531" y="6487"/>
                  </a:lnTo>
                  <a:cubicBezTo>
                    <a:pt x="11861" y="6156"/>
                    <a:pt x="12294" y="5990"/>
                    <a:pt x="12728" y="5990"/>
                  </a:cubicBezTo>
                  <a:close/>
                  <a:moveTo>
                    <a:pt x="9637" y="1"/>
                  </a:moveTo>
                  <a:cubicBezTo>
                    <a:pt x="7095" y="1"/>
                    <a:pt x="4686" y="1012"/>
                    <a:pt x="2849" y="2849"/>
                  </a:cubicBezTo>
                  <a:cubicBezTo>
                    <a:pt x="1013" y="4686"/>
                    <a:pt x="1" y="7098"/>
                    <a:pt x="1" y="9637"/>
                  </a:cubicBezTo>
                  <a:cubicBezTo>
                    <a:pt x="1" y="12175"/>
                    <a:pt x="1013" y="14587"/>
                    <a:pt x="2849" y="16424"/>
                  </a:cubicBezTo>
                  <a:cubicBezTo>
                    <a:pt x="4686" y="18261"/>
                    <a:pt x="7095" y="19273"/>
                    <a:pt x="9637" y="19273"/>
                  </a:cubicBezTo>
                  <a:cubicBezTo>
                    <a:pt x="12175" y="19273"/>
                    <a:pt x="14584" y="18261"/>
                    <a:pt x="16421" y="16424"/>
                  </a:cubicBezTo>
                  <a:cubicBezTo>
                    <a:pt x="18258" y="14587"/>
                    <a:pt x="19273" y="12175"/>
                    <a:pt x="19273" y="9637"/>
                  </a:cubicBezTo>
                  <a:cubicBezTo>
                    <a:pt x="19273" y="7098"/>
                    <a:pt x="18258" y="4686"/>
                    <a:pt x="16421" y="2849"/>
                  </a:cubicBezTo>
                  <a:cubicBezTo>
                    <a:pt x="14584" y="1012"/>
                    <a:pt x="12175" y="1"/>
                    <a:pt x="963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solidFill>
                  <a:srgbClr val="435D74"/>
                </a:solidFill>
              </a:endParaRPr>
            </a:p>
          </p:txBody>
        </p:sp>
        <p:sp>
          <p:nvSpPr>
            <p:cNvPr id="2512" name="Google Shape;2512;p64"/>
            <p:cNvSpPr/>
            <p:nvPr/>
          </p:nvSpPr>
          <p:spPr>
            <a:xfrm>
              <a:off x="1639625" y="5170175"/>
              <a:ext cx="190100" cy="125750"/>
            </a:xfrm>
            <a:custGeom>
              <a:avLst/>
              <a:gdLst/>
              <a:ahLst/>
              <a:cxnLst/>
              <a:rect l="l" t="t" r="r" b="b"/>
              <a:pathLst>
                <a:path w="7604" h="5030" extrusionOk="0">
                  <a:moveTo>
                    <a:pt x="6852" y="0"/>
                  </a:moveTo>
                  <a:cubicBezTo>
                    <a:pt x="6851" y="0"/>
                    <a:pt x="6850" y="0"/>
                    <a:pt x="6848" y="0"/>
                  </a:cubicBezTo>
                  <a:cubicBezTo>
                    <a:pt x="6698" y="0"/>
                    <a:pt x="6556" y="57"/>
                    <a:pt x="6451" y="163"/>
                  </a:cubicBezTo>
                  <a:lnTo>
                    <a:pt x="3334" y="3279"/>
                  </a:lnTo>
                  <a:cubicBezTo>
                    <a:pt x="3224" y="3391"/>
                    <a:pt x="3080" y="3447"/>
                    <a:pt x="2935" y="3447"/>
                  </a:cubicBezTo>
                  <a:cubicBezTo>
                    <a:pt x="2791" y="3447"/>
                    <a:pt x="2646" y="3391"/>
                    <a:pt x="2536" y="3279"/>
                  </a:cubicBezTo>
                  <a:cubicBezTo>
                    <a:pt x="2533" y="3279"/>
                    <a:pt x="2533" y="3279"/>
                    <a:pt x="2530" y="3276"/>
                  </a:cubicBezTo>
                  <a:cubicBezTo>
                    <a:pt x="2521" y="3267"/>
                    <a:pt x="2509" y="3255"/>
                    <a:pt x="2497" y="3246"/>
                  </a:cubicBezTo>
                  <a:lnTo>
                    <a:pt x="1061" y="1810"/>
                  </a:lnTo>
                  <a:cubicBezTo>
                    <a:pt x="948" y="1678"/>
                    <a:pt x="789" y="1611"/>
                    <a:pt x="629" y="1611"/>
                  </a:cubicBezTo>
                  <a:cubicBezTo>
                    <a:pt x="486" y="1611"/>
                    <a:pt x="342" y="1666"/>
                    <a:pt x="233" y="1777"/>
                  </a:cubicBezTo>
                  <a:cubicBezTo>
                    <a:pt x="1" y="2009"/>
                    <a:pt x="16" y="2391"/>
                    <a:pt x="266" y="2605"/>
                  </a:cubicBezTo>
                  <a:lnTo>
                    <a:pt x="2542" y="4869"/>
                  </a:lnTo>
                  <a:cubicBezTo>
                    <a:pt x="2645" y="4972"/>
                    <a:pt x="2782" y="5029"/>
                    <a:pt x="2926" y="5029"/>
                  </a:cubicBezTo>
                  <a:cubicBezTo>
                    <a:pt x="2929" y="5029"/>
                    <a:pt x="2933" y="5029"/>
                    <a:pt x="2937" y="5029"/>
                  </a:cubicBezTo>
                  <a:lnTo>
                    <a:pt x="2943" y="5029"/>
                  </a:lnTo>
                  <a:cubicBezTo>
                    <a:pt x="3096" y="5029"/>
                    <a:pt x="3241" y="4969"/>
                    <a:pt x="3352" y="4860"/>
                  </a:cubicBezTo>
                  <a:lnTo>
                    <a:pt x="7249" y="964"/>
                  </a:lnTo>
                  <a:cubicBezTo>
                    <a:pt x="7603" y="606"/>
                    <a:pt x="7352" y="0"/>
                    <a:pt x="685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sp>
        <p:nvSpPr>
          <p:cNvPr id="4" name="Rechteck: abgerundete Ecken 3">
            <a:extLst>
              <a:ext uri="{FF2B5EF4-FFF2-40B4-BE49-F238E27FC236}">
                <a16:creationId xmlns:a16="http://schemas.microsoft.com/office/drawing/2014/main" id="{8FEA33B9-BC25-D601-ED1B-B31900C535A1}"/>
              </a:ext>
            </a:extLst>
          </p:cNvPr>
          <p:cNvSpPr/>
          <p:nvPr/>
        </p:nvSpPr>
        <p:spPr>
          <a:xfrm>
            <a:off x="0" y="2161"/>
            <a:ext cx="2528678" cy="347490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1600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Wettbewerber</a:t>
            </a:r>
          </a:p>
        </p:txBody>
      </p:sp>
      <p:grpSp>
        <p:nvGrpSpPr>
          <p:cNvPr id="8" name="Google Shape;2522;p64">
            <a:extLst>
              <a:ext uri="{FF2B5EF4-FFF2-40B4-BE49-F238E27FC236}">
                <a16:creationId xmlns:a16="http://schemas.microsoft.com/office/drawing/2014/main" id="{C28CF1A7-0143-57B4-7F70-3F608E370477}"/>
              </a:ext>
            </a:extLst>
          </p:cNvPr>
          <p:cNvGrpSpPr/>
          <p:nvPr/>
        </p:nvGrpSpPr>
        <p:grpSpPr>
          <a:xfrm>
            <a:off x="5796474" y="1150655"/>
            <a:ext cx="325087" cy="325087"/>
            <a:chOff x="2085525" y="4992125"/>
            <a:chExt cx="481825" cy="481825"/>
          </a:xfrm>
          <a:solidFill>
            <a:srgbClr val="FF0000"/>
          </a:solidFill>
        </p:grpSpPr>
        <p:sp>
          <p:nvSpPr>
            <p:cNvPr id="9" name="Google Shape;2523;p64">
              <a:extLst>
                <a:ext uri="{FF2B5EF4-FFF2-40B4-BE49-F238E27FC236}">
                  <a16:creationId xmlns:a16="http://schemas.microsoft.com/office/drawing/2014/main" id="{981A85FE-2C43-B2BB-9216-386487A1918D}"/>
                </a:ext>
              </a:extLst>
            </p:cNvPr>
            <p:cNvSpPr/>
            <p:nvPr/>
          </p:nvSpPr>
          <p:spPr>
            <a:xfrm>
              <a:off x="2244150" y="5152125"/>
              <a:ext cx="164500" cy="161825"/>
            </a:xfrm>
            <a:custGeom>
              <a:avLst/>
              <a:gdLst/>
              <a:ahLst/>
              <a:cxnLst/>
              <a:rect l="l" t="t" r="r" b="b"/>
              <a:pathLst>
                <a:path w="6580" h="6473" extrusionOk="0">
                  <a:moveTo>
                    <a:pt x="618" y="1"/>
                  </a:moveTo>
                  <a:cubicBezTo>
                    <a:pt x="474" y="1"/>
                    <a:pt x="329" y="56"/>
                    <a:pt x="220" y="165"/>
                  </a:cubicBezTo>
                  <a:cubicBezTo>
                    <a:pt x="3" y="385"/>
                    <a:pt x="0" y="737"/>
                    <a:pt x="214" y="957"/>
                  </a:cubicBezTo>
                  <a:lnTo>
                    <a:pt x="2093" y="2836"/>
                  </a:lnTo>
                  <a:cubicBezTo>
                    <a:pt x="2313" y="3059"/>
                    <a:pt x="2313" y="3414"/>
                    <a:pt x="2093" y="3637"/>
                  </a:cubicBezTo>
                  <a:lnTo>
                    <a:pt x="214" y="5516"/>
                  </a:lnTo>
                  <a:cubicBezTo>
                    <a:pt x="0" y="5736"/>
                    <a:pt x="3" y="6088"/>
                    <a:pt x="220" y="6308"/>
                  </a:cubicBezTo>
                  <a:cubicBezTo>
                    <a:pt x="329" y="6418"/>
                    <a:pt x="474" y="6473"/>
                    <a:pt x="618" y="6473"/>
                  </a:cubicBezTo>
                  <a:cubicBezTo>
                    <a:pt x="760" y="6473"/>
                    <a:pt x="902" y="6420"/>
                    <a:pt x="1012" y="6314"/>
                  </a:cubicBezTo>
                  <a:lnTo>
                    <a:pt x="1018" y="6308"/>
                  </a:lnTo>
                  <a:lnTo>
                    <a:pt x="2897" y="4495"/>
                  </a:lnTo>
                  <a:cubicBezTo>
                    <a:pt x="3007" y="4390"/>
                    <a:pt x="3148" y="4337"/>
                    <a:pt x="3290" y="4337"/>
                  </a:cubicBezTo>
                  <a:cubicBezTo>
                    <a:pt x="3431" y="4337"/>
                    <a:pt x="3573" y="4390"/>
                    <a:pt x="3683" y="4495"/>
                  </a:cubicBezTo>
                  <a:lnTo>
                    <a:pt x="5562" y="6308"/>
                  </a:lnTo>
                  <a:lnTo>
                    <a:pt x="5568" y="6314"/>
                  </a:lnTo>
                  <a:cubicBezTo>
                    <a:pt x="5678" y="6420"/>
                    <a:pt x="5820" y="6473"/>
                    <a:pt x="5962" y="6473"/>
                  </a:cubicBezTo>
                  <a:cubicBezTo>
                    <a:pt x="6106" y="6473"/>
                    <a:pt x="6250" y="6418"/>
                    <a:pt x="6360" y="6308"/>
                  </a:cubicBezTo>
                  <a:cubicBezTo>
                    <a:pt x="6577" y="6088"/>
                    <a:pt x="6580" y="5736"/>
                    <a:pt x="6366" y="5516"/>
                  </a:cubicBezTo>
                  <a:lnTo>
                    <a:pt x="4487" y="3637"/>
                  </a:lnTo>
                  <a:cubicBezTo>
                    <a:pt x="4267" y="3414"/>
                    <a:pt x="4267" y="3059"/>
                    <a:pt x="4487" y="2836"/>
                  </a:cubicBezTo>
                  <a:lnTo>
                    <a:pt x="6366" y="957"/>
                  </a:lnTo>
                  <a:cubicBezTo>
                    <a:pt x="6580" y="737"/>
                    <a:pt x="6577" y="385"/>
                    <a:pt x="6360" y="165"/>
                  </a:cubicBezTo>
                  <a:cubicBezTo>
                    <a:pt x="6250" y="56"/>
                    <a:pt x="6106" y="1"/>
                    <a:pt x="5962" y="1"/>
                  </a:cubicBezTo>
                  <a:cubicBezTo>
                    <a:pt x="5820" y="1"/>
                    <a:pt x="5678" y="53"/>
                    <a:pt x="5568" y="159"/>
                  </a:cubicBezTo>
                  <a:lnTo>
                    <a:pt x="5562" y="165"/>
                  </a:lnTo>
                  <a:lnTo>
                    <a:pt x="3683" y="1978"/>
                  </a:lnTo>
                  <a:cubicBezTo>
                    <a:pt x="3573" y="2083"/>
                    <a:pt x="3431" y="2136"/>
                    <a:pt x="3290" y="2136"/>
                  </a:cubicBezTo>
                  <a:cubicBezTo>
                    <a:pt x="3148" y="2136"/>
                    <a:pt x="3007" y="2083"/>
                    <a:pt x="2897" y="1978"/>
                  </a:cubicBezTo>
                  <a:lnTo>
                    <a:pt x="1018" y="165"/>
                  </a:lnTo>
                  <a:lnTo>
                    <a:pt x="1012" y="159"/>
                  </a:lnTo>
                  <a:cubicBezTo>
                    <a:pt x="902" y="53"/>
                    <a:pt x="760" y="1"/>
                    <a:pt x="61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0" name="Google Shape;2524;p64">
              <a:extLst>
                <a:ext uri="{FF2B5EF4-FFF2-40B4-BE49-F238E27FC236}">
                  <a16:creationId xmlns:a16="http://schemas.microsoft.com/office/drawing/2014/main" id="{D7076C27-A1B1-DBBB-F339-26DD50960063}"/>
                </a:ext>
              </a:extLst>
            </p:cNvPr>
            <p:cNvSpPr/>
            <p:nvPr/>
          </p:nvSpPr>
          <p:spPr>
            <a:xfrm>
              <a:off x="2085525" y="4992125"/>
              <a:ext cx="481825" cy="481825"/>
            </a:xfrm>
            <a:custGeom>
              <a:avLst/>
              <a:gdLst/>
              <a:ahLst/>
              <a:cxnLst/>
              <a:rect l="l" t="t" r="r" b="b"/>
              <a:pathLst>
                <a:path w="19273" h="19273" extrusionOk="0">
                  <a:moveTo>
                    <a:pt x="12313" y="5263"/>
                  </a:moveTo>
                  <a:cubicBezTo>
                    <a:pt x="12748" y="5263"/>
                    <a:pt x="13183" y="5429"/>
                    <a:pt x="13515" y="5761"/>
                  </a:cubicBezTo>
                  <a:cubicBezTo>
                    <a:pt x="14174" y="6424"/>
                    <a:pt x="14171" y="7496"/>
                    <a:pt x="13509" y="8155"/>
                  </a:cubicBezTo>
                  <a:lnTo>
                    <a:pt x="12030" y="9637"/>
                  </a:lnTo>
                  <a:lnTo>
                    <a:pt x="13512" y="11118"/>
                  </a:lnTo>
                  <a:cubicBezTo>
                    <a:pt x="14174" y="11778"/>
                    <a:pt x="14177" y="12850"/>
                    <a:pt x="13515" y="13512"/>
                  </a:cubicBezTo>
                  <a:cubicBezTo>
                    <a:pt x="13184" y="13844"/>
                    <a:pt x="12749" y="14011"/>
                    <a:pt x="12315" y="14011"/>
                  </a:cubicBezTo>
                  <a:cubicBezTo>
                    <a:pt x="11883" y="14011"/>
                    <a:pt x="11451" y="13847"/>
                    <a:pt x="11121" y="13518"/>
                  </a:cubicBezTo>
                  <a:lnTo>
                    <a:pt x="9636" y="12088"/>
                  </a:lnTo>
                  <a:lnTo>
                    <a:pt x="8152" y="13518"/>
                  </a:lnTo>
                  <a:cubicBezTo>
                    <a:pt x="7822" y="13847"/>
                    <a:pt x="7390" y="14011"/>
                    <a:pt x="6958" y="14011"/>
                  </a:cubicBezTo>
                  <a:cubicBezTo>
                    <a:pt x="6523" y="14011"/>
                    <a:pt x="6087" y="13844"/>
                    <a:pt x="5755" y="13512"/>
                  </a:cubicBezTo>
                  <a:cubicBezTo>
                    <a:pt x="5095" y="12850"/>
                    <a:pt x="5098" y="11778"/>
                    <a:pt x="5761" y="11118"/>
                  </a:cubicBezTo>
                  <a:lnTo>
                    <a:pt x="7239" y="9637"/>
                  </a:lnTo>
                  <a:lnTo>
                    <a:pt x="5758" y="8155"/>
                  </a:lnTo>
                  <a:cubicBezTo>
                    <a:pt x="5095" y="7496"/>
                    <a:pt x="5092" y="6424"/>
                    <a:pt x="5755" y="5761"/>
                  </a:cubicBezTo>
                  <a:cubicBezTo>
                    <a:pt x="6085" y="5429"/>
                    <a:pt x="6519" y="5263"/>
                    <a:pt x="6954" y="5263"/>
                  </a:cubicBezTo>
                  <a:cubicBezTo>
                    <a:pt x="7386" y="5263"/>
                    <a:pt x="7818" y="5428"/>
                    <a:pt x="8149" y="5758"/>
                  </a:cubicBezTo>
                  <a:lnTo>
                    <a:pt x="9633" y="7188"/>
                  </a:lnTo>
                  <a:lnTo>
                    <a:pt x="11118" y="5758"/>
                  </a:lnTo>
                  <a:cubicBezTo>
                    <a:pt x="11448" y="5428"/>
                    <a:pt x="11881" y="5263"/>
                    <a:pt x="12313" y="5263"/>
                  </a:cubicBezTo>
                  <a:close/>
                  <a:moveTo>
                    <a:pt x="9636" y="1"/>
                  </a:moveTo>
                  <a:cubicBezTo>
                    <a:pt x="7095" y="1"/>
                    <a:pt x="4686" y="1012"/>
                    <a:pt x="2849" y="2849"/>
                  </a:cubicBezTo>
                  <a:cubicBezTo>
                    <a:pt x="1012" y="4686"/>
                    <a:pt x="0" y="7098"/>
                    <a:pt x="0" y="9637"/>
                  </a:cubicBezTo>
                  <a:cubicBezTo>
                    <a:pt x="0" y="12175"/>
                    <a:pt x="1012" y="14587"/>
                    <a:pt x="2849" y="16424"/>
                  </a:cubicBezTo>
                  <a:cubicBezTo>
                    <a:pt x="4686" y="18261"/>
                    <a:pt x="7095" y="19273"/>
                    <a:pt x="9636" y="19273"/>
                  </a:cubicBezTo>
                  <a:cubicBezTo>
                    <a:pt x="12175" y="19273"/>
                    <a:pt x="14584" y="18261"/>
                    <a:pt x="16421" y="16424"/>
                  </a:cubicBezTo>
                  <a:cubicBezTo>
                    <a:pt x="18261" y="14587"/>
                    <a:pt x="19272" y="12175"/>
                    <a:pt x="19272" y="9637"/>
                  </a:cubicBezTo>
                  <a:cubicBezTo>
                    <a:pt x="19272" y="7098"/>
                    <a:pt x="18261" y="4686"/>
                    <a:pt x="16421" y="2849"/>
                  </a:cubicBezTo>
                  <a:cubicBezTo>
                    <a:pt x="14584" y="1012"/>
                    <a:pt x="12175" y="1"/>
                    <a:pt x="963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2" name="Google Shape;2510;p64">
            <a:extLst>
              <a:ext uri="{FF2B5EF4-FFF2-40B4-BE49-F238E27FC236}">
                <a16:creationId xmlns:a16="http://schemas.microsoft.com/office/drawing/2014/main" id="{1C8D26DD-F501-19AB-5391-A13668160B02}"/>
              </a:ext>
            </a:extLst>
          </p:cNvPr>
          <p:cNvGrpSpPr/>
          <p:nvPr/>
        </p:nvGrpSpPr>
        <p:grpSpPr>
          <a:xfrm>
            <a:off x="1827075" y="1138032"/>
            <a:ext cx="325087" cy="325087"/>
            <a:chOff x="1492675" y="4992125"/>
            <a:chExt cx="481825" cy="481825"/>
          </a:xfrm>
        </p:grpSpPr>
        <p:sp>
          <p:nvSpPr>
            <p:cNvPr id="3" name="Google Shape;2511;p64">
              <a:extLst>
                <a:ext uri="{FF2B5EF4-FFF2-40B4-BE49-F238E27FC236}">
                  <a16:creationId xmlns:a16="http://schemas.microsoft.com/office/drawing/2014/main" id="{CB2114A0-9A3D-1442-B119-AFDC29744B90}"/>
                </a:ext>
              </a:extLst>
            </p:cNvPr>
            <p:cNvSpPr/>
            <p:nvPr/>
          </p:nvSpPr>
          <p:spPr>
            <a:xfrm>
              <a:off x="1492675" y="4992125"/>
              <a:ext cx="481825" cy="481825"/>
            </a:xfrm>
            <a:custGeom>
              <a:avLst/>
              <a:gdLst/>
              <a:ahLst/>
              <a:cxnLst/>
              <a:rect l="l" t="t" r="r" b="b"/>
              <a:pathLst>
                <a:path w="19273" h="19273" extrusionOk="0">
                  <a:moveTo>
                    <a:pt x="12728" y="5990"/>
                  </a:moveTo>
                  <a:cubicBezTo>
                    <a:pt x="13161" y="5990"/>
                    <a:pt x="13595" y="6156"/>
                    <a:pt x="13925" y="6487"/>
                  </a:cubicBezTo>
                  <a:cubicBezTo>
                    <a:pt x="14587" y="7149"/>
                    <a:pt x="14587" y="8221"/>
                    <a:pt x="13928" y="8884"/>
                  </a:cubicBezTo>
                  <a:lnTo>
                    <a:pt x="10028" y="12780"/>
                  </a:lnTo>
                  <a:cubicBezTo>
                    <a:pt x="9709" y="13100"/>
                    <a:pt x="9278" y="13280"/>
                    <a:pt x="8830" y="13280"/>
                  </a:cubicBezTo>
                  <a:lnTo>
                    <a:pt x="8815" y="13280"/>
                  </a:lnTo>
                  <a:cubicBezTo>
                    <a:pt x="8811" y="13280"/>
                    <a:pt x="8807" y="13280"/>
                    <a:pt x="8804" y="13280"/>
                  </a:cubicBezTo>
                  <a:cubicBezTo>
                    <a:pt x="8362" y="13280"/>
                    <a:pt x="7936" y="13103"/>
                    <a:pt x="7622" y="12789"/>
                  </a:cubicBezTo>
                  <a:lnTo>
                    <a:pt x="5346" y="10528"/>
                  </a:lnTo>
                  <a:cubicBezTo>
                    <a:pt x="4632" y="9877"/>
                    <a:pt x="4605" y="8760"/>
                    <a:pt x="5288" y="8077"/>
                  </a:cubicBezTo>
                  <a:cubicBezTo>
                    <a:pt x="5620" y="7745"/>
                    <a:pt x="6053" y="7581"/>
                    <a:pt x="6485" y="7581"/>
                  </a:cubicBezTo>
                  <a:cubicBezTo>
                    <a:pt x="6944" y="7581"/>
                    <a:pt x="7402" y="7766"/>
                    <a:pt x="7737" y="8134"/>
                  </a:cubicBezTo>
                  <a:lnTo>
                    <a:pt x="8812" y="9206"/>
                  </a:lnTo>
                  <a:lnTo>
                    <a:pt x="11531" y="6487"/>
                  </a:lnTo>
                  <a:cubicBezTo>
                    <a:pt x="11861" y="6156"/>
                    <a:pt x="12294" y="5990"/>
                    <a:pt x="12728" y="5990"/>
                  </a:cubicBezTo>
                  <a:close/>
                  <a:moveTo>
                    <a:pt x="9637" y="1"/>
                  </a:moveTo>
                  <a:cubicBezTo>
                    <a:pt x="7095" y="1"/>
                    <a:pt x="4686" y="1012"/>
                    <a:pt x="2849" y="2849"/>
                  </a:cubicBezTo>
                  <a:cubicBezTo>
                    <a:pt x="1013" y="4686"/>
                    <a:pt x="1" y="7098"/>
                    <a:pt x="1" y="9637"/>
                  </a:cubicBezTo>
                  <a:cubicBezTo>
                    <a:pt x="1" y="12175"/>
                    <a:pt x="1013" y="14587"/>
                    <a:pt x="2849" y="16424"/>
                  </a:cubicBezTo>
                  <a:cubicBezTo>
                    <a:pt x="4686" y="18261"/>
                    <a:pt x="7095" y="19273"/>
                    <a:pt x="9637" y="19273"/>
                  </a:cubicBezTo>
                  <a:cubicBezTo>
                    <a:pt x="12175" y="19273"/>
                    <a:pt x="14584" y="18261"/>
                    <a:pt x="16421" y="16424"/>
                  </a:cubicBezTo>
                  <a:cubicBezTo>
                    <a:pt x="18258" y="14587"/>
                    <a:pt x="19273" y="12175"/>
                    <a:pt x="19273" y="9637"/>
                  </a:cubicBezTo>
                  <a:cubicBezTo>
                    <a:pt x="19273" y="7098"/>
                    <a:pt x="18258" y="4686"/>
                    <a:pt x="16421" y="2849"/>
                  </a:cubicBezTo>
                  <a:cubicBezTo>
                    <a:pt x="14584" y="1012"/>
                    <a:pt x="12175" y="1"/>
                    <a:pt x="963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solidFill>
                  <a:srgbClr val="435D74"/>
                </a:solidFill>
              </a:endParaRPr>
            </a:p>
          </p:txBody>
        </p:sp>
        <p:sp>
          <p:nvSpPr>
            <p:cNvPr id="11" name="Google Shape;2512;p64">
              <a:extLst>
                <a:ext uri="{FF2B5EF4-FFF2-40B4-BE49-F238E27FC236}">
                  <a16:creationId xmlns:a16="http://schemas.microsoft.com/office/drawing/2014/main" id="{C69B7B34-14AA-C9C7-3BDB-726F2275216B}"/>
                </a:ext>
              </a:extLst>
            </p:cNvPr>
            <p:cNvSpPr/>
            <p:nvPr/>
          </p:nvSpPr>
          <p:spPr>
            <a:xfrm>
              <a:off x="1639625" y="5170175"/>
              <a:ext cx="190100" cy="125750"/>
            </a:xfrm>
            <a:custGeom>
              <a:avLst/>
              <a:gdLst/>
              <a:ahLst/>
              <a:cxnLst/>
              <a:rect l="l" t="t" r="r" b="b"/>
              <a:pathLst>
                <a:path w="7604" h="5030" extrusionOk="0">
                  <a:moveTo>
                    <a:pt x="6852" y="0"/>
                  </a:moveTo>
                  <a:cubicBezTo>
                    <a:pt x="6851" y="0"/>
                    <a:pt x="6850" y="0"/>
                    <a:pt x="6848" y="0"/>
                  </a:cubicBezTo>
                  <a:cubicBezTo>
                    <a:pt x="6698" y="0"/>
                    <a:pt x="6556" y="57"/>
                    <a:pt x="6451" y="163"/>
                  </a:cubicBezTo>
                  <a:lnTo>
                    <a:pt x="3334" y="3279"/>
                  </a:lnTo>
                  <a:cubicBezTo>
                    <a:pt x="3224" y="3391"/>
                    <a:pt x="3080" y="3447"/>
                    <a:pt x="2935" y="3447"/>
                  </a:cubicBezTo>
                  <a:cubicBezTo>
                    <a:pt x="2791" y="3447"/>
                    <a:pt x="2646" y="3391"/>
                    <a:pt x="2536" y="3279"/>
                  </a:cubicBezTo>
                  <a:cubicBezTo>
                    <a:pt x="2533" y="3279"/>
                    <a:pt x="2533" y="3279"/>
                    <a:pt x="2530" y="3276"/>
                  </a:cubicBezTo>
                  <a:cubicBezTo>
                    <a:pt x="2521" y="3267"/>
                    <a:pt x="2509" y="3255"/>
                    <a:pt x="2497" y="3246"/>
                  </a:cubicBezTo>
                  <a:lnTo>
                    <a:pt x="1061" y="1810"/>
                  </a:lnTo>
                  <a:cubicBezTo>
                    <a:pt x="948" y="1678"/>
                    <a:pt x="789" y="1611"/>
                    <a:pt x="629" y="1611"/>
                  </a:cubicBezTo>
                  <a:cubicBezTo>
                    <a:pt x="486" y="1611"/>
                    <a:pt x="342" y="1666"/>
                    <a:pt x="233" y="1777"/>
                  </a:cubicBezTo>
                  <a:cubicBezTo>
                    <a:pt x="1" y="2009"/>
                    <a:pt x="16" y="2391"/>
                    <a:pt x="266" y="2605"/>
                  </a:cubicBezTo>
                  <a:lnTo>
                    <a:pt x="2542" y="4869"/>
                  </a:lnTo>
                  <a:cubicBezTo>
                    <a:pt x="2645" y="4972"/>
                    <a:pt x="2782" y="5029"/>
                    <a:pt x="2926" y="5029"/>
                  </a:cubicBezTo>
                  <a:cubicBezTo>
                    <a:pt x="2929" y="5029"/>
                    <a:pt x="2933" y="5029"/>
                    <a:pt x="2937" y="5029"/>
                  </a:cubicBezTo>
                  <a:lnTo>
                    <a:pt x="2943" y="5029"/>
                  </a:lnTo>
                  <a:cubicBezTo>
                    <a:pt x="3096" y="5029"/>
                    <a:pt x="3241" y="4969"/>
                    <a:pt x="3352" y="4860"/>
                  </a:cubicBezTo>
                  <a:lnTo>
                    <a:pt x="7249" y="964"/>
                  </a:lnTo>
                  <a:cubicBezTo>
                    <a:pt x="7603" y="606"/>
                    <a:pt x="7352" y="0"/>
                    <a:pt x="685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12" name="Google Shape;2510;p64">
            <a:extLst>
              <a:ext uri="{FF2B5EF4-FFF2-40B4-BE49-F238E27FC236}">
                <a16:creationId xmlns:a16="http://schemas.microsoft.com/office/drawing/2014/main" id="{14FB9BF9-8A70-DEBC-DE00-74917750EBE4}"/>
              </a:ext>
            </a:extLst>
          </p:cNvPr>
          <p:cNvGrpSpPr/>
          <p:nvPr/>
        </p:nvGrpSpPr>
        <p:grpSpPr>
          <a:xfrm>
            <a:off x="3163187" y="1148815"/>
            <a:ext cx="325087" cy="325087"/>
            <a:chOff x="1492675" y="4992125"/>
            <a:chExt cx="481825" cy="481825"/>
          </a:xfrm>
        </p:grpSpPr>
        <p:sp>
          <p:nvSpPr>
            <p:cNvPr id="13" name="Google Shape;2511;p64">
              <a:extLst>
                <a:ext uri="{FF2B5EF4-FFF2-40B4-BE49-F238E27FC236}">
                  <a16:creationId xmlns:a16="http://schemas.microsoft.com/office/drawing/2014/main" id="{8F60E8CA-82D0-089E-1D1F-FD169420C659}"/>
                </a:ext>
              </a:extLst>
            </p:cNvPr>
            <p:cNvSpPr/>
            <p:nvPr/>
          </p:nvSpPr>
          <p:spPr>
            <a:xfrm>
              <a:off x="1492675" y="4992125"/>
              <a:ext cx="481825" cy="481825"/>
            </a:xfrm>
            <a:custGeom>
              <a:avLst/>
              <a:gdLst/>
              <a:ahLst/>
              <a:cxnLst/>
              <a:rect l="l" t="t" r="r" b="b"/>
              <a:pathLst>
                <a:path w="19273" h="19273" extrusionOk="0">
                  <a:moveTo>
                    <a:pt x="12728" y="5990"/>
                  </a:moveTo>
                  <a:cubicBezTo>
                    <a:pt x="13161" y="5990"/>
                    <a:pt x="13595" y="6156"/>
                    <a:pt x="13925" y="6487"/>
                  </a:cubicBezTo>
                  <a:cubicBezTo>
                    <a:pt x="14587" y="7149"/>
                    <a:pt x="14587" y="8221"/>
                    <a:pt x="13928" y="8884"/>
                  </a:cubicBezTo>
                  <a:lnTo>
                    <a:pt x="10028" y="12780"/>
                  </a:lnTo>
                  <a:cubicBezTo>
                    <a:pt x="9709" y="13100"/>
                    <a:pt x="9278" y="13280"/>
                    <a:pt x="8830" y="13280"/>
                  </a:cubicBezTo>
                  <a:lnTo>
                    <a:pt x="8815" y="13280"/>
                  </a:lnTo>
                  <a:cubicBezTo>
                    <a:pt x="8811" y="13280"/>
                    <a:pt x="8807" y="13280"/>
                    <a:pt x="8804" y="13280"/>
                  </a:cubicBezTo>
                  <a:cubicBezTo>
                    <a:pt x="8362" y="13280"/>
                    <a:pt x="7936" y="13103"/>
                    <a:pt x="7622" y="12789"/>
                  </a:cubicBezTo>
                  <a:lnTo>
                    <a:pt x="5346" y="10528"/>
                  </a:lnTo>
                  <a:cubicBezTo>
                    <a:pt x="4632" y="9877"/>
                    <a:pt x="4605" y="8760"/>
                    <a:pt x="5288" y="8077"/>
                  </a:cubicBezTo>
                  <a:cubicBezTo>
                    <a:pt x="5620" y="7745"/>
                    <a:pt x="6053" y="7581"/>
                    <a:pt x="6485" y="7581"/>
                  </a:cubicBezTo>
                  <a:cubicBezTo>
                    <a:pt x="6944" y="7581"/>
                    <a:pt x="7402" y="7766"/>
                    <a:pt x="7737" y="8134"/>
                  </a:cubicBezTo>
                  <a:lnTo>
                    <a:pt x="8812" y="9206"/>
                  </a:lnTo>
                  <a:lnTo>
                    <a:pt x="11531" y="6487"/>
                  </a:lnTo>
                  <a:cubicBezTo>
                    <a:pt x="11861" y="6156"/>
                    <a:pt x="12294" y="5990"/>
                    <a:pt x="12728" y="5990"/>
                  </a:cubicBezTo>
                  <a:close/>
                  <a:moveTo>
                    <a:pt x="9637" y="1"/>
                  </a:moveTo>
                  <a:cubicBezTo>
                    <a:pt x="7095" y="1"/>
                    <a:pt x="4686" y="1012"/>
                    <a:pt x="2849" y="2849"/>
                  </a:cubicBezTo>
                  <a:cubicBezTo>
                    <a:pt x="1013" y="4686"/>
                    <a:pt x="1" y="7098"/>
                    <a:pt x="1" y="9637"/>
                  </a:cubicBezTo>
                  <a:cubicBezTo>
                    <a:pt x="1" y="12175"/>
                    <a:pt x="1013" y="14587"/>
                    <a:pt x="2849" y="16424"/>
                  </a:cubicBezTo>
                  <a:cubicBezTo>
                    <a:pt x="4686" y="18261"/>
                    <a:pt x="7095" y="19273"/>
                    <a:pt x="9637" y="19273"/>
                  </a:cubicBezTo>
                  <a:cubicBezTo>
                    <a:pt x="12175" y="19273"/>
                    <a:pt x="14584" y="18261"/>
                    <a:pt x="16421" y="16424"/>
                  </a:cubicBezTo>
                  <a:cubicBezTo>
                    <a:pt x="18258" y="14587"/>
                    <a:pt x="19273" y="12175"/>
                    <a:pt x="19273" y="9637"/>
                  </a:cubicBezTo>
                  <a:cubicBezTo>
                    <a:pt x="19273" y="7098"/>
                    <a:pt x="18258" y="4686"/>
                    <a:pt x="16421" y="2849"/>
                  </a:cubicBezTo>
                  <a:cubicBezTo>
                    <a:pt x="14584" y="1012"/>
                    <a:pt x="12175" y="1"/>
                    <a:pt x="963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solidFill>
                  <a:srgbClr val="435D74"/>
                </a:solidFill>
              </a:endParaRPr>
            </a:p>
          </p:txBody>
        </p:sp>
        <p:sp>
          <p:nvSpPr>
            <p:cNvPr id="14" name="Google Shape;2512;p64">
              <a:extLst>
                <a:ext uri="{FF2B5EF4-FFF2-40B4-BE49-F238E27FC236}">
                  <a16:creationId xmlns:a16="http://schemas.microsoft.com/office/drawing/2014/main" id="{6C9BC57E-0560-C7E9-51F7-FCEF40341690}"/>
                </a:ext>
              </a:extLst>
            </p:cNvPr>
            <p:cNvSpPr/>
            <p:nvPr/>
          </p:nvSpPr>
          <p:spPr>
            <a:xfrm>
              <a:off x="1639625" y="5170175"/>
              <a:ext cx="190100" cy="125750"/>
            </a:xfrm>
            <a:custGeom>
              <a:avLst/>
              <a:gdLst/>
              <a:ahLst/>
              <a:cxnLst/>
              <a:rect l="l" t="t" r="r" b="b"/>
              <a:pathLst>
                <a:path w="7604" h="5030" extrusionOk="0">
                  <a:moveTo>
                    <a:pt x="6852" y="0"/>
                  </a:moveTo>
                  <a:cubicBezTo>
                    <a:pt x="6851" y="0"/>
                    <a:pt x="6850" y="0"/>
                    <a:pt x="6848" y="0"/>
                  </a:cubicBezTo>
                  <a:cubicBezTo>
                    <a:pt x="6698" y="0"/>
                    <a:pt x="6556" y="57"/>
                    <a:pt x="6451" y="163"/>
                  </a:cubicBezTo>
                  <a:lnTo>
                    <a:pt x="3334" y="3279"/>
                  </a:lnTo>
                  <a:cubicBezTo>
                    <a:pt x="3224" y="3391"/>
                    <a:pt x="3080" y="3447"/>
                    <a:pt x="2935" y="3447"/>
                  </a:cubicBezTo>
                  <a:cubicBezTo>
                    <a:pt x="2791" y="3447"/>
                    <a:pt x="2646" y="3391"/>
                    <a:pt x="2536" y="3279"/>
                  </a:cubicBezTo>
                  <a:cubicBezTo>
                    <a:pt x="2533" y="3279"/>
                    <a:pt x="2533" y="3279"/>
                    <a:pt x="2530" y="3276"/>
                  </a:cubicBezTo>
                  <a:cubicBezTo>
                    <a:pt x="2521" y="3267"/>
                    <a:pt x="2509" y="3255"/>
                    <a:pt x="2497" y="3246"/>
                  </a:cubicBezTo>
                  <a:lnTo>
                    <a:pt x="1061" y="1810"/>
                  </a:lnTo>
                  <a:cubicBezTo>
                    <a:pt x="948" y="1678"/>
                    <a:pt x="789" y="1611"/>
                    <a:pt x="629" y="1611"/>
                  </a:cubicBezTo>
                  <a:cubicBezTo>
                    <a:pt x="486" y="1611"/>
                    <a:pt x="342" y="1666"/>
                    <a:pt x="233" y="1777"/>
                  </a:cubicBezTo>
                  <a:cubicBezTo>
                    <a:pt x="1" y="2009"/>
                    <a:pt x="16" y="2391"/>
                    <a:pt x="266" y="2605"/>
                  </a:cubicBezTo>
                  <a:lnTo>
                    <a:pt x="2542" y="4869"/>
                  </a:lnTo>
                  <a:cubicBezTo>
                    <a:pt x="2645" y="4972"/>
                    <a:pt x="2782" y="5029"/>
                    <a:pt x="2926" y="5029"/>
                  </a:cubicBezTo>
                  <a:cubicBezTo>
                    <a:pt x="2929" y="5029"/>
                    <a:pt x="2933" y="5029"/>
                    <a:pt x="2937" y="5029"/>
                  </a:cubicBezTo>
                  <a:lnTo>
                    <a:pt x="2943" y="5029"/>
                  </a:lnTo>
                  <a:cubicBezTo>
                    <a:pt x="3096" y="5029"/>
                    <a:pt x="3241" y="4969"/>
                    <a:pt x="3352" y="4860"/>
                  </a:cubicBezTo>
                  <a:lnTo>
                    <a:pt x="7249" y="964"/>
                  </a:lnTo>
                  <a:cubicBezTo>
                    <a:pt x="7603" y="606"/>
                    <a:pt x="7352" y="0"/>
                    <a:pt x="685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15" name="Google Shape;2510;p64">
            <a:extLst>
              <a:ext uri="{FF2B5EF4-FFF2-40B4-BE49-F238E27FC236}">
                <a16:creationId xmlns:a16="http://schemas.microsoft.com/office/drawing/2014/main" id="{79403496-976B-526E-46F6-EE3009D104F3}"/>
              </a:ext>
            </a:extLst>
          </p:cNvPr>
          <p:cNvGrpSpPr/>
          <p:nvPr/>
        </p:nvGrpSpPr>
        <p:grpSpPr>
          <a:xfrm>
            <a:off x="3791236" y="1148814"/>
            <a:ext cx="325087" cy="325087"/>
            <a:chOff x="1492675" y="4992125"/>
            <a:chExt cx="481825" cy="481825"/>
          </a:xfrm>
        </p:grpSpPr>
        <p:sp>
          <p:nvSpPr>
            <p:cNvPr id="16" name="Google Shape;2511;p64">
              <a:extLst>
                <a:ext uri="{FF2B5EF4-FFF2-40B4-BE49-F238E27FC236}">
                  <a16:creationId xmlns:a16="http://schemas.microsoft.com/office/drawing/2014/main" id="{2685DAD0-0283-D761-4FDC-43EDA9C4A3C4}"/>
                </a:ext>
              </a:extLst>
            </p:cNvPr>
            <p:cNvSpPr/>
            <p:nvPr/>
          </p:nvSpPr>
          <p:spPr>
            <a:xfrm>
              <a:off x="1492675" y="4992125"/>
              <a:ext cx="481825" cy="481825"/>
            </a:xfrm>
            <a:custGeom>
              <a:avLst/>
              <a:gdLst/>
              <a:ahLst/>
              <a:cxnLst/>
              <a:rect l="l" t="t" r="r" b="b"/>
              <a:pathLst>
                <a:path w="19273" h="19273" extrusionOk="0">
                  <a:moveTo>
                    <a:pt x="12728" y="5990"/>
                  </a:moveTo>
                  <a:cubicBezTo>
                    <a:pt x="13161" y="5990"/>
                    <a:pt x="13595" y="6156"/>
                    <a:pt x="13925" y="6487"/>
                  </a:cubicBezTo>
                  <a:cubicBezTo>
                    <a:pt x="14587" y="7149"/>
                    <a:pt x="14587" y="8221"/>
                    <a:pt x="13928" y="8884"/>
                  </a:cubicBezTo>
                  <a:lnTo>
                    <a:pt x="10028" y="12780"/>
                  </a:lnTo>
                  <a:cubicBezTo>
                    <a:pt x="9709" y="13100"/>
                    <a:pt x="9278" y="13280"/>
                    <a:pt x="8830" y="13280"/>
                  </a:cubicBezTo>
                  <a:lnTo>
                    <a:pt x="8815" y="13280"/>
                  </a:lnTo>
                  <a:cubicBezTo>
                    <a:pt x="8811" y="13280"/>
                    <a:pt x="8807" y="13280"/>
                    <a:pt x="8804" y="13280"/>
                  </a:cubicBezTo>
                  <a:cubicBezTo>
                    <a:pt x="8362" y="13280"/>
                    <a:pt x="7936" y="13103"/>
                    <a:pt x="7622" y="12789"/>
                  </a:cubicBezTo>
                  <a:lnTo>
                    <a:pt x="5346" y="10528"/>
                  </a:lnTo>
                  <a:cubicBezTo>
                    <a:pt x="4632" y="9877"/>
                    <a:pt x="4605" y="8760"/>
                    <a:pt x="5288" y="8077"/>
                  </a:cubicBezTo>
                  <a:cubicBezTo>
                    <a:pt x="5620" y="7745"/>
                    <a:pt x="6053" y="7581"/>
                    <a:pt x="6485" y="7581"/>
                  </a:cubicBezTo>
                  <a:cubicBezTo>
                    <a:pt x="6944" y="7581"/>
                    <a:pt x="7402" y="7766"/>
                    <a:pt x="7737" y="8134"/>
                  </a:cubicBezTo>
                  <a:lnTo>
                    <a:pt x="8812" y="9206"/>
                  </a:lnTo>
                  <a:lnTo>
                    <a:pt x="11531" y="6487"/>
                  </a:lnTo>
                  <a:cubicBezTo>
                    <a:pt x="11861" y="6156"/>
                    <a:pt x="12294" y="5990"/>
                    <a:pt x="12728" y="5990"/>
                  </a:cubicBezTo>
                  <a:close/>
                  <a:moveTo>
                    <a:pt x="9637" y="1"/>
                  </a:moveTo>
                  <a:cubicBezTo>
                    <a:pt x="7095" y="1"/>
                    <a:pt x="4686" y="1012"/>
                    <a:pt x="2849" y="2849"/>
                  </a:cubicBezTo>
                  <a:cubicBezTo>
                    <a:pt x="1013" y="4686"/>
                    <a:pt x="1" y="7098"/>
                    <a:pt x="1" y="9637"/>
                  </a:cubicBezTo>
                  <a:cubicBezTo>
                    <a:pt x="1" y="12175"/>
                    <a:pt x="1013" y="14587"/>
                    <a:pt x="2849" y="16424"/>
                  </a:cubicBezTo>
                  <a:cubicBezTo>
                    <a:pt x="4686" y="18261"/>
                    <a:pt x="7095" y="19273"/>
                    <a:pt x="9637" y="19273"/>
                  </a:cubicBezTo>
                  <a:cubicBezTo>
                    <a:pt x="12175" y="19273"/>
                    <a:pt x="14584" y="18261"/>
                    <a:pt x="16421" y="16424"/>
                  </a:cubicBezTo>
                  <a:cubicBezTo>
                    <a:pt x="18258" y="14587"/>
                    <a:pt x="19273" y="12175"/>
                    <a:pt x="19273" y="9637"/>
                  </a:cubicBezTo>
                  <a:cubicBezTo>
                    <a:pt x="19273" y="7098"/>
                    <a:pt x="18258" y="4686"/>
                    <a:pt x="16421" y="2849"/>
                  </a:cubicBezTo>
                  <a:cubicBezTo>
                    <a:pt x="14584" y="1012"/>
                    <a:pt x="12175" y="1"/>
                    <a:pt x="963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solidFill>
                  <a:srgbClr val="435D74"/>
                </a:solidFill>
              </a:endParaRPr>
            </a:p>
          </p:txBody>
        </p:sp>
        <p:sp>
          <p:nvSpPr>
            <p:cNvPr id="17" name="Google Shape;2512;p64">
              <a:extLst>
                <a:ext uri="{FF2B5EF4-FFF2-40B4-BE49-F238E27FC236}">
                  <a16:creationId xmlns:a16="http://schemas.microsoft.com/office/drawing/2014/main" id="{7B6A0360-29A2-52B9-EAB6-473ED5E813BB}"/>
                </a:ext>
              </a:extLst>
            </p:cNvPr>
            <p:cNvSpPr/>
            <p:nvPr/>
          </p:nvSpPr>
          <p:spPr>
            <a:xfrm>
              <a:off x="1639625" y="5170175"/>
              <a:ext cx="190100" cy="125750"/>
            </a:xfrm>
            <a:custGeom>
              <a:avLst/>
              <a:gdLst/>
              <a:ahLst/>
              <a:cxnLst/>
              <a:rect l="l" t="t" r="r" b="b"/>
              <a:pathLst>
                <a:path w="7604" h="5030" extrusionOk="0">
                  <a:moveTo>
                    <a:pt x="6852" y="0"/>
                  </a:moveTo>
                  <a:cubicBezTo>
                    <a:pt x="6851" y="0"/>
                    <a:pt x="6850" y="0"/>
                    <a:pt x="6848" y="0"/>
                  </a:cubicBezTo>
                  <a:cubicBezTo>
                    <a:pt x="6698" y="0"/>
                    <a:pt x="6556" y="57"/>
                    <a:pt x="6451" y="163"/>
                  </a:cubicBezTo>
                  <a:lnTo>
                    <a:pt x="3334" y="3279"/>
                  </a:lnTo>
                  <a:cubicBezTo>
                    <a:pt x="3224" y="3391"/>
                    <a:pt x="3080" y="3447"/>
                    <a:pt x="2935" y="3447"/>
                  </a:cubicBezTo>
                  <a:cubicBezTo>
                    <a:pt x="2791" y="3447"/>
                    <a:pt x="2646" y="3391"/>
                    <a:pt x="2536" y="3279"/>
                  </a:cubicBezTo>
                  <a:cubicBezTo>
                    <a:pt x="2533" y="3279"/>
                    <a:pt x="2533" y="3279"/>
                    <a:pt x="2530" y="3276"/>
                  </a:cubicBezTo>
                  <a:cubicBezTo>
                    <a:pt x="2521" y="3267"/>
                    <a:pt x="2509" y="3255"/>
                    <a:pt x="2497" y="3246"/>
                  </a:cubicBezTo>
                  <a:lnTo>
                    <a:pt x="1061" y="1810"/>
                  </a:lnTo>
                  <a:cubicBezTo>
                    <a:pt x="948" y="1678"/>
                    <a:pt x="789" y="1611"/>
                    <a:pt x="629" y="1611"/>
                  </a:cubicBezTo>
                  <a:cubicBezTo>
                    <a:pt x="486" y="1611"/>
                    <a:pt x="342" y="1666"/>
                    <a:pt x="233" y="1777"/>
                  </a:cubicBezTo>
                  <a:cubicBezTo>
                    <a:pt x="1" y="2009"/>
                    <a:pt x="16" y="2391"/>
                    <a:pt x="266" y="2605"/>
                  </a:cubicBezTo>
                  <a:lnTo>
                    <a:pt x="2542" y="4869"/>
                  </a:lnTo>
                  <a:cubicBezTo>
                    <a:pt x="2645" y="4972"/>
                    <a:pt x="2782" y="5029"/>
                    <a:pt x="2926" y="5029"/>
                  </a:cubicBezTo>
                  <a:cubicBezTo>
                    <a:pt x="2929" y="5029"/>
                    <a:pt x="2933" y="5029"/>
                    <a:pt x="2937" y="5029"/>
                  </a:cubicBezTo>
                  <a:lnTo>
                    <a:pt x="2943" y="5029"/>
                  </a:lnTo>
                  <a:cubicBezTo>
                    <a:pt x="3096" y="5029"/>
                    <a:pt x="3241" y="4969"/>
                    <a:pt x="3352" y="4860"/>
                  </a:cubicBezTo>
                  <a:lnTo>
                    <a:pt x="7249" y="964"/>
                  </a:lnTo>
                  <a:cubicBezTo>
                    <a:pt x="7603" y="606"/>
                    <a:pt x="7352" y="0"/>
                    <a:pt x="685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21" name="Google Shape;2510;p64">
            <a:extLst>
              <a:ext uri="{FF2B5EF4-FFF2-40B4-BE49-F238E27FC236}">
                <a16:creationId xmlns:a16="http://schemas.microsoft.com/office/drawing/2014/main" id="{9ECB1936-D3B3-9D22-627B-C58147897C6D}"/>
              </a:ext>
            </a:extLst>
          </p:cNvPr>
          <p:cNvGrpSpPr/>
          <p:nvPr/>
        </p:nvGrpSpPr>
        <p:grpSpPr>
          <a:xfrm>
            <a:off x="4824332" y="1163797"/>
            <a:ext cx="325087" cy="325087"/>
            <a:chOff x="1492675" y="4992125"/>
            <a:chExt cx="481825" cy="481825"/>
          </a:xfrm>
        </p:grpSpPr>
        <p:sp>
          <p:nvSpPr>
            <p:cNvPr id="22" name="Google Shape;2511;p64">
              <a:extLst>
                <a:ext uri="{FF2B5EF4-FFF2-40B4-BE49-F238E27FC236}">
                  <a16:creationId xmlns:a16="http://schemas.microsoft.com/office/drawing/2014/main" id="{4B693E5D-952D-895B-36F8-8C0795C7EFFA}"/>
                </a:ext>
              </a:extLst>
            </p:cNvPr>
            <p:cNvSpPr/>
            <p:nvPr/>
          </p:nvSpPr>
          <p:spPr>
            <a:xfrm>
              <a:off x="1492675" y="4992125"/>
              <a:ext cx="481825" cy="481825"/>
            </a:xfrm>
            <a:custGeom>
              <a:avLst/>
              <a:gdLst/>
              <a:ahLst/>
              <a:cxnLst/>
              <a:rect l="l" t="t" r="r" b="b"/>
              <a:pathLst>
                <a:path w="19273" h="19273" extrusionOk="0">
                  <a:moveTo>
                    <a:pt x="12728" y="5990"/>
                  </a:moveTo>
                  <a:cubicBezTo>
                    <a:pt x="13161" y="5990"/>
                    <a:pt x="13595" y="6156"/>
                    <a:pt x="13925" y="6487"/>
                  </a:cubicBezTo>
                  <a:cubicBezTo>
                    <a:pt x="14587" y="7149"/>
                    <a:pt x="14587" y="8221"/>
                    <a:pt x="13928" y="8884"/>
                  </a:cubicBezTo>
                  <a:lnTo>
                    <a:pt x="10028" y="12780"/>
                  </a:lnTo>
                  <a:cubicBezTo>
                    <a:pt x="9709" y="13100"/>
                    <a:pt x="9278" y="13280"/>
                    <a:pt x="8830" y="13280"/>
                  </a:cubicBezTo>
                  <a:lnTo>
                    <a:pt x="8815" y="13280"/>
                  </a:lnTo>
                  <a:cubicBezTo>
                    <a:pt x="8811" y="13280"/>
                    <a:pt x="8807" y="13280"/>
                    <a:pt x="8804" y="13280"/>
                  </a:cubicBezTo>
                  <a:cubicBezTo>
                    <a:pt x="8362" y="13280"/>
                    <a:pt x="7936" y="13103"/>
                    <a:pt x="7622" y="12789"/>
                  </a:cubicBezTo>
                  <a:lnTo>
                    <a:pt x="5346" y="10528"/>
                  </a:lnTo>
                  <a:cubicBezTo>
                    <a:pt x="4632" y="9877"/>
                    <a:pt x="4605" y="8760"/>
                    <a:pt x="5288" y="8077"/>
                  </a:cubicBezTo>
                  <a:cubicBezTo>
                    <a:pt x="5620" y="7745"/>
                    <a:pt x="6053" y="7581"/>
                    <a:pt x="6485" y="7581"/>
                  </a:cubicBezTo>
                  <a:cubicBezTo>
                    <a:pt x="6944" y="7581"/>
                    <a:pt x="7402" y="7766"/>
                    <a:pt x="7737" y="8134"/>
                  </a:cubicBezTo>
                  <a:lnTo>
                    <a:pt x="8812" y="9206"/>
                  </a:lnTo>
                  <a:lnTo>
                    <a:pt x="11531" y="6487"/>
                  </a:lnTo>
                  <a:cubicBezTo>
                    <a:pt x="11861" y="6156"/>
                    <a:pt x="12294" y="5990"/>
                    <a:pt x="12728" y="5990"/>
                  </a:cubicBezTo>
                  <a:close/>
                  <a:moveTo>
                    <a:pt x="9637" y="1"/>
                  </a:moveTo>
                  <a:cubicBezTo>
                    <a:pt x="7095" y="1"/>
                    <a:pt x="4686" y="1012"/>
                    <a:pt x="2849" y="2849"/>
                  </a:cubicBezTo>
                  <a:cubicBezTo>
                    <a:pt x="1013" y="4686"/>
                    <a:pt x="1" y="7098"/>
                    <a:pt x="1" y="9637"/>
                  </a:cubicBezTo>
                  <a:cubicBezTo>
                    <a:pt x="1" y="12175"/>
                    <a:pt x="1013" y="14587"/>
                    <a:pt x="2849" y="16424"/>
                  </a:cubicBezTo>
                  <a:cubicBezTo>
                    <a:pt x="4686" y="18261"/>
                    <a:pt x="7095" y="19273"/>
                    <a:pt x="9637" y="19273"/>
                  </a:cubicBezTo>
                  <a:cubicBezTo>
                    <a:pt x="12175" y="19273"/>
                    <a:pt x="14584" y="18261"/>
                    <a:pt x="16421" y="16424"/>
                  </a:cubicBezTo>
                  <a:cubicBezTo>
                    <a:pt x="18258" y="14587"/>
                    <a:pt x="19273" y="12175"/>
                    <a:pt x="19273" y="9637"/>
                  </a:cubicBezTo>
                  <a:cubicBezTo>
                    <a:pt x="19273" y="7098"/>
                    <a:pt x="18258" y="4686"/>
                    <a:pt x="16421" y="2849"/>
                  </a:cubicBezTo>
                  <a:cubicBezTo>
                    <a:pt x="14584" y="1012"/>
                    <a:pt x="12175" y="1"/>
                    <a:pt x="963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solidFill>
                  <a:srgbClr val="435D74"/>
                </a:solidFill>
              </a:endParaRPr>
            </a:p>
          </p:txBody>
        </p:sp>
        <p:sp>
          <p:nvSpPr>
            <p:cNvPr id="23" name="Google Shape;2512;p64">
              <a:extLst>
                <a:ext uri="{FF2B5EF4-FFF2-40B4-BE49-F238E27FC236}">
                  <a16:creationId xmlns:a16="http://schemas.microsoft.com/office/drawing/2014/main" id="{5A182557-4C11-7416-7287-EC13CD97118D}"/>
                </a:ext>
              </a:extLst>
            </p:cNvPr>
            <p:cNvSpPr/>
            <p:nvPr/>
          </p:nvSpPr>
          <p:spPr>
            <a:xfrm>
              <a:off x="1639625" y="5170175"/>
              <a:ext cx="190100" cy="125750"/>
            </a:xfrm>
            <a:custGeom>
              <a:avLst/>
              <a:gdLst/>
              <a:ahLst/>
              <a:cxnLst/>
              <a:rect l="l" t="t" r="r" b="b"/>
              <a:pathLst>
                <a:path w="7604" h="5030" extrusionOk="0">
                  <a:moveTo>
                    <a:pt x="6852" y="0"/>
                  </a:moveTo>
                  <a:cubicBezTo>
                    <a:pt x="6851" y="0"/>
                    <a:pt x="6850" y="0"/>
                    <a:pt x="6848" y="0"/>
                  </a:cubicBezTo>
                  <a:cubicBezTo>
                    <a:pt x="6698" y="0"/>
                    <a:pt x="6556" y="57"/>
                    <a:pt x="6451" y="163"/>
                  </a:cubicBezTo>
                  <a:lnTo>
                    <a:pt x="3334" y="3279"/>
                  </a:lnTo>
                  <a:cubicBezTo>
                    <a:pt x="3224" y="3391"/>
                    <a:pt x="3080" y="3447"/>
                    <a:pt x="2935" y="3447"/>
                  </a:cubicBezTo>
                  <a:cubicBezTo>
                    <a:pt x="2791" y="3447"/>
                    <a:pt x="2646" y="3391"/>
                    <a:pt x="2536" y="3279"/>
                  </a:cubicBezTo>
                  <a:cubicBezTo>
                    <a:pt x="2533" y="3279"/>
                    <a:pt x="2533" y="3279"/>
                    <a:pt x="2530" y="3276"/>
                  </a:cubicBezTo>
                  <a:cubicBezTo>
                    <a:pt x="2521" y="3267"/>
                    <a:pt x="2509" y="3255"/>
                    <a:pt x="2497" y="3246"/>
                  </a:cubicBezTo>
                  <a:lnTo>
                    <a:pt x="1061" y="1810"/>
                  </a:lnTo>
                  <a:cubicBezTo>
                    <a:pt x="948" y="1678"/>
                    <a:pt x="789" y="1611"/>
                    <a:pt x="629" y="1611"/>
                  </a:cubicBezTo>
                  <a:cubicBezTo>
                    <a:pt x="486" y="1611"/>
                    <a:pt x="342" y="1666"/>
                    <a:pt x="233" y="1777"/>
                  </a:cubicBezTo>
                  <a:cubicBezTo>
                    <a:pt x="1" y="2009"/>
                    <a:pt x="16" y="2391"/>
                    <a:pt x="266" y="2605"/>
                  </a:cubicBezTo>
                  <a:lnTo>
                    <a:pt x="2542" y="4869"/>
                  </a:lnTo>
                  <a:cubicBezTo>
                    <a:pt x="2645" y="4972"/>
                    <a:pt x="2782" y="5029"/>
                    <a:pt x="2926" y="5029"/>
                  </a:cubicBezTo>
                  <a:cubicBezTo>
                    <a:pt x="2929" y="5029"/>
                    <a:pt x="2933" y="5029"/>
                    <a:pt x="2937" y="5029"/>
                  </a:cubicBezTo>
                  <a:lnTo>
                    <a:pt x="2943" y="5029"/>
                  </a:lnTo>
                  <a:cubicBezTo>
                    <a:pt x="3096" y="5029"/>
                    <a:pt x="3241" y="4969"/>
                    <a:pt x="3352" y="4860"/>
                  </a:cubicBezTo>
                  <a:lnTo>
                    <a:pt x="7249" y="964"/>
                  </a:lnTo>
                  <a:cubicBezTo>
                    <a:pt x="7603" y="606"/>
                    <a:pt x="7352" y="0"/>
                    <a:pt x="685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24" name="Google Shape;2522;p64">
            <a:extLst>
              <a:ext uri="{FF2B5EF4-FFF2-40B4-BE49-F238E27FC236}">
                <a16:creationId xmlns:a16="http://schemas.microsoft.com/office/drawing/2014/main" id="{1D1C3705-8532-20CA-0C52-231A2C2B0CA4}"/>
              </a:ext>
            </a:extLst>
          </p:cNvPr>
          <p:cNvGrpSpPr/>
          <p:nvPr/>
        </p:nvGrpSpPr>
        <p:grpSpPr>
          <a:xfrm>
            <a:off x="6271123" y="1138031"/>
            <a:ext cx="325087" cy="325087"/>
            <a:chOff x="2085525" y="4992125"/>
            <a:chExt cx="481825" cy="481825"/>
          </a:xfrm>
          <a:solidFill>
            <a:srgbClr val="FF0000"/>
          </a:solidFill>
        </p:grpSpPr>
        <p:sp>
          <p:nvSpPr>
            <p:cNvPr id="25" name="Google Shape;2523;p64">
              <a:extLst>
                <a:ext uri="{FF2B5EF4-FFF2-40B4-BE49-F238E27FC236}">
                  <a16:creationId xmlns:a16="http://schemas.microsoft.com/office/drawing/2014/main" id="{C1E3081B-A36E-CE82-1C91-539D6E35A8CF}"/>
                </a:ext>
              </a:extLst>
            </p:cNvPr>
            <p:cNvSpPr/>
            <p:nvPr/>
          </p:nvSpPr>
          <p:spPr>
            <a:xfrm>
              <a:off x="2244150" y="5152125"/>
              <a:ext cx="164500" cy="161825"/>
            </a:xfrm>
            <a:custGeom>
              <a:avLst/>
              <a:gdLst/>
              <a:ahLst/>
              <a:cxnLst/>
              <a:rect l="l" t="t" r="r" b="b"/>
              <a:pathLst>
                <a:path w="6580" h="6473" extrusionOk="0">
                  <a:moveTo>
                    <a:pt x="618" y="1"/>
                  </a:moveTo>
                  <a:cubicBezTo>
                    <a:pt x="474" y="1"/>
                    <a:pt x="329" y="56"/>
                    <a:pt x="220" y="165"/>
                  </a:cubicBezTo>
                  <a:cubicBezTo>
                    <a:pt x="3" y="385"/>
                    <a:pt x="0" y="737"/>
                    <a:pt x="214" y="957"/>
                  </a:cubicBezTo>
                  <a:lnTo>
                    <a:pt x="2093" y="2836"/>
                  </a:lnTo>
                  <a:cubicBezTo>
                    <a:pt x="2313" y="3059"/>
                    <a:pt x="2313" y="3414"/>
                    <a:pt x="2093" y="3637"/>
                  </a:cubicBezTo>
                  <a:lnTo>
                    <a:pt x="214" y="5516"/>
                  </a:lnTo>
                  <a:cubicBezTo>
                    <a:pt x="0" y="5736"/>
                    <a:pt x="3" y="6088"/>
                    <a:pt x="220" y="6308"/>
                  </a:cubicBezTo>
                  <a:cubicBezTo>
                    <a:pt x="329" y="6418"/>
                    <a:pt x="474" y="6473"/>
                    <a:pt x="618" y="6473"/>
                  </a:cubicBezTo>
                  <a:cubicBezTo>
                    <a:pt x="760" y="6473"/>
                    <a:pt x="902" y="6420"/>
                    <a:pt x="1012" y="6314"/>
                  </a:cubicBezTo>
                  <a:lnTo>
                    <a:pt x="1018" y="6308"/>
                  </a:lnTo>
                  <a:lnTo>
                    <a:pt x="2897" y="4495"/>
                  </a:lnTo>
                  <a:cubicBezTo>
                    <a:pt x="3007" y="4390"/>
                    <a:pt x="3148" y="4337"/>
                    <a:pt x="3290" y="4337"/>
                  </a:cubicBezTo>
                  <a:cubicBezTo>
                    <a:pt x="3431" y="4337"/>
                    <a:pt x="3573" y="4390"/>
                    <a:pt x="3683" y="4495"/>
                  </a:cubicBezTo>
                  <a:lnTo>
                    <a:pt x="5562" y="6308"/>
                  </a:lnTo>
                  <a:lnTo>
                    <a:pt x="5568" y="6314"/>
                  </a:lnTo>
                  <a:cubicBezTo>
                    <a:pt x="5678" y="6420"/>
                    <a:pt x="5820" y="6473"/>
                    <a:pt x="5962" y="6473"/>
                  </a:cubicBezTo>
                  <a:cubicBezTo>
                    <a:pt x="6106" y="6473"/>
                    <a:pt x="6250" y="6418"/>
                    <a:pt x="6360" y="6308"/>
                  </a:cubicBezTo>
                  <a:cubicBezTo>
                    <a:pt x="6577" y="6088"/>
                    <a:pt x="6580" y="5736"/>
                    <a:pt x="6366" y="5516"/>
                  </a:cubicBezTo>
                  <a:lnTo>
                    <a:pt x="4487" y="3637"/>
                  </a:lnTo>
                  <a:cubicBezTo>
                    <a:pt x="4267" y="3414"/>
                    <a:pt x="4267" y="3059"/>
                    <a:pt x="4487" y="2836"/>
                  </a:cubicBezTo>
                  <a:lnTo>
                    <a:pt x="6366" y="957"/>
                  </a:lnTo>
                  <a:cubicBezTo>
                    <a:pt x="6580" y="737"/>
                    <a:pt x="6577" y="385"/>
                    <a:pt x="6360" y="165"/>
                  </a:cubicBezTo>
                  <a:cubicBezTo>
                    <a:pt x="6250" y="56"/>
                    <a:pt x="6106" y="1"/>
                    <a:pt x="5962" y="1"/>
                  </a:cubicBezTo>
                  <a:cubicBezTo>
                    <a:pt x="5820" y="1"/>
                    <a:pt x="5678" y="53"/>
                    <a:pt x="5568" y="159"/>
                  </a:cubicBezTo>
                  <a:lnTo>
                    <a:pt x="5562" y="165"/>
                  </a:lnTo>
                  <a:lnTo>
                    <a:pt x="3683" y="1978"/>
                  </a:lnTo>
                  <a:cubicBezTo>
                    <a:pt x="3573" y="2083"/>
                    <a:pt x="3431" y="2136"/>
                    <a:pt x="3290" y="2136"/>
                  </a:cubicBezTo>
                  <a:cubicBezTo>
                    <a:pt x="3148" y="2136"/>
                    <a:pt x="3007" y="2083"/>
                    <a:pt x="2897" y="1978"/>
                  </a:cubicBezTo>
                  <a:lnTo>
                    <a:pt x="1018" y="165"/>
                  </a:lnTo>
                  <a:lnTo>
                    <a:pt x="1012" y="159"/>
                  </a:lnTo>
                  <a:cubicBezTo>
                    <a:pt x="902" y="53"/>
                    <a:pt x="760" y="1"/>
                    <a:pt x="61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26" name="Google Shape;2524;p64">
              <a:extLst>
                <a:ext uri="{FF2B5EF4-FFF2-40B4-BE49-F238E27FC236}">
                  <a16:creationId xmlns:a16="http://schemas.microsoft.com/office/drawing/2014/main" id="{E9F6C2BC-CC98-AA6E-61C8-DCCDF098A93A}"/>
                </a:ext>
              </a:extLst>
            </p:cNvPr>
            <p:cNvSpPr/>
            <p:nvPr/>
          </p:nvSpPr>
          <p:spPr>
            <a:xfrm>
              <a:off x="2085525" y="4992125"/>
              <a:ext cx="481825" cy="481825"/>
            </a:xfrm>
            <a:custGeom>
              <a:avLst/>
              <a:gdLst/>
              <a:ahLst/>
              <a:cxnLst/>
              <a:rect l="l" t="t" r="r" b="b"/>
              <a:pathLst>
                <a:path w="19273" h="19273" extrusionOk="0">
                  <a:moveTo>
                    <a:pt x="12313" y="5263"/>
                  </a:moveTo>
                  <a:cubicBezTo>
                    <a:pt x="12748" y="5263"/>
                    <a:pt x="13183" y="5429"/>
                    <a:pt x="13515" y="5761"/>
                  </a:cubicBezTo>
                  <a:cubicBezTo>
                    <a:pt x="14174" y="6424"/>
                    <a:pt x="14171" y="7496"/>
                    <a:pt x="13509" y="8155"/>
                  </a:cubicBezTo>
                  <a:lnTo>
                    <a:pt x="12030" y="9637"/>
                  </a:lnTo>
                  <a:lnTo>
                    <a:pt x="13512" y="11118"/>
                  </a:lnTo>
                  <a:cubicBezTo>
                    <a:pt x="14174" y="11778"/>
                    <a:pt x="14177" y="12850"/>
                    <a:pt x="13515" y="13512"/>
                  </a:cubicBezTo>
                  <a:cubicBezTo>
                    <a:pt x="13184" y="13844"/>
                    <a:pt x="12749" y="14011"/>
                    <a:pt x="12315" y="14011"/>
                  </a:cubicBezTo>
                  <a:cubicBezTo>
                    <a:pt x="11883" y="14011"/>
                    <a:pt x="11451" y="13847"/>
                    <a:pt x="11121" y="13518"/>
                  </a:cubicBezTo>
                  <a:lnTo>
                    <a:pt x="9636" y="12088"/>
                  </a:lnTo>
                  <a:lnTo>
                    <a:pt x="8152" y="13518"/>
                  </a:lnTo>
                  <a:cubicBezTo>
                    <a:pt x="7822" y="13847"/>
                    <a:pt x="7390" y="14011"/>
                    <a:pt x="6958" y="14011"/>
                  </a:cubicBezTo>
                  <a:cubicBezTo>
                    <a:pt x="6523" y="14011"/>
                    <a:pt x="6087" y="13844"/>
                    <a:pt x="5755" y="13512"/>
                  </a:cubicBezTo>
                  <a:cubicBezTo>
                    <a:pt x="5095" y="12850"/>
                    <a:pt x="5098" y="11778"/>
                    <a:pt x="5761" y="11118"/>
                  </a:cubicBezTo>
                  <a:lnTo>
                    <a:pt x="7239" y="9637"/>
                  </a:lnTo>
                  <a:lnTo>
                    <a:pt x="5758" y="8155"/>
                  </a:lnTo>
                  <a:cubicBezTo>
                    <a:pt x="5095" y="7496"/>
                    <a:pt x="5092" y="6424"/>
                    <a:pt x="5755" y="5761"/>
                  </a:cubicBezTo>
                  <a:cubicBezTo>
                    <a:pt x="6085" y="5429"/>
                    <a:pt x="6519" y="5263"/>
                    <a:pt x="6954" y="5263"/>
                  </a:cubicBezTo>
                  <a:cubicBezTo>
                    <a:pt x="7386" y="5263"/>
                    <a:pt x="7818" y="5428"/>
                    <a:pt x="8149" y="5758"/>
                  </a:cubicBezTo>
                  <a:lnTo>
                    <a:pt x="9633" y="7188"/>
                  </a:lnTo>
                  <a:lnTo>
                    <a:pt x="11118" y="5758"/>
                  </a:lnTo>
                  <a:cubicBezTo>
                    <a:pt x="11448" y="5428"/>
                    <a:pt x="11881" y="5263"/>
                    <a:pt x="12313" y="5263"/>
                  </a:cubicBezTo>
                  <a:close/>
                  <a:moveTo>
                    <a:pt x="9636" y="1"/>
                  </a:moveTo>
                  <a:cubicBezTo>
                    <a:pt x="7095" y="1"/>
                    <a:pt x="4686" y="1012"/>
                    <a:pt x="2849" y="2849"/>
                  </a:cubicBezTo>
                  <a:cubicBezTo>
                    <a:pt x="1012" y="4686"/>
                    <a:pt x="0" y="7098"/>
                    <a:pt x="0" y="9637"/>
                  </a:cubicBezTo>
                  <a:cubicBezTo>
                    <a:pt x="0" y="12175"/>
                    <a:pt x="1012" y="14587"/>
                    <a:pt x="2849" y="16424"/>
                  </a:cubicBezTo>
                  <a:cubicBezTo>
                    <a:pt x="4686" y="18261"/>
                    <a:pt x="7095" y="19273"/>
                    <a:pt x="9636" y="19273"/>
                  </a:cubicBezTo>
                  <a:cubicBezTo>
                    <a:pt x="12175" y="19273"/>
                    <a:pt x="14584" y="18261"/>
                    <a:pt x="16421" y="16424"/>
                  </a:cubicBezTo>
                  <a:cubicBezTo>
                    <a:pt x="18261" y="14587"/>
                    <a:pt x="19272" y="12175"/>
                    <a:pt x="19272" y="9637"/>
                  </a:cubicBezTo>
                  <a:cubicBezTo>
                    <a:pt x="19272" y="7098"/>
                    <a:pt x="18261" y="4686"/>
                    <a:pt x="16421" y="2849"/>
                  </a:cubicBezTo>
                  <a:cubicBezTo>
                    <a:pt x="14584" y="1012"/>
                    <a:pt x="12175" y="1"/>
                    <a:pt x="963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27" name="Google Shape;2522;p64">
            <a:extLst>
              <a:ext uri="{FF2B5EF4-FFF2-40B4-BE49-F238E27FC236}">
                <a16:creationId xmlns:a16="http://schemas.microsoft.com/office/drawing/2014/main" id="{7FFF1275-715C-4F23-90DD-637926A5CE10}"/>
              </a:ext>
            </a:extLst>
          </p:cNvPr>
          <p:cNvGrpSpPr/>
          <p:nvPr/>
        </p:nvGrpSpPr>
        <p:grpSpPr>
          <a:xfrm>
            <a:off x="7343664" y="1145235"/>
            <a:ext cx="325087" cy="325087"/>
            <a:chOff x="2085525" y="4992125"/>
            <a:chExt cx="481825" cy="481825"/>
          </a:xfrm>
          <a:solidFill>
            <a:srgbClr val="FF0000"/>
          </a:solidFill>
        </p:grpSpPr>
        <p:sp>
          <p:nvSpPr>
            <p:cNvPr id="28" name="Google Shape;2523;p64">
              <a:extLst>
                <a:ext uri="{FF2B5EF4-FFF2-40B4-BE49-F238E27FC236}">
                  <a16:creationId xmlns:a16="http://schemas.microsoft.com/office/drawing/2014/main" id="{5D7FEB26-77A1-7175-C0C1-0DB9FF221493}"/>
                </a:ext>
              </a:extLst>
            </p:cNvPr>
            <p:cNvSpPr/>
            <p:nvPr/>
          </p:nvSpPr>
          <p:spPr>
            <a:xfrm>
              <a:off x="2244150" y="5152125"/>
              <a:ext cx="164500" cy="161825"/>
            </a:xfrm>
            <a:custGeom>
              <a:avLst/>
              <a:gdLst/>
              <a:ahLst/>
              <a:cxnLst/>
              <a:rect l="l" t="t" r="r" b="b"/>
              <a:pathLst>
                <a:path w="6580" h="6473" extrusionOk="0">
                  <a:moveTo>
                    <a:pt x="618" y="1"/>
                  </a:moveTo>
                  <a:cubicBezTo>
                    <a:pt x="474" y="1"/>
                    <a:pt x="329" y="56"/>
                    <a:pt x="220" y="165"/>
                  </a:cubicBezTo>
                  <a:cubicBezTo>
                    <a:pt x="3" y="385"/>
                    <a:pt x="0" y="737"/>
                    <a:pt x="214" y="957"/>
                  </a:cubicBezTo>
                  <a:lnTo>
                    <a:pt x="2093" y="2836"/>
                  </a:lnTo>
                  <a:cubicBezTo>
                    <a:pt x="2313" y="3059"/>
                    <a:pt x="2313" y="3414"/>
                    <a:pt x="2093" y="3637"/>
                  </a:cubicBezTo>
                  <a:lnTo>
                    <a:pt x="214" y="5516"/>
                  </a:lnTo>
                  <a:cubicBezTo>
                    <a:pt x="0" y="5736"/>
                    <a:pt x="3" y="6088"/>
                    <a:pt x="220" y="6308"/>
                  </a:cubicBezTo>
                  <a:cubicBezTo>
                    <a:pt x="329" y="6418"/>
                    <a:pt x="474" y="6473"/>
                    <a:pt x="618" y="6473"/>
                  </a:cubicBezTo>
                  <a:cubicBezTo>
                    <a:pt x="760" y="6473"/>
                    <a:pt x="902" y="6420"/>
                    <a:pt x="1012" y="6314"/>
                  </a:cubicBezTo>
                  <a:lnTo>
                    <a:pt x="1018" y="6308"/>
                  </a:lnTo>
                  <a:lnTo>
                    <a:pt x="2897" y="4495"/>
                  </a:lnTo>
                  <a:cubicBezTo>
                    <a:pt x="3007" y="4390"/>
                    <a:pt x="3148" y="4337"/>
                    <a:pt x="3290" y="4337"/>
                  </a:cubicBezTo>
                  <a:cubicBezTo>
                    <a:pt x="3431" y="4337"/>
                    <a:pt x="3573" y="4390"/>
                    <a:pt x="3683" y="4495"/>
                  </a:cubicBezTo>
                  <a:lnTo>
                    <a:pt x="5562" y="6308"/>
                  </a:lnTo>
                  <a:lnTo>
                    <a:pt x="5568" y="6314"/>
                  </a:lnTo>
                  <a:cubicBezTo>
                    <a:pt x="5678" y="6420"/>
                    <a:pt x="5820" y="6473"/>
                    <a:pt x="5962" y="6473"/>
                  </a:cubicBezTo>
                  <a:cubicBezTo>
                    <a:pt x="6106" y="6473"/>
                    <a:pt x="6250" y="6418"/>
                    <a:pt x="6360" y="6308"/>
                  </a:cubicBezTo>
                  <a:cubicBezTo>
                    <a:pt x="6577" y="6088"/>
                    <a:pt x="6580" y="5736"/>
                    <a:pt x="6366" y="5516"/>
                  </a:cubicBezTo>
                  <a:lnTo>
                    <a:pt x="4487" y="3637"/>
                  </a:lnTo>
                  <a:cubicBezTo>
                    <a:pt x="4267" y="3414"/>
                    <a:pt x="4267" y="3059"/>
                    <a:pt x="4487" y="2836"/>
                  </a:cubicBezTo>
                  <a:lnTo>
                    <a:pt x="6366" y="957"/>
                  </a:lnTo>
                  <a:cubicBezTo>
                    <a:pt x="6580" y="737"/>
                    <a:pt x="6577" y="385"/>
                    <a:pt x="6360" y="165"/>
                  </a:cubicBezTo>
                  <a:cubicBezTo>
                    <a:pt x="6250" y="56"/>
                    <a:pt x="6106" y="1"/>
                    <a:pt x="5962" y="1"/>
                  </a:cubicBezTo>
                  <a:cubicBezTo>
                    <a:pt x="5820" y="1"/>
                    <a:pt x="5678" y="53"/>
                    <a:pt x="5568" y="159"/>
                  </a:cubicBezTo>
                  <a:lnTo>
                    <a:pt x="5562" y="165"/>
                  </a:lnTo>
                  <a:lnTo>
                    <a:pt x="3683" y="1978"/>
                  </a:lnTo>
                  <a:cubicBezTo>
                    <a:pt x="3573" y="2083"/>
                    <a:pt x="3431" y="2136"/>
                    <a:pt x="3290" y="2136"/>
                  </a:cubicBezTo>
                  <a:cubicBezTo>
                    <a:pt x="3148" y="2136"/>
                    <a:pt x="3007" y="2083"/>
                    <a:pt x="2897" y="1978"/>
                  </a:cubicBezTo>
                  <a:lnTo>
                    <a:pt x="1018" y="165"/>
                  </a:lnTo>
                  <a:lnTo>
                    <a:pt x="1012" y="159"/>
                  </a:lnTo>
                  <a:cubicBezTo>
                    <a:pt x="902" y="53"/>
                    <a:pt x="760" y="1"/>
                    <a:pt x="61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29" name="Google Shape;2524;p64">
              <a:extLst>
                <a:ext uri="{FF2B5EF4-FFF2-40B4-BE49-F238E27FC236}">
                  <a16:creationId xmlns:a16="http://schemas.microsoft.com/office/drawing/2014/main" id="{DE1B76E3-EF7B-8E38-1573-5F631D139F07}"/>
                </a:ext>
              </a:extLst>
            </p:cNvPr>
            <p:cNvSpPr/>
            <p:nvPr/>
          </p:nvSpPr>
          <p:spPr>
            <a:xfrm>
              <a:off x="2085525" y="4992125"/>
              <a:ext cx="481825" cy="481825"/>
            </a:xfrm>
            <a:custGeom>
              <a:avLst/>
              <a:gdLst/>
              <a:ahLst/>
              <a:cxnLst/>
              <a:rect l="l" t="t" r="r" b="b"/>
              <a:pathLst>
                <a:path w="19273" h="19273" extrusionOk="0">
                  <a:moveTo>
                    <a:pt x="12313" y="5263"/>
                  </a:moveTo>
                  <a:cubicBezTo>
                    <a:pt x="12748" y="5263"/>
                    <a:pt x="13183" y="5429"/>
                    <a:pt x="13515" y="5761"/>
                  </a:cubicBezTo>
                  <a:cubicBezTo>
                    <a:pt x="14174" y="6424"/>
                    <a:pt x="14171" y="7496"/>
                    <a:pt x="13509" y="8155"/>
                  </a:cubicBezTo>
                  <a:lnTo>
                    <a:pt x="12030" y="9637"/>
                  </a:lnTo>
                  <a:lnTo>
                    <a:pt x="13512" y="11118"/>
                  </a:lnTo>
                  <a:cubicBezTo>
                    <a:pt x="14174" y="11778"/>
                    <a:pt x="14177" y="12850"/>
                    <a:pt x="13515" y="13512"/>
                  </a:cubicBezTo>
                  <a:cubicBezTo>
                    <a:pt x="13184" y="13844"/>
                    <a:pt x="12749" y="14011"/>
                    <a:pt x="12315" y="14011"/>
                  </a:cubicBezTo>
                  <a:cubicBezTo>
                    <a:pt x="11883" y="14011"/>
                    <a:pt x="11451" y="13847"/>
                    <a:pt x="11121" y="13518"/>
                  </a:cubicBezTo>
                  <a:lnTo>
                    <a:pt x="9636" y="12088"/>
                  </a:lnTo>
                  <a:lnTo>
                    <a:pt x="8152" y="13518"/>
                  </a:lnTo>
                  <a:cubicBezTo>
                    <a:pt x="7822" y="13847"/>
                    <a:pt x="7390" y="14011"/>
                    <a:pt x="6958" y="14011"/>
                  </a:cubicBezTo>
                  <a:cubicBezTo>
                    <a:pt x="6523" y="14011"/>
                    <a:pt x="6087" y="13844"/>
                    <a:pt x="5755" y="13512"/>
                  </a:cubicBezTo>
                  <a:cubicBezTo>
                    <a:pt x="5095" y="12850"/>
                    <a:pt x="5098" y="11778"/>
                    <a:pt x="5761" y="11118"/>
                  </a:cubicBezTo>
                  <a:lnTo>
                    <a:pt x="7239" y="9637"/>
                  </a:lnTo>
                  <a:lnTo>
                    <a:pt x="5758" y="8155"/>
                  </a:lnTo>
                  <a:cubicBezTo>
                    <a:pt x="5095" y="7496"/>
                    <a:pt x="5092" y="6424"/>
                    <a:pt x="5755" y="5761"/>
                  </a:cubicBezTo>
                  <a:cubicBezTo>
                    <a:pt x="6085" y="5429"/>
                    <a:pt x="6519" y="5263"/>
                    <a:pt x="6954" y="5263"/>
                  </a:cubicBezTo>
                  <a:cubicBezTo>
                    <a:pt x="7386" y="5263"/>
                    <a:pt x="7818" y="5428"/>
                    <a:pt x="8149" y="5758"/>
                  </a:cubicBezTo>
                  <a:lnTo>
                    <a:pt x="9633" y="7188"/>
                  </a:lnTo>
                  <a:lnTo>
                    <a:pt x="11118" y="5758"/>
                  </a:lnTo>
                  <a:cubicBezTo>
                    <a:pt x="11448" y="5428"/>
                    <a:pt x="11881" y="5263"/>
                    <a:pt x="12313" y="5263"/>
                  </a:cubicBezTo>
                  <a:close/>
                  <a:moveTo>
                    <a:pt x="9636" y="1"/>
                  </a:moveTo>
                  <a:cubicBezTo>
                    <a:pt x="7095" y="1"/>
                    <a:pt x="4686" y="1012"/>
                    <a:pt x="2849" y="2849"/>
                  </a:cubicBezTo>
                  <a:cubicBezTo>
                    <a:pt x="1012" y="4686"/>
                    <a:pt x="0" y="7098"/>
                    <a:pt x="0" y="9637"/>
                  </a:cubicBezTo>
                  <a:cubicBezTo>
                    <a:pt x="0" y="12175"/>
                    <a:pt x="1012" y="14587"/>
                    <a:pt x="2849" y="16424"/>
                  </a:cubicBezTo>
                  <a:cubicBezTo>
                    <a:pt x="4686" y="18261"/>
                    <a:pt x="7095" y="19273"/>
                    <a:pt x="9636" y="19273"/>
                  </a:cubicBezTo>
                  <a:cubicBezTo>
                    <a:pt x="12175" y="19273"/>
                    <a:pt x="14584" y="18261"/>
                    <a:pt x="16421" y="16424"/>
                  </a:cubicBezTo>
                  <a:cubicBezTo>
                    <a:pt x="18261" y="14587"/>
                    <a:pt x="19272" y="12175"/>
                    <a:pt x="19272" y="9637"/>
                  </a:cubicBezTo>
                  <a:cubicBezTo>
                    <a:pt x="19272" y="7098"/>
                    <a:pt x="18261" y="4686"/>
                    <a:pt x="16421" y="2849"/>
                  </a:cubicBezTo>
                  <a:cubicBezTo>
                    <a:pt x="14584" y="1012"/>
                    <a:pt x="12175" y="1"/>
                    <a:pt x="963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30" name="Google Shape;2522;p64">
            <a:extLst>
              <a:ext uri="{FF2B5EF4-FFF2-40B4-BE49-F238E27FC236}">
                <a16:creationId xmlns:a16="http://schemas.microsoft.com/office/drawing/2014/main" id="{EBDCE64C-B648-8CF7-DAB9-50887C137D69}"/>
              </a:ext>
            </a:extLst>
          </p:cNvPr>
          <p:cNvGrpSpPr/>
          <p:nvPr/>
        </p:nvGrpSpPr>
        <p:grpSpPr>
          <a:xfrm>
            <a:off x="7964917" y="1157635"/>
            <a:ext cx="325087" cy="325087"/>
            <a:chOff x="2085525" y="4992125"/>
            <a:chExt cx="481825" cy="481825"/>
          </a:xfrm>
          <a:solidFill>
            <a:srgbClr val="FF0000"/>
          </a:solidFill>
        </p:grpSpPr>
        <p:sp>
          <p:nvSpPr>
            <p:cNvPr id="31" name="Google Shape;2523;p64">
              <a:extLst>
                <a:ext uri="{FF2B5EF4-FFF2-40B4-BE49-F238E27FC236}">
                  <a16:creationId xmlns:a16="http://schemas.microsoft.com/office/drawing/2014/main" id="{B8FAC532-F1F7-492A-E817-B30C65C6A165}"/>
                </a:ext>
              </a:extLst>
            </p:cNvPr>
            <p:cNvSpPr/>
            <p:nvPr/>
          </p:nvSpPr>
          <p:spPr>
            <a:xfrm>
              <a:off x="2244150" y="5152125"/>
              <a:ext cx="164500" cy="161825"/>
            </a:xfrm>
            <a:custGeom>
              <a:avLst/>
              <a:gdLst/>
              <a:ahLst/>
              <a:cxnLst/>
              <a:rect l="l" t="t" r="r" b="b"/>
              <a:pathLst>
                <a:path w="6580" h="6473" extrusionOk="0">
                  <a:moveTo>
                    <a:pt x="618" y="1"/>
                  </a:moveTo>
                  <a:cubicBezTo>
                    <a:pt x="474" y="1"/>
                    <a:pt x="329" y="56"/>
                    <a:pt x="220" y="165"/>
                  </a:cubicBezTo>
                  <a:cubicBezTo>
                    <a:pt x="3" y="385"/>
                    <a:pt x="0" y="737"/>
                    <a:pt x="214" y="957"/>
                  </a:cubicBezTo>
                  <a:lnTo>
                    <a:pt x="2093" y="2836"/>
                  </a:lnTo>
                  <a:cubicBezTo>
                    <a:pt x="2313" y="3059"/>
                    <a:pt x="2313" y="3414"/>
                    <a:pt x="2093" y="3637"/>
                  </a:cubicBezTo>
                  <a:lnTo>
                    <a:pt x="214" y="5516"/>
                  </a:lnTo>
                  <a:cubicBezTo>
                    <a:pt x="0" y="5736"/>
                    <a:pt x="3" y="6088"/>
                    <a:pt x="220" y="6308"/>
                  </a:cubicBezTo>
                  <a:cubicBezTo>
                    <a:pt x="329" y="6418"/>
                    <a:pt x="474" y="6473"/>
                    <a:pt x="618" y="6473"/>
                  </a:cubicBezTo>
                  <a:cubicBezTo>
                    <a:pt x="760" y="6473"/>
                    <a:pt x="902" y="6420"/>
                    <a:pt x="1012" y="6314"/>
                  </a:cubicBezTo>
                  <a:lnTo>
                    <a:pt x="1018" y="6308"/>
                  </a:lnTo>
                  <a:lnTo>
                    <a:pt x="2897" y="4495"/>
                  </a:lnTo>
                  <a:cubicBezTo>
                    <a:pt x="3007" y="4390"/>
                    <a:pt x="3148" y="4337"/>
                    <a:pt x="3290" y="4337"/>
                  </a:cubicBezTo>
                  <a:cubicBezTo>
                    <a:pt x="3431" y="4337"/>
                    <a:pt x="3573" y="4390"/>
                    <a:pt x="3683" y="4495"/>
                  </a:cubicBezTo>
                  <a:lnTo>
                    <a:pt x="5562" y="6308"/>
                  </a:lnTo>
                  <a:lnTo>
                    <a:pt x="5568" y="6314"/>
                  </a:lnTo>
                  <a:cubicBezTo>
                    <a:pt x="5678" y="6420"/>
                    <a:pt x="5820" y="6473"/>
                    <a:pt x="5962" y="6473"/>
                  </a:cubicBezTo>
                  <a:cubicBezTo>
                    <a:pt x="6106" y="6473"/>
                    <a:pt x="6250" y="6418"/>
                    <a:pt x="6360" y="6308"/>
                  </a:cubicBezTo>
                  <a:cubicBezTo>
                    <a:pt x="6577" y="6088"/>
                    <a:pt x="6580" y="5736"/>
                    <a:pt x="6366" y="5516"/>
                  </a:cubicBezTo>
                  <a:lnTo>
                    <a:pt x="4487" y="3637"/>
                  </a:lnTo>
                  <a:cubicBezTo>
                    <a:pt x="4267" y="3414"/>
                    <a:pt x="4267" y="3059"/>
                    <a:pt x="4487" y="2836"/>
                  </a:cubicBezTo>
                  <a:lnTo>
                    <a:pt x="6366" y="957"/>
                  </a:lnTo>
                  <a:cubicBezTo>
                    <a:pt x="6580" y="737"/>
                    <a:pt x="6577" y="385"/>
                    <a:pt x="6360" y="165"/>
                  </a:cubicBezTo>
                  <a:cubicBezTo>
                    <a:pt x="6250" y="56"/>
                    <a:pt x="6106" y="1"/>
                    <a:pt x="5962" y="1"/>
                  </a:cubicBezTo>
                  <a:cubicBezTo>
                    <a:pt x="5820" y="1"/>
                    <a:pt x="5678" y="53"/>
                    <a:pt x="5568" y="159"/>
                  </a:cubicBezTo>
                  <a:lnTo>
                    <a:pt x="5562" y="165"/>
                  </a:lnTo>
                  <a:lnTo>
                    <a:pt x="3683" y="1978"/>
                  </a:lnTo>
                  <a:cubicBezTo>
                    <a:pt x="3573" y="2083"/>
                    <a:pt x="3431" y="2136"/>
                    <a:pt x="3290" y="2136"/>
                  </a:cubicBezTo>
                  <a:cubicBezTo>
                    <a:pt x="3148" y="2136"/>
                    <a:pt x="3007" y="2083"/>
                    <a:pt x="2897" y="1978"/>
                  </a:cubicBezTo>
                  <a:lnTo>
                    <a:pt x="1018" y="165"/>
                  </a:lnTo>
                  <a:lnTo>
                    <a:pt x="1012" y="159"/>
                  </a:lnTo>
                  <a:cubicBezTo>
                    <a:pt x="902" y="53"/>
                    <a:pt x="760" y="1"/>
                    <a:pt x="61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2464" name="Google Shape;2524;p64">
              <a:extLst>
                <a:ext uri="{FF2B5EF4-FFF2-40B4-BE49-F238E27FC236}">
                  <a16:creationId xmlns:a16="http://schemas.microsoft.com/office/drawing/2014/main" id="{7A279CAD-0D7A-FA03-1402-7085AD979EFC}"/>
                </a:ext>
              </a:extLst>
            </p:cNvPr>
            <p:cNvSpPr/>
            <p:nvPr/>
          </p:nvSpPr>
          <p:spPr>
            <a:xfrm>
              <a:off x="2085525" y="4992125"/>
              <a:ext cx="481825" cy="481825"/>
            </a:xfrm>
            <a:custGeom>
              <a:avLst/>
              <a:gdLst/>
              <a:ahLst/>
              <a:cxnLst/>
              <a:rect l="l" t="t" r="r" b="b"/>
              <a:pathLst>
                <a:path w="19273" h="19273" extrusionOk="0">
                  <a:moveTo>
                    <a:pt x="12313" y="5263"/>
                  </a:moveTo>
                  <a:cubicBezTo>
                    <a:pt x="12748" y="5263"/>
                    <a:pt x="13183" y="5429"/>
                    <a:pt x="13515" y="5761"/>
                  </a:cubicBezTo>
                  <a:cubicBezTo>
                    <a:pt x="14174" y="6424"/>
                    <a:pt x="14171" y="7496"/>
                    <a:pt x="13509" y="8155"/>
                  </a:cubicBezTo>
                  <a:lnTo>
                    <a:pt x="12030" y="9637"/>
                  </a:lnTo>
                  <a:lnTo>
                    <a:pt x="13512" y="11118"/>
                  </a:lnTo>
                  <a:cubicBezTo>
                    <a:pt x="14174" y="11778"/>
                    <a:pt x="14177" y="12850"/>
                    <a:pt x="13515" y="13512"/>
                  </a:cubicBezTo>
                  <a:cubicBezTo>
                    <a:pt x="13184" y="13844"/>
                    <a:pt x="12749" y="14011"/>
                    <a:pt x="12315" y="14011"/>
                  </a:cubicBezTo>
                  <a:cubicBezTo>
                    <a:pt x="11883" y="14011"/>
                    <a:pt x="11451" y="13847"/>
                    <a:pt x="11121" y="13518"/>
                  </a:cubicBezTo>
                  <a:lnTo>
                    <a:pt x="9636" y="12088"/>
                  </a:lnTo>
                  <a:lnTo>
                    <a:pt x="8152" y="13518"/>
                  </a:lnTo>
                  <a:cubicBezTo>
                    <a:pt x="7822" y="13847"/>
                    <a:pt x="7390" y="14011"/>
                    <a:pt x="6958" y="14011"/>
                  </a:cubicBezTo>
                  <a:cubicBezTo>
                    <a:pt x="6523" y="14011"/>
                    <a:pt x="6087" y="13844"/>
                    <a:pt x="5755" y="13512"/>
                  </a:cubicBezTo>
                  <a:cubicBezTo>
                    <a:pt x="5095" y="12850"/>
                    <a:pt x="5098" y="11778"/>
                    <a:pt x="5761" y="11118"/>
                  </a:cubicBezTo>
                  <a:lnTo>
                    <a:pt x="7239" y="9637"/>
                  </a:lnTo>
                  <a:lnTo>
                    <a:pt x="5758" y="8155"/>
                  </a:lnTo>
                  <a:cubicBezTo>
                    <a:pt x="5095" y="7496"/>
                    <a:pt x="5092" y="6424"/>
                    <a:pt x="5755" y="5761"/>
                  </a:cubicBezTo>
                  <a:cubicBezTo>
                    <a:pt x="6085" y="5429"/>
                    <a:pt x="6519" y="5263"/>
                    <a:pt x="6954" y="5263"/>
                  </a:cubicBezTo>
                  <a:cubicBezTo>
                    <a:pt x="7386" y="5263"/>
                    <a:pt x="7818" y="5428"/>
                    <a:pt x="8149" y="5758"/>
                  </a:cubicBezTo>
                  <a:lnTo>
                    <a:pt x="9633" y="7188"/>
                  </a:lnTo>
                  <a:lnTo>
                    <a:pt x="11118" y="5758"/>
                  </a:lnTo>
                  <a:cubicBezTo>
                    <a:pt x="11448" y="5428"/>
                    <a:pt x="11881" y="5263"/>
                    <a:pt x="12313" y="5263"/>
                  </a:cubicBezTo>
                  <a:close/>
                  <a:moveTo>
                    <a:pt x="9636" y="1"/>
                  </a:moveTo>
                  <a:cubicBezTo>
                    <a:pt x="7095" y="1"/>
                    <a:pt x="4686" y="1012"/>
                    <a:pt x="2849" y="2849"/>
                  </a:cubicBezTo>
                  <a:cubicBezTo>
                    <a:pt x="1012" y="4686"/>
                    <a:pt x="0" y="7098"/>
                    <a:pt x="0" y="9637"/>
                  </a:cubicBezTo>
                  <a:cubicBezTo>
                    <a:pt x="0" y="12175"/>
                    <a:pt x="1012" y="14587"/>
                    <a:pt x="2849" y="16424"/>
                  </a:cubicBezTo>
                  <a:cubicBezTo>
                    <a:pt x="4686" y="18261"/>
                    <a:pt x="7095" y="19273"/>
                    <a:pt x="9636" y="19273"/>
                  </a:cubicBezTo>
                  <a:cubicBezTo>
                    <a:pt x="12175" y="19273"/>
                    <a:pt x="14584" y="18261"/>
                    <a:pt x="16421" y="16424"/>
                  </a:cubicBezTo>
                  <a:cubicBezTo>
                    <a:pt x="18261" y="14587"/>
                    <a:pt x="19272" y="12175"/>
                    <a:pt x="19272" y="9637"/>
                  </a:cubicBezTo>
                  <a:cubicBezTo>
                    <a:pt x="19272" y="7098"/>
                    <a:pt x="18261" y="4686"/>
                    <a:pt x="16421" y="2849"/>
                  </a:cubicBezTo>
                  <a:cubicBezTo>
                    <a:pt x="14584" y="1012"/>
                    <a:pt x="12175" y="1"/>
                    <a:pt x="963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2465" name="Google Shape;2510;p64">
            <a:extLst>
              <a:ext uri="{FF2B5EF4-FFF2-40B4-BE49-F238E27FC236}">
                <a16:creationId xmlns:a16="http://schemas.microsoft.com/office/drawing/2014/main" id="{8442B628-3A78-A219-D8F2-55126325DE49}"/>
              </a:ext>
            </a:extLst>
          </p:cNvPr>
          <p:cNvGrpSpPr/>
          <p:nvPr/>
        </p:nvGrpSpPr>
        <p:grpSpPr>
          <a:xfrm>
            <a:off x="5326854" y="1163797"/>
            <a:ext cx="325087" cy="325087"/>
            <a:chOff x="1492675" y="4992125"/>
            <a:chExt cx="481825" cy="481825"/>
          </a:xfrm>
        </p:grpSpPr>
        <p:sp>
          <p:nvSpPr>
            <p:cNvPr id="2466" name="Google Shape;2511;p64">
              <a:extLst>
                <a:ext uri="{FF2B5EF4-FFF2-40B4-BE49-F238E27FC236}">
                  <a16:creationId xmlns:a16="http://schemas.microsoft.com/office/drawing/2014/main" id="{6356DF97-FAC0-E193-ABCB-567263244E41}"/>
                </a:ext>
              </a:extLst>
            </p:cNvPr>
            <p:cNvSpPr/>
            <p:nvPr/>
          </p:nvSpPr>
          <p:spPr>
            <a:xfrm>
              <a:off x="1492675" y="4992125"/>
              <a:ext cx="481825" cy="481825"/>
            </a:xfrm>
            <a:custGeom>
              <a:avLst/>
              <a:gdLst/>
              <a:ahLst/>
              <a:cxnLst/>
              <a:rect l="l" t="t" r="r" b="b"/>
              <a:pathLst>
                <a:path w="19273" h="19273" extrusionOk="0">
                  <a:moveTo>
                    <a:pt x="12728" y="5990"/>
                  </a:moveTo>
                  <a:cubicBezTo>
                    <a:pt x="13161" y="5990"/>
                    <a:pt x="13595" y="6156"/>
                    <a:pt x="13925" y="6487"/>
                  </a:cubicBezTo>
                  <a:cubicBezTo>
                    <a:pt x="14587" y="7149"/>
                    <a:pt x="14587" y="8221"/>
                    <a:pt x="13928" y="8884"/>
                  </a:cubicBezTo>
                  <a:lnTo>
                    <a:pt x="10028" y="12780"/>
                  </a:lnTo>
                  <a:cubicBezTo>
                    <a:pt x="9709" y="13100"/>
                    <a:pt x="9278" y="13280"/>
                    <a:pt x="8830" y="13280"/>
                  </a:cubicBezTo>
                  <a:lnTo>
                    <a:pt x="8815" y="13280"/>
                  </a:lnTo>
                  <a:cubicBezTo>
                    <a:pt x="8811" y="13280"/>
                    <a:pt x="8807" y="13280"/>
                    <a:pt x="8804" y="13280"/>
                  </a:cubicBezTo>
                  <a:cubicBezTo>
                    <a:pt x="8362" y="13280"/>
                    <a:pt x="7936" y="13103"/>
                    <a:pt x="7622" y="12789"/>
                  </a:cubicBezTo>
                  <a:lnTo>
                    <a:pt x="5346" y="10528"/>
                  </a:lnTo>
                  <a:cubicBezTo>
                    <a:pt x="4632" y="9877"/>
                    <a:pt x="4605" y="8760"/>
                    <a:pt x="5288" y="8077"/>
                  </a:cubicBezTo>
                  <a:cubicBezTo>
                    <a:pt x="5620" y="7745"/>
                    <a:pt x="6053" y="7581"/>
                    <a:pt x="6485" y="7581"/>
                  </a:cubicBezTo>
                  <a:cubicBezTo>
                    <a:pt x="6944" y="7581"/>
                    <a:pt x="7402" y="7766"/>
                    <a:pt x="7737" y="8134"/>
                  </a:cubicBezTo>
                  <a:lnTo>
                    <a:pt x="8812" y="9206"/>
                  </a:lnTo>
                  <a:lnTo>
                    <a:pt x="11531" y="6487"/>
                  </a:lnTo>
                  <a:cubicBezTo>
                    <a:pt x="11861" y="6156"/>
                    <a:pt x="12294" y="5990"/>
                    <a:pt x="12728" y="5990"/>
                  </a:cubicBezTo>
                  <a:close/>
                  <a:moveTo>
                    <a:pt x="9637" y="1"/>
                  </a:moveTo>
                  <a:cubicBezTo>
                    <a:pt x="7095" y="1"/>
                    <a:pt x="4686" y="1012"/>
                    <a:pt x="2849" y="2849"/>
                  </a:cubicBezTo>
                  <a:cubicBezTo>
                    <a:pt x="1013" y="4686"/>
                    <a:pt x="1" y="7098"/>
                    <a:pt x="1" y="9637"/>
                  </a:cubicBezTo>
                  <a:cubicBezTo>
                    <a:pt x="1" y="12175"/>
                    <a:pt x="1013" y="14587"/>
                    <a:pt x="2849" y="16424"/>
                  </a:cubicBezTo>
                  <a:cubicBezTo>
                    <a:pt x="4686" y="18261"/>
                    <a:pt x="7095" y="19273"/>
                    <a:pt x="9637" y="19273"/>
                  </a:cubicBezTo>
                  <a:cubicBezTo>
                    <a:pt x="12175" y="19273"/>
                    <a:pt x="14584" y="18261"/>
                    <a:pt x="16421" y="16424"/>
                  </a:cubicBezTo>
                  <a:cubicBezTo>
                    <a:pt x="18258" y="14587"/>
                    <a:pt x="19273" y="12175"/>
                    <a:pt x="19273" y="9637"/>
                  </a:cubicBezTo>
                  <a:cubicBezTo>
                    <a:pt x="19273" y="7098"/>
                    <a:pt x="18258" y="4686"/>
                    <a:pt x="16421" y="2849"/>
                  </a:cubicBezTo>
                  <a:cubicBezTo>
                    <a:pt x="14584" y="1012"/>
                    <a:pt x="12175" y="1"/>
                    <a:pt x="963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solidFill>
                  <a:srgbClr val="435D74"/>
                </a:solidFill>
              </a:endParaRPr>
            </a:p>
          </p:txBody>
        </p:sp>
        <p:sp>
          <p:nvSpPr>
            <p:cNvPr id="2467" name="Google Shape;2512;p64">
              <a:extLst>
                <a:ext uri="{FF2B5EF4-FFF2-40B4-BE49-F238E27FC236}">
                  <a16:creationId xmlns:a16="http://schemas.microsoft.com/office/drawing/2014/main" id="{F0C5D9A4-FB13-343C-D418-A75D5A58381E}"/>
                </a:ext>
              </a:extLst>
            </p:cNvPr>
            <p:cNvSpPr/>
            <p:nvPr/>
          </p:nvSpPr>
          <p:spPr>
            <a:xfrm>
              <a:off x="1639625" y="5170175"/>
              <a:ext cx="190100" cy="125750"/>
            </a:xfrm>
            <a:custGeom>
              <a:avLst/>
              <a:gdLst/>
              <a:ahLst/>
              <a:cxnLst/>
              <a:rect l="l" t="t" r="r" b="b"/>
              <a:pathLst>
                <a:path w="7604" h="5030" extrusionOk="0">
                  <a:moveTo>
                    <a:pt x="6852" y="0"/>
                  </a:moveTo>
                  <a:cubicBezTo>
                    <a:pt x="6851" y="0"/>
                    <a:pt x="6850" y="0"/>
                    <a:pt x="6848" y="0"/>
                  </a:cubicBezTo>
                  <a:cubicBezTo>
                    <a:pt x="6698" y="0"/>
                    <a:pt x="6556" y="57"/>
                    <a:pt x="6451" y="163"/>
                  </a:cubicBezTo>
                  <a:lnTo>
                    <a:pt x="3334" y="3279"/>
                  </a:lnTo>
                  <a:cubicBezTo>
                    <a:pt x="3224" y="3391"/>
                    <a:pt x="3080" y="3447"/>
                    <a:pt x="2935" y="3447"/>
                  </a:cubicBezTo>
                  <a:cubicBezTo>
                    <a:pt x="2791" y="3447"/>
                    <a:pt x="2646" y="3391"/>
                    <a:pt x="2536" y="3279"/>
                  </a:cubicBezTo>
                  <a:cubicBezTo>
                    <a:pt x="2533" y="3279"/>
                    <a:pt x="2533" y="3279"/>
                    <a:pt x="2530" y="3276"/>
                  </a:cubicBezTo>
                  <a:cubicBezTo>
                    <a:pt x="2521" y="3267"/>
                    <a:pt x="2509" y="3255"/>
                    <a:pt x="2497" y="3246"/>
                  </a:cubicBezTo>
                  <a:lnTo>
                    <a:pt x="1061" y="1810"/>
                  </a:lnTo>
                  <a:cubicBezTo>
                    <a:pt x="948" y="1678"/>
                    <a:pt x="789" y="1611"/>
                    <a:pt x="629" y="1611"/>
                  </a:cubicBezTo>
                  <a:cubicBezTo>
                    <a:pt x="486" y="1611"/>
                    <a:pt x="342" y="1666"/>
                    <a:pt x="233" y="1777"/>
                  </a:cubicBezTo>
                  <a:cubicBezTo>
                    <a:pt x="1" y="2009"/>
                    <a:pt x="16" y="2391"/>
                    <a:pt x="266" y="2605"/>
                  </a:cubicBezTo>
                  <a:lnTo>
                    <a:pt x="2542" y="4869"/>
                  </a:lnTo>
                  <a:cubicBezTo>
                    <a:pt x="2645" y="4972"/>
                    <a:pt x="2782" y="5029"/>
                    <a:pt x="2926" y="5029"/>
                  </a:cubicBezTo>
                  <a:cubicBezTo>
                    <a:pt x="2929" y="5029"/>
                    <a:pt x="2933" y="5029"/>
                    <a:pt x="2937" y="5029"/>
                  </a:cubicBezTo>
                  <a:lnTo>
                    <a:pt x="2943" y="5029"/>
                  </a:lnTo>
                  <a:cubicBezTo>
                    <a:pt x="3096" y="5029"/>
                    <a:pt x="3241" y="4969"/>
                    <a:pt x="3352" y="4860"/>
                  </a:cubicBezTo>
                  <a:lnTo>
                    <a:pt x="7249" y="964"/>
                  </a:lnTo>
                  <a:cubicBezTo>
                    <a:pt x="7603" y="606"/>
                    <a:pt x="7352" y="0"/>
                    <a:pt x="685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2468" name="Google Shape;2510;p64">
            <a:extLst>
              <a:ext uri="{FF2B5EF4-FFF2-40B4-BE49-F238E27FC236}">
                <a16:creationId xmlns:a16="http://schemas.microsoft.com/office/drawing/2014/main" id="{DDD217E4-87C9-94CD-8FAE-CCECCB3E94D6}"/>
              </a:ext>
            </a:extLst>
          </p:cNvPr>
          <p:cNvGrpSpPr/>
          <p:nvPr/>
        </p:nvGrpSpPr>
        <p:grpSpPr>
          <a:xfrm>
            <a:off x="6787840" y="1153014"/>
            <a:ext cx="325087" cy="325087"/>
            <a:chOff x="1492675" y="4992125"/>
            <a:chExt cx="481825" cy="481825"/>
          </a:xfrm>
        </p:grpSpPr>
        <p:sp>
          <p:nvSpPr>
            <p:cNvPr id="2469" name="Google Shape;2511;p64">
              <a:extLst>
                <a:ext uri="{FF2B5EF4-FFF2-40B4-BE49-F238E27FC236}">
                  <a16:creationId xmlns:a16="http://schemas.microsoft.com/office/drawing/2014/main" id="{9688FE5B-BDA2-0220-B7DF-0BBA32D4DC3C}"/>
                </a:ext>
              </a:extLst>
            </p:cNvPr>
            <p:cNvSpPr/>
            <p:nvPr/>
          </p:nvSpPr>
          <p:spPr>
            <a:xfrm>
              <a:off x="1492675" y="4992125"/>
              <a:ext cx="481825" cy="481825"/>
            </a:xfrm>
            <a:custGeom>
              <a:avLst/>
              <a:gdLst/>
              <a:ahLst/>
              <a:cxnLst/>
              <a:rect l="l" t="t" r="r" b="b"/>
              <a:pathLst>
                <a:path w="19273" h="19273" extrusionOk="0">
                  <a:moveTo>
                    <a:pt x="12728" y="5990"/>
                  </a:moveTo>
                  <a:cubicBezTo>
                    <a:pt x="13161" y="5990"/>
                    <a:pt x="13595" y="6156"/>
                    <a:pt x="13925" y="6487"/>
                  </a:cubicBezTo>
                  <a:cubicBezTo>
                    <a:pt x="14587" y="7149"/>
                    <a:pt x="14587" y="8221"/>
                    <a:pt x="13928" y="8884"/>
                  </a:cubicBezTo>
                  <a:lnTo>
                    <a:pt x="10028" y="12780"/>
                  </a:lnTo>
                  <a:cubicBezTo>
                    <a:pt x="9709" y="13100"/>
                    <a:pt x="9278" y="13280"/>
                    <a:pt x="8830" y="13280"/>
                  </a:cubicBezTo>
                  <a:lnTo>
                    <a:pt x="8815" y="13280"/>
                  </a:lnTo>
                  <a:cubicBezTo>
                    <a:pt x="8811" y="13280"/>
                    <a:pt x="8807" y="13280"/>
                    <a:pt x="8804" y="13280"/>
                  </a:cubicBezTo>
                  <a:cubicBezTo>
                    <a:pt x="8362" y="13280"/>
                    <a:pt x="7936" y="13103"/>
                    <a:pt x="7622" y="12789"/>
                  </a:cubicBezTo>
                  <a:lnTo>
                    <a:pt x="5346" y="10528"/>
                  </a:lnTo>
                  <a:cubicBezTo>
                    <a:pt x="4632" y="9877"/>
                    <a:pt x="4605" y="8760"/>
                    <a:pt x="5288" y="8077"/>
                  </a:cubicBezTo>
                  <a:cubicBezTo>
                    <a:pt x="5620" y="7745"/>
                    <a:pt x="6053" y="7581"/>
                    <a:pt x="6485" y="7581"/>
                  </a:cubicBezTo>
                  <a:cubicBezTo>
                    <a:pt x="6944" y="7581"/>
                    <a:pt x="7402" y="7766"/>
                    <a:pt x="7737" y="8134"/>
                  </a:cubicBezTo>
                  <a:lnTo>
                    <a:pt x="8812" y="9206"/>
                  </a:lnTo>
                  <a:lnTo>
                    <a:pt x="11531" y="6487"/>
                  </a:lnTo>
                  <a:cubicBezTo>
                    <a:pt x="11861" y="6156"/>
                    <a:pt x="12294" y="5990"/>
                    <a:pt x="12728" y="5990"/>
                  </a:cubicBezTo>
                  <a:close/>
                  <a:moveTo>
                    <a:pt x="9637" y="1"/>
                  </a:moveTo>
                  <a:cubicBezTo>
                    <a:pt x="7095" y="1"/>
                    <a:pt x="4686" y="1012"/>
                    <a:pt x="2849" y="2849"/>
                  </a:cubicBezTo>
                  <a:cubicBezTo>
                    <a:pt x="1013" y="4686"/>
                    <a:pt x="1" y="7098"/>
                    <a:pt x="1" y="9637"/>
                  </a:cubicBezTo>
                  <a:cubicBezTo>
                    <a:pt x="1" y="12175"/>
                    <a:pt x="1013" y="14587"/>
                    <a:pt x="2849" y="16424"/>
                  </a:cubicBezTo>
                  <a:cubicBezTo>
                    <a:pt x="4686" y="18261"/>
                    <a:pt x="7095" y="19273"/>
                    <a:pt x="9637" y="19273"/>
                  </a:cubicBezTo>
                  <a:cubicBezTo>
                    <a:pt x="12175" y="19273"/>
                    <a:pt x="14584" y="18261"/>
                    <a:pt x="16421" y="16424"/>
                  </a:cubicBezTo>
                  <a:cubicBezTo>
                    <a:pt x="18258" y="14587"/>
                    <a:pt x="19273" y="12175"/>
                    <a:pt x="19273" y="9637"/>
                  </a:cubicBezTo>
                  <a:cubicBezTo>
                    <a:pt x="19273" y="7098"/>
                    <a:pt x="18258" y="4686"/>
                    <a:pt x="16421" y="2849"/>
                  </a:cubicBezTo>
                  <a:cubicBezTo>
                    <a:pt x="14584" y="1012"/>
                    <a:pt x="12175" y="1"/>
                    <a:pt x="963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solidFill>
                  <a:srgbClr val="435D74"/>
                </a:solidFill>
              </a:endParaRPr>
            </a:p>
          </p:txBody>
        </p:sp>
        <p:sp>
          <p:nvSpPr>
            <p:cNvPr id="2470" name="Google Shape;2512;p64">
              <a:extLst>
                <a:ext uri="{FF2B5EF4-FFF2-40B4-BE49-F238E27FC236}">
                  <a16:creationId xmlns:a16="http://schemas.microsoft.com/office/drawing/2014/main" id="{E755FA09-D3A2-9926-8276-78C8C4837695}"/>
                </a:ext>
              </a:extLst>
            </p:cNvPr>
            <p:cNvSpPr/>
            <p:nvPr/>
          </p:nvSpPr>
          <p:spPr>
            <a:xfrm>
              <a:off x="1639625" y="5170175"/>
              <a:ext cx="190100" cy="125750"/>
            </a:xfrm>
            <a:custGeom>
              <a:avLst/>
              <a:gdLst/>
              <a:ahLst/>
              <a:cxnLst/>
              <a:rect l="l" t="t" r="r" b="b"/>
              <a:pathLst>
                <a:path w="7604" h="5030" extrusionOk="0">
                  <a:moveTo>
                    <a:pt x="6852" y="0"/>
                  </a:moveTo>
                  <a:cubicBezTo>
                    <a:pt x="6851" y="0"/>
                    <a:pt x="6850" y="0"/>
                    <a:pt x="6848" y="0"/>
                  </a:cubicBezTo>
                  <a:cubicBezTo>
                    <a:pt x="6698" y="0"/>
                    <a:pt x="6556" y="57"/>
                    <a:pt x="6451" y="163"/>
                  </a:cubicBezTo>
                  <a:lnTo>
                    <a:pt x="3334" y="3279"/>
                  </a:lnTo>
                  <a:cubicBezTo>
                    <a:pt x="3224" y="3391"/>
                    <a:pt x="3080" y="3447"/>
                    <a:pt x="2935" y="3447"/>
                  </a:cubicBezTo>
                  <a:cubicBezTo>
                    <a:pt x="2791" y="3447"/>
                    <a:pt x="2646" y="3391"/>
                    <a:pt x="2536" y="3279"/>
                  </a:cubicBezTo>
                  <a:cubicBezTo>
                    <a:pt x="2533" y="3279"/>
                    <a:pt x="2533" y="3279"/>
                    <a:pt x="2530" y="3276"/>
                  </a:cubicBezTo>
                  <a:cubicBezTo>
                    <a:pt x="2521" y="3267"/>
                    <a:pt x="2509" y="3255"/>
                    <a:pt x="2497" y="3246"/>
                  </a:cubicBezTo>
                  <a:lnTo>
                    <a:pt x="1061" y="1810"/>
                  </a:lnTo>
                  <a:cubicBezTo>
                    <a:pt x="948" y="1678"/>
                    <a:pt x="789" y="1611"/>
                    <a:pt x="629" y="1611"/>
                  </a:cubicBezTo>
                  <a:cubicBezTo>
                    <a:pt x="486" y="1611"/>
                    <a:pt x="342" y="1666"/>
                    <a:pt x="233" y="1777"/>
                  </a:cubicBezTo>
                  <a:cubicBezTo>
                    <a:pt x="1" y="2009"/>
                    <a:pt x="16" y="2391"/>
                    <a:pt x="266" y="2605"/>
                  </a:cubicBezTo>
                  <a:lnTo>
                    <a:pt x="2542" y="4869"/>
                  </a:lnTo>
                  <a:cubicBezTo>
                    <a:pt x="2645" y="4972"/>
                    <a:pt x="2782" y="5029"/>
                    <a:pt x="2926" y="5029"/>
                  </a:cubicBezTo>
                  <a:cubicBezTo>
                    <a:pt x="2929" y="5029"/>
                    <a:pt x="2933" y="5029"/>
                    <a:pt x="2937" y="5029"/>
                  </a:cubicBezTo>
                  <a:lnTo>
                    <a:pt x="2943" y="5029"/>
                  </a:lnTo>
                  <a:cubicBezTo>
                    <a:pt x="3096" y="5029"/>
                    <a:pt x="3241" y="4969"/>
                    <a:pt x="3352" y="4860"/>
                  </a:cubicBezTo>
                  <a:lnTo>
                    <a:pt x="7249" y="964"/>
                  </a:lnTo>
                  <a:cubicBezTo>
                    <a:pt x="7603" y="606"/>
                    <a:pt x="7352" y="0"/>
                    <a:pt x="685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2471" name="Google Shape;2522;p64">
            <a:extLst>
              <a:ext uri="{FF2B5EF4-FFF2-40B4-BE49-F238E27FC236}">
                <a16:creationId xmlns:a16="http://schemas.microsoft.com/office/drawing/2014/main" id="{4D75231C-832C-9F20-1B69-12199B22C8A8}"/>
              </a:ext>
            </a:extLst>
          </p:cNvPr>
          <p:cNvGrpSpPr/>
          <p:nvPr/>
        </p:nvGrpSpPr>
        <p:grpSpPr>
          <a:xfrm>
            <a:off x="7961846" y="1762696"/>
            <a:ext cx="325087" cy="325087"/>
            <a:chOff x="2085525" y="4992125"/>
            <a:chExt cx="481825" cy="481825"/>
          </a:xfrm>
          <a:solidFill>
            <a:srgbClr val="FF0000"/>
          </a:solidFill>
        </p:grpSpPr>
        <p:sp>
          <p:nvSpPr>
            <p:cNvPr id="2472" name="Google Shape;2523;p64">
              <a:extLst>
                <a:ext uri="{FF2B5EF4-FFF2-40B4-BE49-F238E27FC236}">
                  <a16:creationId xmlns:a16="http://schemas.microsoft.com/office/drawing/2014/main" id="{D4813B81-C979-4EC5-468A-93FC59E21BDD}"/>
                </a:ext>
              </a:extLst>
            </p:cNvPr>
            <p:cNvSpPr/>
            <p:nvPr/>
          </p:nvSpPr>
          <p:spPr>
            <a:xfrm>
              <a:off x="2244150" y="5152125"/>
              <a:ext cx="164500" cy="161825"/>
            </a:xfrm>
            <a:custGeom>
              <a:avLst/>
              <a:gdLst/>
              <a:ahLst/>
              <a:cxnLst/>
              <a:rect l="l" t="t" r="r" b="b"/>
              <a:pathLst>
                <a:path w="6580" h="6473" extrusionOk="0">
                  <a:moveTo>
                    <a:pt x="618" y="1"/>
                  </a:moveTo>
                  <a:cubicBezTo>
                    <a:pt x="474" y="1"/>
                    <a:pt x="329" y="56"/>
                    <a:pt x="220" y="165"/>
                  </a:cubicBezTo>
                  <a:cubicBezTo>
                    <a:pt x="3" y="385"/>
                    <a:pt x="0" y="737"/>
                    <a:pt x="214" y="957"/>
                  </a:cubicBezTo>
                  <a:lnTo>
                    <a:pt x="2093" y="2836"/>
                  </a:lnTo>
                  <a:cubicBezTo>
                    <a:pt x="2313" y="3059"/>
                    <a:pt x="2313" y="3414"/>
                    <a:pt x="2093" y="3637"/>
                  </a:cubicBezTo>
                  <a:lnTo>
                    <a:pt x="214" y="5516"/>
                  </a:lnTo>
                  <a:cubicBezTo>
                    <a:pt x="0" y="5736"/>
                    <a:pt x="3" y="6088"/>
                    <a:pt x="220" y="6308"/>
                  </a:cubicBezTo>
                  <a:cubicBezTo>
                    <a:pt x="329" y="6418"/>
                    <a:pt x="474" y="6473"/>
                    <a:pt x="618" y="6473"/>
                  </a:cubicBezTo>
                  <a:cubicBezTo>
                    <a:pt x="760" y="6473"/>
                    <a:pt x="902" y="6420"/>
                    <a:pt x="1012" y="6314"/>
                  </a:cubicBezTo>
                  <a:lnTo>
                    <a:pt x="1018" y="6308"/>
                  </a:lnTo>
                  <a:lnTo>
                    <a:pt x="2897" y="4495"/>
                  </a:lnTo>
                  <a:cubicBezTo>
                    <a:pt x="3007" y="4390"/>
                    <a:pt x="3148" y="4337"/>
                    <a:pt x="3290" y="4337"/>
                  </a:cubicBezTo>
                  <a:cubicBezTo>
                    <a:pt x="3431" y="4337"/>
                    <a:pt x="3573" y="4390"/>
                    <a:pt x="3683" y="4495"/>
                  </a:cubicBezTo>
                  <a:lnTo>
                    <a:pt x="5562" y="6308"/>
                  </a:lnTo>
                  <a:lnTo>
                    <a:pt x="5568" y="6314"/>
                  </a:lnTo>
                  <a:cubicBezTo>
                    <a:pt x="5678" y="6420"/>
                    <a:pt x="5820" y="6473"/>
                    <a:pt x="5962" y="6473"/>
                  </a:cubicBezTo>
                  <a:cubicBezTo>
                    <a:pt x="6106" y="6473"/>
                    <a:pt x="6250" y="6418"/>
                    <a:pt x="6360" y="6308"/>
                  </a:cubicBezTo>
                  <a:cubicBezTo>
                    <a:pt x="6577" y="6088"/>
                    <a:pt x="6580" y="5736"/>
                    <a:pt x="6366" y="5516"/>
                  </a:cubicBezTo>
                  <a:lnTo>
                    <a:pt x="4487" y="3637"/>
                  </a:lnTo>
                  <a:cubicBezTo>
                    <a:pt x="4267" y="3414"/>
                    <a:pt x="4267" y="3059"/>
                    <a:pt x="4487" y="2836"/>
                  </a:cubicBezTo>
                  <a:lnTo>
                    <a:pt x="6366" y="957"/>
                  </a:lnTo>
                  <a:cubicBezTo>
                    <a:pt x="6580" y="737"/>
                    <a:pt x="6577" y="385"/>
                    <a:pt x="6360" y="165"/>
                  </a:cubicBezTo>
                  <a:cubicBezTo>
                    <a:pt x="6250" y="56"/>
                    <a:pt x="6106" y="1"/>
                    <a:pt x="5962" y="1"/>
                  </a:cubicBezTo>
                  <a:cubicBezTo>
                    <a:pt x="5820" y="1"/>
                    <a:pt x="5678" y="53"/>
                    <a:pt x="5568" y="159"/>
                  </a:cubicBezTo>
                  <a:lnTo>
                    <a:pt x="5562" y="165"/>
                  </a:lnTo>
                  <a:lnTo>
                    <a:pt x="3683" y="1978"/>
                  </a:lnTo>
                  <a:cubicBezTo>
                    <a:pt x="3573" y="2083"/>
                    <a:pt x="3431" y="2136"/>
                    <a:pt x="3290" y="2136"/>
                  </a:cubicBezTo>
                  <a:cubicBezTo>
                    <a:pt x="3148" y="2136"/>
                    <a:pt x="3007" y="2083"/>
                    <a:pt x="2897" y="1978"/>
                  </a:cubicBezTo>
                  <a:lnTo>
                    <a:pt x="1018" y="165"/>
                  </a:lnTo>
                  <a:lnTo>
                    <a:pt x="1012" y="159"/>
                  </a:lnTo>
                  <a:cubicBezTo>
                    <a:pt x="902" y="53"/>
                    <a:pt x="760" y="1"/>
                    <a:pt x="61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2513" name="Google Shape;2524;p64">
              <a:extLst>
                <a:ext uri="{FF2B5EF4-FFF2-40B4-BE49-F238E27FC236}">
                  <a16:creationId xmlns:a16="http://schemas.microsoft.com/office/drawing/2014/main" id="{DED66CD2-1436-D242-0A35-99F53D3FF14A}"/>
                </a:ext>
              </a:extLst>
            </p:cNvPr>
            <p:cNvSpPr/>
            <p:nvPr/>
          </p:nvSpPr>
          <p:spPr>
            <a:xfrm>
              <a:off x="2085525" y="4992125"/>
              <a:ext cx="481825" cy="481825"/>
            </a:xfrm>
            <a:custGeom>
              <a:avLst/>
              <a:gdLst/>
              <a:ahLst/>
              <a:cxnLst/>
              <a:rect l="l" t="t" r="r" b="b"/>
              <a:pathLst>
                <a:path w="19273" h="19273" extrusionOk="0">
                  <a:moveTo>
                    <a:pt x="12313" y="5263"/>
                  </a:moveTo>
                  <a:cubicBezTo>
                    <a:pt x="12748" y="5263"/>
                    <a:pt x="13183" y="5429"/>
                    <a:pt x="13515" y="5761"/>
                  </a:cubicBezTo>
                  <a:cubicBezTo>
                    <a:pt x="14174" y="6424"/>
                    <a:pt x="14171" y="7496"/>
                    <a:pt x="13509" y="8155"/>
                  </a:cubicBezTo>
                  <a:lnTo>
                    <a:pt x="12030" y="9637"/>
                  </a:lnTo>
                  <a:lnTo>
                    <a:pt x="13512" y="11118"/>
                  </a:lnTo>
                  <a:cubicBezTo>
                    <a:pt x="14174" y="11778"/>
                    <a:pt x="14177" y="12850"/>
                    <a:pt x="13515" y="13512"/>
                  </a:cubicBezTo>
                  <a:cubicBezTo>
                    <a:pt x="13184" y="13844"/>
                    <a:pt x="12749" y="14011"/>
                    <a:pt x="12315" y="14011"/>
                  </a:cubicBezTo>
                  <a:cubicBezTo>
                    <a:pt x="11883" y="14011"/>
                    <a:pt x="11451" y="13847"/>
                    <a:pt x="11121" y="13518"/>
                  </a:cubicBezTo>
                  <a:lnTo>
                    <a:pt x="9636" y="12088"/>
                  </a:lnTo>
                  <a:lnTo>
                    <a:pt x="8152" y="13518"/>
                  </a:lnTo>
                  <a:cubicBezTo>
                    <a:pt x="7822" y="13847"/>
                    <a:pt x="7390" y="14011"/>
                    <a:pt x="6958" y="14011"/>
                  </a:cubicBezTo>
                  <a:cubicBezTo>
                    <a:pt x="6523" y="14011"/>
                    <a:pt x="6087" y="13844"/>
                    <a:pt x="5755" y="13512"/>
                  </a:cubicBezTo>
                  <a:cubicBezTo>
                    <a:pt x="5095" y="12850"/>
                    <a:pt x="5098" y="11778"/>
                    <a:pt x="5761" y="11118"/>
                  </a:cubicBezTo>
                  <a:lnTo>
                    <a:pt x="7239" y="9637"/>
                  </a:lnTo>
                  <a:lnTo>
                    <a:pt x="5758" y="8155"/>
                  </a:lnTo>
                  <a:cubicBezTo>
                    <a:pt x="5095" y="7496"/>
                    <a:pt x="5092" y="6424"/>
                    <a:pt x="5755" y="5761"/>
                  </a:cubicBezTo>
                  <a:cubicBezTo>
                    <a:pt x="6085" y="5429"/>
                    <a:pt x="6519" y="5263"/>
                    <a:pt x="6954" y="5263"/>
                  </a:cubicBezTo>
                  <a:cubicBezTo>
                    <a:pt x="7386" y="5263"/>
                    <a:pt x="7818" y="5428"/>
                    <a:pt x="8149" y="5758"/>
                  </a:cubicBezTo>
                  <a:lnTo>
                    <a:pt x="9633" y="7188"/>
                  </a:lnTo>
                  <a:lnTo>
                    <a:pt x="11118" y="5758"/>
                  </a:lnTo>
                  <a:cubicBezTo>
                    <a:pt x="11448" y="5428"/>
                    <a:pt x="11881" y="5263"/>
                    <a:pt x="12313" y="5263"/>
                  </a:cubicBezTo>
                  <a:close/>
                  <a:moveTo>
                    <a:pt x="9636" y="1"/>
                  </a:moveTo>
                  <a:cubicBezTo>
                    <a:pt x="7095" y="1"/>
                    <a:pt x="4686" y="1012"/>
                    <a:pt x="2849" y="2849"/>
                  </a:cubicBezTo>
                  <a:cubicBezTo>
                    <a:pt x="1012" y="4686"/>
                    <a:pt x="0" y="7098"/>
                    <a:pt x="0" y="9637"/>
                  </a:cubicBezTo>
                  <a:cubicBezTo>
                    <a:pt x="0" y="12175"/>
                    <a:pt x="1012" y="14587"/>
                    <a:pt x="2849" y="16424"/>
                  </a:cubicBezTo>
                  <a:cubicBezTo>
                    <a:pt x="4686" y="18261"/>
                    <a:pt x="7095" y="19273"/>
                    <a:pt x="9636" y="19273"/>
                  </a:cubicBezTo>
                  <a:cubicBezTo>
                    <a:pt x="12175" y="19273"/>
                    <a:pt x="14584" y="18261"/>
                    <a:pt x="16421" y="16424"/>
                  </a:cubicBezTo>
                  <a:cubicBezTo>
                    <a:pt x="18261" y="14587"/>
                    <a:pt x="19272" y="12175"/>
                    <a:pt x="19272" y="9637"/>
                  </a:cubicBezTo>
                  <a:cubicBezTo>
                    <a:pt x="19272" y="7098"/>
                    <a:pt x="18261" y="4686"/>
                    <a:pt x="16421" y="2849"/>
                  </a:cubicBezTo>
                  <a:cubicBezTo>
                    <a:pt x="14584" y="1012"/>
                    <a:pt x="12175" y="1"/>
                    <a:pt x="963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2514" name="Google Shape;2522;p64">
            <a:extLst>
              <a:ext uri="{FF2B5EF4-FFF2-40B4-BE49-F238E27FC236}">
                <a16:creationId xmlns:a16="http://schemas.microsoft.com/office/drawing/2014/main" id="{EEC30DDD-247A-7129-562F-EBDD162C4FCC}"/>
              </a:ext>
            </a:extLst>
          </p:cNvPr>
          <p:cNvGrpSpPr/>
          <p:nvPr/>
        </p:nvGrpSpPr>
        <p:grpSpPr>
          <a:xfrm>
            <a:off x="7964891" y="2455302"/>
            <a:ext cx="325087" cy="325087"/>
            <a:chOff x="2085525" y="4992125"/>
            <a:chExt cx="481825" cy="481825"/>
          </a:xfrm>
          <a:solidFill>
            <a:srgbClr val="FF0000"/>
          </a:solidFill>
        </p:grpSpPr>
        <p:sp>
          <p:nvSpPr>
            <p:cNvPr id="2515" name="Google Shape;2523;p64">
              <a:extLst>
                <a:ext uri="{FF2B5EF4-FFF2-40B4-BE49-F238E27FC236}">
                  <a16:creationId xmlns:a16="http://schemas.microsoft.com/office/drawing/2014/main" id="{2260A2AB-0795-5F33-9592-1102BC3CCEA3}"/>
                </a:ext>
              </a:extLst>
            </p:cNvPr>
            <p:cNvSpPr/>
            <p:nvPr/>
          </p:nvSpPr>
          <p:spPr>
            <a:xfrm>
              <a:off x="2244150" y="5152125"/>
              <a:ext cx="164500" cy="161825"/>
            </a:xfrm>
            <a:custGeom>
              <a:avLst/>
              <a:gdLst/>
              <a:ahLst/>
              <a:cxnLst/>
              <a:rect l="l" t="t" r="r" b="b"/>
              <a:pathLst>
                <a:path w="6580" h="6473" extrusionOk="0">
                  <a:moveTo>
                    <a:pt x="618" y="1"/>
                  </a:moveTo>
                  <a:cubicBezTo>
                    <a:pt x="474" y="1"/>
                    <a:pt x="329" y="56"/>
                    <a:pt x="220" y="165"/>
                  </a:cubicBezTo>
                  <a:cubicBezTo>
                    <a:pt x="3" y="385"/>
                    <a:pt x="0" y="737"/>
                    <a:pt x="214" y="957"/>
                  </a:cubicBezTo>
                  <a:lnTo>
                    <a:pt x="2093" y="2836"/>
                  </a:lnTo>
                  <a:cubicBezTo>
                    <a:pt x="2313" y="3059"/>
                    <a:pt x="2313" y="3414"/>
                    <a:pt x="2093" y="3637"/>
                  </a:cubicBezTo>
                  <a:lnTo>
                    <a:pt x="214" y="5516"/>
                  </a:lnTo>
                  <a:cubicBezTo>
                    <a:pt x="0" y="5736"/>
                    <a:pt x="3" y="6088"/>
                    <a:pt x="220" y="6308"/>
                  </a:cubicBezTo>
                  <a:cubicBezTo>
                    <a:pt x="329" y="6418"/>
                    <a:pt x="474" y="6473"/>
                    <a:pt x="618" y="6473"/>
                  </a:cubicBezTo>
                  <a:cubicBezTo>
                    <a:pt x="760" y="6473"/>
                    <a:pt x="902" y="6420"/>
                    <a:pt x="1012" y="6314"/>
                  </a:cubicBezTo>
                  <a:lnTo>
                    <a:pt x="1018" y="6308"/>
                  </a:lnTo>
                  <a:lnTo>
                    <a:pt x="2897" y="4495"/>
                  </a:lnTo>
                  <a:cubicBezTo>
                    <a:pt x="3007" y="4390"/>
                    <a:pt x="3148" y="4337"/>
                    <a:pt x="3290" y="4337"/>
                  </a:cubicBezTo>
                  <a:cubicBezTo>
                    <a:pt x="3431" y="4337"/>
                    <a:pt x="3573" y="4390"/>
                    <a:pt x="3683" y="4495"/>
                  </a:cubicBezTo>
                  <a:lnTo>
                    <a:pt x="5562" y="6308"/>
                  </a:lnTo>
                  <a:lnTo>
                    <a:pt x="5568" y="6314"/>
                  </a:lnTo>
                  <a:cubicBezTo>
                    <a:pt x="5678" y="6420"/>
                    <a:pt x="5820" y="6473"/>
                    <a:pt x="5962" y="6473"/>
                  </a:cubicBezTo>
                  <a:cubicBezTo>
                    <a:pt x="6106" y="6473"/>
                    <a:pt x="6250" y="6418"/>
                    <a:pt x="6360" y="6308"/>
                  </a:cubicBezTo>
                  <a:cubicBezTo>
                    <a:pt x="6577" y="6088"/>
                    <a:pt x="6580" y="5736"/>
                    <a:pt x="6366" y="5516"/>
                  </a:cubicBezTo>
                  <a:lnTo>
                    <a:pt x="4487" y="3637"/>
                  </a:lnTo>
                  <a:cubicBezTo>
                    <a:pt x="4267" y="3414"/>
                    <a:pt x="4267" y="3059"/>
                    <a:pt x="4487" y="2836"/>
                  </a:cubicBezTo>
                  <a:lnTo>
                    <a:pt x="6366" y="957"/>
                  </a:lnTo>
                  <a:cubicBezTo>
                    <a:pt x="6580" y="737"/>
                    <a:pt x="6577" y="385"/>
                    <a:pt x="6360" y="165"/>
                  </a:cubicBezTo>
                  <a:cubicBezTo>
                    <a:pt x="6250" y="56"/>
                    <a:pt x="6106" y="1"/>
                    <a:pt x="5962" y="1"/>
                  </a:cubicBezTo>
                  <a:cubicBezTo>
                    <a:pt x="5820" y="1"/>
                    <a:pt x="5678" y="53"/>
                    <a:pt x="5568" y="159"/>
                  </a:cubicBezTo>
                  <a:lnTo>
                    <a:pt x="5562" y="165"/>
                  </a:lnTo>
                  <a:lnTo>
                    <a:pt x="3683" y="1978"/>
                  </a:lnTo>
                  <a:cubicBezTo>
                    <a:pt x="3573" y="2083"/>
                    <a:pt x="3431" y="2136"/>
                    <a:pt x="3290" y="2136"/>
                  </a:cubicBezTo>
                  <a:cubicBezTo>
                    <a:pt x="3148" y="2136"/>
                    <a:pt x="3007" y="2083"/>
                    <a:pt x="2897" y="1978"/>
                  </a:cubicBezTo>
                  <a:lnTo>
                    <a:pt x="1018" y="165"/>
                  </a:lnTo>
                  <a:lnTo>
                    <a:pt x="1012" y="159"/>
                  </a:lnTo>
                  <a:cubicBezTo>
                    <a:pt x="902" y="53"/>
                    <a:pt x="760" y="1"/>
                    <a:pt x="61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2516" name="Google Shape;2524;p64">
              <a:extLst>
                <a:ext uri="{FF2B5EF4-FFF2-40B4-BE49-F238E27FC236}">
                  <a16:creationId xmlns:a16="http://schemas.microsoft.com/office/drawing/2014/main" id="{7C7D8775-2F2D-617B-CC33-089681AD4B52}"/>
                </a:ext>
              </a:extLst>
            </p:cNvPr>
            <p:cNvSpPr/>
            <p:nvPr/>
          </p:nvSpPr>
          <p:spPr>
            <a:xfrm>
              <a:off x="2085525" y="4992125"/>
              <a:ext cx="481825" cy="481825"/>
            </a:xfrm>
            <a:custGeom>
              <a:avLst/>
              <a:gdLst/>
              <a:ahLst/>
              <a:cxnLst/>
              <a:rect l="l" t="t" r="r" b="b"/>
              <a:pathLst>
                <a:path w="19273" h="19273" extrusionOk="0">
                  <a:moveTo>
                    <a:pt x="12313" y="5263"/>
                  </a:moveTo>
                  <a:cubicBezTo>
                    <a:pt x="12748" y="5263"/>
                    <a:pt x="13183" y="5429"/>
                    <a:pt x="13515" y="5761"/>
                  </a:cubicBezTo>
                  <a:cubicBezTo>
                    <a:pt x="14174" y="6424"/>
                    <a:pt x="14171" y="7496"/>
                    <a:pt x="13509" y="8155"/>
                  </a:cubicBezTo>
                  <a:lnTo>
                    <a:pt x="12030" y="9637"/>
                  </a:lnTo>
                  <a:lnTo>
                    <a:pt x="13512" y="11118"/>
                  </a:lnTo>
                  <a:cubicBezTo>
                    <a:pt x="14174" y="11778"/>
                    <a:pt x="14177" y="12850"/>
                    <a:pt x="13515" y="13512"/>
                  </a:cubicBezTo>
                  <a:cubicBezTo>
                    <a:pt x="13184" y="13844"/>
                    <a:pt x="12749" y="14011"/>
                    <a:pt x="12315" y="14011"/>
                  </a:cubicBezTo>
                  <a:cubicBezTo>
                    <a:pt x="11883" y="14011"/>
                    <a:pt x="11451" y="13847"/>
                    <a:pt x="11121" y="13518"/>
                  </a:cubicBezTo>
                  <a:lnTo>
                    <a:pt x="9636" y="12088"/>
                  </a:lnTo>
                  <a:lnTo>
                    <a:pt x="8152" y="13518"/>
                  </a:lnTo>
                  <a:cubicBezTo>
                    <a:pt x="7822" y="13847"/>
                    <a:pt x="7390" y="14011"/>
                    <a:pt x="6958" y="14011"/>
                  </a:cubicBezTo>
                  <a:cubicBezTo>
                    <a:pt x="6523" y="14011"/>
                    <a:pt x="6087" y="13844"/>
                    <a:pt x="5755" y="13512"/>
                  </a:cubicBezTo>
                  <a:cubicBezTo>
                    <a:pt x="5095" y="12850"/>
                    <a:pt x="5098" y="11778"/>
                    <a:pt x="5761" y="11118"/>
                  </a:cubicBezTo>
                  <a:lnTo>
                    <a:pt x="7239" y="9637"/>
                  </a:lnTo>
                  <a:lnTo>
                    <a:pt x="5758" y="8155"/>
                  </a:lnTo>
                  <a:cubicBezTo>
                    <a:pt x="5095" y="7496"/>
                    <a:pt x="5092" y="6424"/>
                    <a:pt x="5755" y="5761"/>
                  </a:cubicBezTo>
                  <a:cubicBezTo>
                    <a:pt x="6085" y="5429"/>
                    <a:pt x="6519" y="5263"/>
                    <a:pt x="6954" y="5263"/>
                  </a:cubicBezTo>
                  <a:cubicBezTo>
                    <a:pt x="7386" y="5263"/>
                    <a:pt x="7818" y="5428"/>
                    <a:pt x="8149" y="5758"/>
                  </a:cubicBezTo>
                  <a:lnTo>
                    <a:pt x="9633" y="7188"/>
                  </a:lnTo>
                  <a:lnTo>
                    <a:pt x="11118" y="5758"/>
                  </a:lnTo>
                  <a:cubicBezTo>
                    <a:pt x="11448" y="5428"/>
                    <a:pt x="11881" y="5263"/>
                    <a:pt x="12313" y="5263"/>
                  </a:cubicBezTo>
                  <a:close/>
                  <a:moveTo>
                    <a:pt x="9636" y="1"/>
                  </a:moveTo>
                  <a:cubicBezTo>
                    <a:pt x="7095" y="1"/>
                    <a:pt x="4686" y="1012"/>
                    <a:pt x="2849" y="2849"/>
                  </a:cubicBezTo>
                  <a:cubicBezTo>
                    <a:pt x="1012" y="4686"/>
                    <a:pt x="0" y="7098"/>
                    <a:pt x="0" y="9637"/>
                  </a:cubicBezTo>
                  <a:cubicBezTo>
                    <a:pt x="0" y="12175"/>
                    <a:pt x="1012" y="14587"/>
                    <a:pt x="2849" y="16424"/>
                  </a:cubicBezTo>
                  <a:cubicBezTo>
                    <a:pt x="4686" y="18261"/>
                    <a:pt x="7095" y="19273"/>
                    <a:pt x="9636" y="19273"/>
                  </a:cubicBezTo>
                  <a:cubicBezTo>
                    <a:pt x="12175" y="19273"/>
                    <a:pt x="14584" y="18261"/>
                    <a:pt x="16421" y="16424"/>
                  </a:cubicBezTo>
                  <a:cubicBezTo>
                    <a:pt x="18261" y="14587"/>
                    <a:pt x="19272" y="12175"/>
                    <a:pt x="19272" y="9637"/>
                  </a:cubicBezTo>
                  <a:cubicBezTo>
                    <a:pt x="19272" y="7098"/>
                    <a:pt x="18261" y="4686"/>
                    <a:pt x="16421" y="2849"/>
                  </a:cubicBezTo>
                  <a:cubicBezTo>
                    <a:pt x="14584" y="1012"/>
                    <a:pt x="12175" y="1"/>
                    <a:pt x="963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2526" name="Google Shape;2522;p64">
            <a:extLst>
              <a:ext uri="{FF2B5EF4-FFF2-40B4-BE49-F238E27FC236}">
                <a16:creationId xmlns:a16="http://schemas.microsoft.com/office/drawing/2014/main" id="{31564142-E764-4D38-F4C5-1D5FD6D5595D}"/>
              </a:ext>
            </a:extLst>
          </p:cNvPr>
          <p:cNvGrpSpPr/>
          <p:nvPr/>
        </p:nvGrpSpPr>
        <p:grpSpPr>
          <a:xfrm>
            <a:off x="7972984" y="4206361"/>
            <a:ext cx="325087" cy="325087"/>
            <a:chOff x="2085525" y="4992125"/>
            <a:chExt cx="481825" cy="481825"/>
          </a:xfrm>
          <a:solidFill>
            <a:srgbClr val="FF0000"/>
          </a:solidFill>
        </p:grpSpPr>
        <p:sp>
          <p:nvSpPr>
            <p:cNvPr id="2527" name="Google Shape;2523;p64">
              <a:extLst>
                <a:ext uri="{FF2B5EF4-FFF2-40B4-BE49-F238E27FC236}">
                  <a16:creationId xmlns:a16="http://schemas.microsoft.com/office/drawing/2014/main" id="{5FAAF466-6232-082C-E276-191DC262A099}"/>
                </a:ext>
              </a:extLst>
            </p:cNvPr>
            <p:cNvSpPr/>
            <p:nvPr/>
          </p:nvSpPr>
          <p:spPr>
            <a:xfrm>
              <a:off x="2244150" y="5152125"/>
              <a:ext cx="164500" cy="161825"/>
            </a:xfrm>
            <a:custGeom>
              <a:avLst/>
              <a:gdLst/>
              <a:ahLst/>
              <a:cxnLst/>
              <a:rect l="l" t="t" r="r" b="b"/>
              <a:pathLst>
                <a:path w="6580" h="6473" extrusionOk="0">
                  <a:moveTo>
                    <a:pt x="618" y="1"/>
                  </a:moveTo>
                  <a:cubicBezTo>
                    <a:pt x="474" y="1"/>
                    <a:pt x="329" y="56"/>
                    <a:pt x="220" y="165"/>
                  </a:cubicBezTo>
                  <a:cubicBezTo>
                    <a:pt x="3" y="385"/>
                    <a:pt x="0" y="737"/>
                    <a:pt x="214" y="957"/>
                  </a:cubicBezTo>
                  <a:lnTo>
                    <a:pt x="2093" y="2836"/>
                  </a:lnTo>
                  <a:cubicBezTo>
                    <a:pt x="2313" y="3059"/>
                    <a:pt x="2313" y="3414"/>
                    <a:pt x="2093" y="3637"/>
                  </a:cubicBezTo>
                  <a:lnTo>
                    <a:pt x="214" y="5516"/>
                  </a:lnTo>
                  <a:cubicBezTo>
                    <a:pt x="0" y="5736"/>
                    <a:pt x="3" y="6088"/>
                    <a:pt x="220" y="6308"/>
                  </a:cubicBezTo>
                  <a:cubicBezTo>
                    <a:pt x="329" y="6418"/>
                    <a:pt x="474" y="6473"/>
                    <a:pt x="618" y="6473"/>
                  </a:cubicBezTo>
                  <a:cubicBezTo>
                    <a:pt x="760" y="6473"/>
                    <a:pt x="902" y="6420"/>
                    <a:pt x="1012" y="6314"/>
                  </a:cubicBezTo>
                  <a:lnTo>
                    <a:pt x="1018" y="6308"/>
                  </a:lnTo>
                  <a:lnTo>
                    <a:pt x="2897" y="4495"/>
                  </a:lnTo>
                  <a:cubicBezTo>
                    <a:pt x="3007" y="4390"/>
                    <a:pt x="3148" y="4337"/>
                    <a:pt x="3290" y="4337"/>
                  </a:cubicBezTo>
                  <a:cubicBezTo>
                    <a:pt x="3431" y="4337"/>
                    <a:pt x="3573" y="4390"/>
                    <a:pt x="3683" y="4495"/>
                  </a:cubicBezTo>
                  <a:lnTo>
                    <a:pt x="5562" y="6308"/>
                  </a:lnTo>
                  <a:lnTo>
                    <a:pt x="5568" y="6314"/>
                  </a:lnTo>
                  <a:cubicBezTo>
                    <a:pt x="5678" y="6420"/>
                    <a:pt x="5820" y="6473"/>
                    <a:pt x="5962" y="6473"/>
                  </a:cubicBezTo>
                  <a:cubicBezTo>
                    <a:pt x="6106" y="6473"/>
                    <a:pt x="6250" y="6418"/>
                    <a:pt x="6360" y="6308"/>
                  </a:cubicBezTo>
                  <a:cubicBezTo>
                    <a:pt x="6577" y="6088"/>
                    <a:pt x="6580" y="5736"/>
                    <a:pt x="6366" y="5516"/>
                  </a:cubicBezTo>
                  <a:lnTo>
                    <a:pt x="4487" y="3637"/>
                  </a:lnTo>
                  <a:cubicBezTo>
                    <a:pt x="4267" y="3414"/>
                    <a:pt x="4267" y="3059"/>
                    <a:pt x="4487" y="2836"/>
                  </a:cubicBezTo>
                  <a:lnTo>
                    <a:pt x="6366" y="957"/>
                  </a:lnTo>
                  <a:cubicBezTo>
                    <a:pt x="6580" y="737"/>
                    <a:pt x="6577" y="385"/>
                    <a:pt x="6360" y="165"/>
                  </a:cubicBezTo>
                  <a:cubicBezTo>
                    <a:pt x="6250" y="56"/>
                    <a:pt x="6106" y="1"/>
                    <a:pt x="5962" y="1"/>
                  </a:cubicBezTo>
                  <a:cubicBezTo>
                    <a:pt x="5820" y="1"/>
                    <a:pt x="5678" y="53"/>
                    <a:pt x="5568" y="159"/>
                  </a:cubicBezTo>
                  <a:lnTo>
                    <a:pt x="5562" y="165"/>
                  </a:lnTo>
                  <a:lnTo>
                    <a:pt x="3683" y="1978"/>
                  </a:lnTo>
                  <a:cubicBezTo>
                    <a:pt x="3573" y="2083"/>
                    <a:pt x="3431" y="2136"/>
                    <a:pt x="3290" y="2136"/>
                  </a:cubicBezTo>
                  <a:cubicBezTo>
                    <a:pt x="3148" y="2136"/>
                    <a:pt x="3007" y="2083"/>
                    <a:pt x="2897" y="1978"/>
                  </a:cubicBezTo>
                  <a:lnTo>
                    <a:pt x="1018" y="165"/>
                  </a:lnTo>
                  <a:lnTo>
                    <a:pt x="1012" y="159"/>
                  </a:lnTo>
                  <a:cubicBezTo>
                    <a:pt x="902" y="53"/>
                    <a:pt x="760" y="1"/>
                    <a:pt x="61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2528" name="Google Shape;2524;p64">
              <a:extLst>
                <a:ext uri="{FF2B5EF4-FFF2-40B4-BE49-F238E27FC236}">
                  <a16:creationId xmlns:a16="http://schemas.microsoft.com/office/drawing/2014/main" id="{7B856EE0-1C85-1707-6221-D31E1E5D55C3}"/>
                </a:ext>
              </a:extLst>
            </p:cNvPr>
            <p:cNvSpPr/>
            <p:nvPr/>
          </p:nvSpPr>
          <p:spPr>
            <a:xfrm>
              <a:off x="2085525" y="4992125"/>
              <a:ext cx="481825" cy="481825"/>
            </a:xfrm>
            <a:custGeom>
              <a:avLst/>
              <a:gdLst/>
              <a:ahLst/>
              <a:cxnLst/>
              <a:rect l="l" t="t" r="r" b="b"/>
              <a:pathLst>
                <a:path w="19273" h="19273" extrusionOk="0">
                  <a:moveTo>
                    <a:pt x="12313" y="5263"/>
                  </a:moveTo>
                  <a:cubicBezTo>
                    <a:pt x="12748" y="5263"/>
                    <a:pt x="13183" y="5429"/>
                    <a:pt x="13515" y="5761"/>
                  </a:cubicBezTo>
                  <a:cubicBezTo>
                    <a:pt x="14174" y="6424"/>
                    <a:pt x="14171" y="7496"/>
                    <a:pt x="13509" y="8155"/>
                  </a:cubicBezTo>
                  <a:lnTo>
                    <a:pt x="12030" y="9637"/>
                  </a:lnTo>
                  <a:lnTo>
                    <a:pt x="13512" y="11118"/>
                  </a:lnTo>
                  <a:cubicBezTo>
                    <a:pt x="14174" y="11778"/>
                    <a:pt x="14177" y="12850"/>
                    <a:pt x="13515" y="13512"/>
                  </a:cubicBezTo>
                  <a:cubicBezTo>
                    <a:pt x="13184" y="13844"/>
                    <a:pt x="12749" y="14011"/>
                    <a:pt x="12315" y="14011"/>
                  </a:cubicBezTo>
                  <a:cubicBezTo>
                    <a:pt x="11883" y="14011"/>
                    <a:pt x="11451" y="13847"/>
                    <a:pt x="11121" y="13518"/>
                  </a:cubicBezTo>
                  <a:lnTo>
                    <a:pt x="9636" y="12088"/>
                  </a:lnTo>
                  <a:lnTo>
                    <a:pt x="8152" y="13518"/>
                  </a:lnTo>
                  <a:cubicBezTo>
                    <a:pt x="7822" y="13847"/>
                    <a:pt x="7390" y="14011"/>
                    <a:pt x="6958" y="14011"/>
                  </a:cubicBezTo>
                  <a:cubicBezTo>
                    <a:pt x="6523" y="14011"/>
                    <a:pt x="6087" y="13844"/>
                    <a:pt x="5755" y="13512"/>
                  </a:cubicBezTo>
                  <a:cubicBezTo>
                    <a:pt x="5095" y="12850"/>
                    <a:pt x="5098" y="11778"/>
                    <a:pt x="5761" y="11118"/>
                  </a:cubicBezTo>
                  <a:lnTo>
                    <a:pt x="7239" y="9637"/>
                  </a:lnTo>
                  <a:lnTo>
                    <a:pt x="5758" y="8155"/>
                  </a:lnTo>
                  <a:cubicBezTo>
                    <a:pt x="5095" y="7496"/>
                    <a:pt x="5092" y="6424"/>
                    <a:pt x="5755" y="5761"/>
                  </a:cubicBezTo>
                  <a:cubicBezTo>
                    <a:pt x="6085" y="5429"/>
                    <a:pt x="6519" y="5263"/>
                    <a:pt x="6954" y="5263"/>
                  </a:cubicBezTo>
                  <a:cubicBezTo>
                    <a:pt x="7386" y="5263"/>
                    <a:pt x="7818" y="5428"/>
                    <a:pt x="8149" y="5758"/>
                  </a:cubicBezTo>
                  <a:lnTo>
                    <a:pt x="9633" y="7188"/>
                  </a:lnTo>
                  <a:lnTo>
                    <a:pt x="11118" y="5758"/>
                  </a:lnTo>
                  <a:cubicBezTo>
                    <a:pt x="11448" y="5428"/>
                    <a:pt x="11881" y="5263"/>
                    <a:pt x="12313" y="5263"/>
                  </a:cubicBezTo>
                  <a:close/>
                  <a:moveTo>
                    <a:pt x="9636" y="1"/>
                  </a:moveTo>
                  <a:cubicBezTo>
                    <a:pt x="7095" y="1"/>
                    <a:pt x="4686" y="1012"/>
                    <a:pt x="2849" y="2849"/>
                  </a:cubicBezTo>
                  <a:cubicBezTo>
                    <a:pt x="1012" y="4686"/>
                    <a:pt x="0" y="7098"/>
                    <a:pt x="0" y="9637"/>
                  </a:cubicBezTo>
                  <a:cubicBezTo>
                    <a:pt x="0" y="12175"/>
                    <a:pt x="1012" y="14587"/>
                    <a:pt x="2849" y="16424"/>
                  </a:cubicBezTo>
                  <a:cubicBezTo>
                    <a:pt x="4686" y="18261"/>
                    <a:pt x="7095" y="19273"/>
                    <a:pt x="9636" y="19273"/>
                  </a:cubicBezTo>
                  <a:cubicBezTo>
                    <a:pt x="12175" y="19273"/>
                    <a:pt x="14584" y="18261"/>
                    <a:pt x="16421" y="16424"/>
                  </a:cubicBezTo>
                  <a:cubicBezTo>
                    <a:pt x="18261" y="14587"/>
                    <a:pt x="19272" y="12175"/>
                    <a:pt x="19272" y="9637"/>
                  </a:cubicBezTo>
                  <a:cubicBezTo>
                    <a:pt x="19272" y="7098"/>
                    <a:pt x="18261" y="4686"/>
                    <a:pt x="16421" y="2849"/>
                  </a:cubicBezTo>
                  <a:cubicBezTo>
                    <a:pt x="14584" y="1012"/>
                    <a:pt x="12175" y="1"/>
                    <a:pt x="963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2545" name="Google Shape;2522;p64">
            <a:extLst>
              <a:ext uri="{FF2B5EF4-FFF2-40B4-BE49-F238E27FC236}">
                <a16:creationId xmlns:a16="http://schemas.microsoft.com/office/drawing/2014/main" id="{D0C2D71C-0C85-C62D-4E9D-C662918E8BDA}"/>
              </a:ext>
            </a:extLst>
          </p:cNvPr>
          <p:cNvGrpSpPr/>
          <p:nvPr/>
        </p:nvGrpSpPr>
        <p:grpSpPr>
          <a:xfrm>
            <a:off x="1827075" y="1763053"/>
            <a:ext cx="325087" cy="325087"/>
            <a:chOff x="2085525" y="4992125"/>
            <a:chExt cx="481825" cy="481825"/>
          </a:xfrm>
          <a:solidFill>
            <a:srgbClr val="FF0000"/>
          </a:solidFill>
        </p:grpSpPr>
        <p:sp>
          <p:nvSpPr>
            <p:cNvPr id="2546" name="Google Shape;2523;p64">
              <a:extLst>
                <a:ext uri="{FF2B5EF4-FFF2-40B4-BE49-F238E27FC236}">
                  <a16:creationId xmlns:a16="http://schemas.microsoft.com/office/drawing/2014/main" id="{61436977-55E2-73E1-3D3E-4FE60F8427BA}"/>
                </a:ext>
              </a:extLst>
            </p:cNvPr>
            <p:cNvSpPr/>
            <p:nvPr/>
          </p:nvSpPr>
          <p:spPr>
            <a:xfrm>
              <a:off x="2244150" y="5152125"/>
              <a:ext cx="164500" cy="161825"/>
            </a:xfrm>
            <a:custGeom>
              <a:avLst/>
              <a:gdLst/>
              <a:ahLst/>
              <a:cxnLst/>
              <a:rect l="l" t="t" r="r" b="b"/>
              <a:pathLst>
                <a:path w="6580" h="6473" extrusionOk="0">
                  <a:moveTo>
                    <a:pt x="618" y="1"/>
                  </a:moveTo>
                  <a:cubicBezTo>
                    <a:pt x="474" y="1"/>
                    <a:pt x="329" y="56"/>
                    <a:pt x="220" y="165"/>
                  </a:cubicBezTo>
                  <a:cubicBezTo>
                    <a:pt x="3" y="385"/>
                    <a:pt x="0" y="737"/>
                    <a:pt x="214" y="957"/>
                  </a:cubicBezTo>
                  <a:lnTo>
                    <a:pt x="2093" y="2836"/>
                  </a:lnTo>
                  <a:cubicBezTo>
                    <a:pt x="2313" y="3059"/>
                    <a:pt x="2313" y="3414"/>
                    <a:pt x="2093" y="3637"/>
                  </a:cubicBezTo>
                  <a:lnTo>
                    <a:pt x="214" y="5516"/>
                  </a:lnTo>
                  <a:cubicBezTo>
                    <a:pt x="0" y="5736"/>
                    <a:pt x="3" y="6088"/>
                    <a:pt x="220" y="6308"/>
                  </a:cubicBezTo>
                  <a:cubicBezTo>
                    <a:pt x="329" y="6418"/>
                    <a:pt x="474" y="6473"/>
                    <a:pt x="618" y="6473"/>
                  </a:cubicBezTo>
                  <a:cubicBezTo>
                    <a:pt x="760" y="6473"/>
                    <a:pt x="902" y="6420"/>
                    <a:pt x="1012" y="6314"/>
                  </a:cubicBezTo>
                  <a:lnTo>
                    <a:pt x="1018" y="6308"/>
                  </a:lnTo>
                  <a:lnTo>
                    <a:pt x="2897" y="4495"/>
                  </a:lnTo>
                  <a:cubicBezTo>
                    <a:pt x="3007" y="4390"/>
                    <a:pt x="3148" y="4337"/>
                    <a:pt x="3290" y="4337"/>
                  </a:cubicBezTo>
                  <a:cubicBezTo>
                    <a:pt x="3431" y="4337"/>
                    <a:pt x="3573" y="4390"/>
                    <a:pt x="3683" y="4495"/>
                  </a:cubicBezTo>
                  <a:lnTo>
                    <a:pt x="5562" y="6308"/>
                  </a:lnTo>
                  <a:lnTo>
                    <a:pt x="5568" y="6314"/>
                  </a:lnTo>
                  <a:cubicBezTo>
                    <a:pt x="5678" y="6420"/>
                    <a:pt x="5820" y="6473"/>
                    <a:pt x="5962" y="6473"/>
                  </a:cubicBezTo>
                  <a:cubicBezTo>
                    <a:pt x="6106" y="6473"/>
                    <a:pt x="6250" y="6418"/>
                    <a:pt x="6360" y="6308"/>
                  </a:cubicBezTo>
                  <a:cubicBezTo>
                    <a:pt x="6577" y="6088"/>
                    <a:pt x="6580" y="5736"/>
                    <a:pt x="6366" y="5516"/>
                  </a:cubicBezTo>
                  <a:lnTo>
                    <a:pt x="4487" y="3637"/>
                  </a:lnTo>
                  <a:cubicBezTo>
                    <a:pt x="4267" y="3414"/>
                    <a:pt x="4267" y="3059"/>
                    <a:pt x="4487" y="2836"/>
                  </a:cubicBezTo>
                  <a:lnTo>
                    <a:pt x="6366" y="957"/>
                  </a:lnTo>
                  <a:cubicBezTo>
                    <a:pt x="6580" y="737"/>
                    <a:pt x="6577" y="385"/>
                    <a:pt x="6360" y="165"/>
                  </a:cubicBezTo>
                  <a:cubicBezTo>
                    <a:pt x="6250" y="56"/>
                    <a:pt x="6106" y="1"/>
                    <a:pt x="5962" y="1"/>
                  </a:cubicBezTo>
                  <a:cubicBezTo>
                    <a:pt x="5820" y="1"/>
                    <a:pt x="5678" y="53"/>
                    <a:pt x="5568" y="159"/>
                  </a:cubicBezTo>
                  <a:lnTo>
                    <a:pt x="5562" y="165"/>
                  </a:lnTo>
                  <a:lnTo>
                    <a:pt x="3683" y="1978"/>
                  </a:lnTo>
                  <a:cubicBezTo>
                    <a:pt x="3573" y="2083"/>
                    <a:pt x="3431" y="2136"/>
                    <a:pt x="3290" y="2136"/>
                  </a:cubicBezTo>
                  <a:cubicBezTo>
                    <a:pt x="3148" y="2136"/>
                    <a:pt x="3007" y="2083"/>
                    <a:pt x="2897" y="1978"/>
                  </a:cubicBezTo>
                  <a:lnTo>
                    <a:pt x="1018" y="165"/>
                  </a:lnTo>
                  <a:lnTo>
                    <a:pt x="1012" y="159"/>
                  </a:lnTo>
                  <a:cubicBezTo>
                    <a:pt x="902" y="53"/>
                    <a:pt x="760" y="1"/>
                    <a:pt x="61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2547" name="Google Shape;2524;p64">
              <a:extLst>
                <a:ext uri="{FF2B5EF4-FFF2-40B4-BE49-F238E27FC236}">
                  <a16:creationId xmlns:a16="http://schemas.microsoft.com/office/drawing/2014/main" id="{77F90B99-C436-08CA-F02D-421FCE18D80C}"/>
                </a:ext>
              </a:extLst>
            </p:cNvPr>
            <p:cNvSpPr/>
            <p:nvPr/>
          </p:nvSpPr>
          <p:spPr>
            <a:xfrm>
              <a:off x="2085525" y="4992125"/>
              <a:ext cx="481825" cy="481825"/>
            </a:xfrm>
            <a:custGeom>
              <a:avLst/>
              <a:gdLst/>
              <a:ahLst/>
              <a:cxnLst/>
              <a:rect l="l" t="t" r="r" b="b"/>
              <a:pathLst>
                <a:path w="19273" h="19273" extrusionOk="0">
                  <a:moveTo>
                    <a:pt x="12313" y="5263"/>
                  </a:moveTo>
                  <a:cubicBezTo>
                    <a:pt x="12748" y="5263"/>
                    <a:pt x="13183" y="5429"/>
                    <a:pt x="13515" y="5761"/>
                  </a:cubicBezTo>
                  <a:cubicBezTo>
                    <a:pt x="14174" y="6424"/>
                    <a:pt x="14171" y="7496"/>
                    <a:pt x="13509" y="8155"/>
                  </a:cubicBezTo>
                  <a:lnTo>
                    <a:pt x="12030" y="9637"/>
                  </a:lnTo>
                  <a:lnTo>
                    <a:pt x="13512" y="11118"/>
                  </a:lnTo>
                  <a:cubicBezTo>
                    <a:pt x="14174" y="11778"/>
                    <a:pt x="14177" y="12850"/>
                    <a:pt x="13515" y="13512"/>
                  </a:cubicBezTo>
                  <a:cubicBezTo>
                    <a:pt x="13184" y="13844"/>
                    <a:pt x="12749" y="14011"/>
                    <a:pt x="12315" y="14011"/>
                  </a:cubicBezTo>
                  <a:cubicBezTo>
                    <a:pt x="11883" y="14011"/>
                    <a:pt x="11451" y="13847"/>
                    <a:pt x="11121" y="13518"/>
                  </a:cubicBezTo>
                  <a:lnTo>
                    <a:pt x="9636" y="12088"/>
                  </a:lnTo>
                  <a:lnTo>
                    <a:pt x="8152" y="13518"/>
                  </a:lnTo>
                  <a:cubicBezTo>
                    <a:pt x="7822" y="13847"/>
                    <a:pt x="7390" y="14011"/>
                    <a:pt x="6958" y="14011"/>
                  </a:cubicBezTo>
                  <a:cubicBezTo>
                    <a:pt x="6523" y="14011"/>
                    <a:pt x="6087" y="13844"/>
                    <a:pt x="5755" y="13512"/>
                  </a:cubicBezTo>
                  <a:cubicBezTo>
                    <a:pt x="5095" y="12850"/>
                    <a:pt x="5098" y="11778"/>
                    <a:pt x="5761" y="11118"/>
                  </a:cubicBezTo>
                  <a:lnTo>
                    <a:pt x="7239" y="9637"/>
                  </a:lnTo>
                  <a:lnTo>
                    <a:pt x="5758" y="8155"/>
                  </a:lnTo>
                  <a:cubicBezTo>
                    <a:pt x="5095" y="7496"/>
                    <a:pt x="5092" y="6424"/>
                    <a:pt x="5755" y="5761"/>
                  </a:cubicBezTo>
                  <a:cubicBezTo>
                    <a:pt x="6085" y="5429"/>
                    <a:pt x="6519" y="5263"/>
                    <a:pt x="6954" y="5263"/>
                  </a:cubicBezTo>
                  <a:cubicBezTo>
                    <a:pt x="7386" y="5263"/>
                    <a:pt x="7818" y="5428"/>
                    <a:pt x="8149" y="5758"/>
                  </a:cubicBezTo>
                  <a:lnTo>
                    <a:pt x="9633" y="7188"/>
                  </a:lnTo>
                  <a:lnTo>
                    <a:pt x="11118" y="5758"/>
                  </a:lnTo>
                  <a:cubicBezTo>
                    <a:pt x="11448" y="5428"/>
                    <a:pt x="11881" y="5263"/>
                    <a:pt x="12313" y="5263"/>
                  </a:cubicBezTo>
                  <a:close/>
                  <a:moveTo>
                    <a:pt x="9636" y="1"/>
                  </a:moveTo>
                  <a:cubicBezTo>
                    <a:pt x="7095" y="1"/>
                    <a:pt x="4686" y="1012"/>
                    <a:pt x="2849" y="2849"/>
                  </a:cubicBezTo>
                  <a:cubicBezTo>
                    <a:pt x="1012" y="4686"/>
                    <a:pt x="0" y="7098"/>
                    <a:pt x="0" y="9637"/>
                  </a:cubicBezTo>
                  <a:cubicBezTo>
                    <a:pt x="0" y="12175"/>
                    <a:pt x="1012" y="14587"/>
                    <a:pt x="2849" y="16424"/>
                  </a:cubicBezTo>
                  <a:cubicBezTo>
                    <a:pt x="4686" y="18261"/>
                    <a:pt x="7095" y="19273"/>
                    <a:pt x="9636" y="19273"/>
                  </a:cubicBezTo>
                  <a:cubicBezTo>
                    <a:pt x="12175" y="19273"/>
                    <a:pt x="14584" y="18261"/>
                    <a:pt x="16421" y="16424"/>
                  </a:cubicBezTo>
                  <a:cubicBezTo>
                    <a:pt x="18261" y="14587"/>
                    <a:pt x="19272" y="12175"/>
                    <a:pt x="19272" y="9637"/>
                  </a:cubicBezTo>
                  <a:cubicBezTo>
                    <a:pt x="19272" y="7098"/>
                    <a:pt x="18261" y="4686"/>
                    <a:pt x="16421" y="2849"/>
                  </a:cubicBezTo>
                  <a:cubicBezTo>
                    <a:pt x="14584" y="1012"/>
                    <a:pt x="12175" y="1"/>
                    <a:pt x="963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2551" name="Google Shape;2522;p64">
            <a:extLst>
              <a:ext uri="{FF2B5EF4-FFF2-40B4-BE49-F238E27FC236}">
                <a16:creationId xmlns:a16="http://schemas.microsoft.com/office/drawing/2014/main" id="{BC2D5820-8714-5F00-FD2A-3B8EB5C15990}"/>
              </a:ext>
            </a:extLst>
          </p:cNvPr>
          <p:cNvGrpSpPr/>
          <p:nvPr/>
        </p:nvGrpSpPr>
        <p:grpSpPr>
          <a:xfrm>
            <a:off x="1838943" y="3003247"/>
            <a:ext cx="325087" cy="325087"/>
            <a:chOff x="2085525" y="4992125"/>
            <a:chExt cx="481825" cy="481825"/>
          </a:xfrm>
          <a:solidFill>
            <a:srgbClr val="FF0000"/>
          </a:solidFill>
        </p:grpSpPr>
        <p:sp>
          <p:nvSpPr>
            <p:cNvPr id="2552" name="Google Shape;2523;p64">
              <a:extLst>
                <a:ext uri="{FF2B5EF4-FFF2-40B4-BE49-F238E27FC236}">
                  <a16:creationId xmlns:a16="http://schemas.microsoft.com/office/drawing/2014/main" id="{83D5A398-86E4-DC8F-0D84-FF0511C56123}"/>
                </a:ext>
              </a:extLst>
            </p:cNvPr>
            <p:cNvSpPr/>
            <p:nvPr/>
          </p:nvSpPr>
          <p:spPr>
            <a:xfrm>
              <a:off x="2244150" y="5152125"/>
              <a:ext cx="164500" cy="161825"/>
            </a:xfrm>
            <a:custGeom>
              <a:avLst/>
              <a:gdLst/>
              <a:ahLst/>
              <a:cxnLst/>
              <a:rect l="l" t="t" r="r" b="b"/>
              <a:pathLst>
                <a:path w="6580" h="6473" extrusionOk="0">
                  <a:moveTo>
                    <a:pt x="618" y="1"/>
                  </a:moveTo>
                  <a:cubicBezTo>
                    <a:pt x="474" y="1"/>
                    <a:pt x="329" y="56"/>
                    <a:pt x="220" y="165"/>
                  </a:cubicBezTo>
                  <a:cubicBezTo>
                    <a:pt x="3" y="385"/>
                    <a:pt x="0" y="737"/>
                    <a:pt x="214" y="957"/>
                  </a:cubicBezTo>
                  <a:lnTo>
                    <a:pt x="2093" y="2836"/>
                  </a:lnTo>
                  <a:cubicBezTo>
                    <a:pt x="2313" y="3059"/>
                    <a:pt x="2313" y="3414"/>
                    <a:pt x="2093" y="3637"/>
                  </a:cubicBezTo>
                  <a:lnTo>
                    <a:pt x="214" y="5516"/>
                  </a:lnTo>
                  <a:cubicBezTo>
                    <a:pt x="0" y="5736"/>
                    <a:pt x="3" y="6088"/>
                    <a:pt x="220" y="6308"/>
                  </a:cubicBezTo>
                  <a:cubicBezTo>
                    <a:pt x="329" y="6418"/>
                    <a:pt x="474" y="6473"/>
                    <a:pt x="618" y="6473"/>
                  </a:cubicBezTo>
                  <a:cubicBezTo>
                    <a:pt x="760" y="6473"/>
                    <a:pt x="902" y="6420"/>
                    <a:pt x="1012" y="6314"/>
                  </a:cubicBezTo>
                  <a:lnTo>
                    <a:pt x="1018" y="6308"/>
                  </a:lnTo>
                  <a:lnTo>
                    <a:pt x="2897" y="4495"/>
                  </a:lnTo>
                  <a:cubicBezTo>
                    <a:pt x="3007" y="4390"/>
                    <a:pt x="3148" y="4337"/>
                    <a:pt x="3290" y="4337"/>
                  </a:cubicBezTo>
                  <a:cubicBezTo>
                    <a:pt x="3431" y="4337"/>
                    <a:pt x="3573" y="4390"/>
                    <a:pt x="3683" y="4495"/>
                  </a:cubicBezTo>
                  <a:lnTo>
                    <a:pt x="5562" y="6308"/>
                  </a:lnTo>
                  <a:lnTo>
                    <a:pt x="5568" y="6314"/>
                  </a:lnTo>
                  <a:cubicBezTo>
                    <a:pt x="5678" y="6420"/>
                    <a:pt x="5820" y="6473"/>
                    <a:pt x="5962" y="6473"/>
                  </a:cubicBezTo>
                  <a:cubicBezTo>
                    <a:pt x="6106" y="6473"/>
                    <a:pt x="6250" y="6418"/>
                    <a:pt x="6360" y="6308"/>
                  </a:cubicBezTo>
                  <a:cubicBezTo>
                    <a:pt x="6577" y="6088"/>
                    <a:pt x="6580" y="5736"/>
                    <a:pt x="6366" y="5516"/>
                  </a:cubicBezTo>
                  <a:lnTo>
                    <a:pt x="4487" y="3637"/>
                  </a:lnTo>
                  <a:cubicBezTo>
                    <a:pt x="4267" y="3414"/>
                    <a:pt x="4267" y="3059"/>
                    <a:pt x="4487" y="2836"/>
                  </a:cubicBezTo>
                  <a:lnTo>
                    <a:pt x="6366" y="957"/>
                  </a:lnTo>
                  <a:cubicBezTo>
                    <a:pt x="6580" y="737"/>
                    <a:pt x="6577" y="385"/>
                    <a:pt x="6360" y="165"/>
                  </a:cubicBezTo>
                  <a:cubicBezTo>
                    <a:pt x="6250" y="56"/>
                    <a:pt x="6106" y="1"/>
                    <a:pt x="5962" y="1"/>
                  </a:cubicBezTo>
                  <a:cubicBezTo>
                    <a:pt x="5820" y="1"/>
                    <a:pt x="5678" y="53"/>
                    <a:pt x="5568" y="159"/>
                  </a:cubicBezTo>
                  <a:lnTo>
                    <a:pt x="5562" y="165"/>
                  </a:lnTo>
                  <a:lnTo>
                    <a:pt x="3683" y="1978"/>
                  </a:lnTo>
                  <a:cubicBezTo>
                    <a:pt x="3573" y="2083"/>
                    <a:pt x="3431" y="2136"/>
                    <a:pt x="3290" y="2136"/>
                  </a:cubicBezTo>
                  <a:cubicBezTo>
                    <a:pt x="3148" y="2136"/>
                    <a:pt x="3007" y="2083"/>
                    <a:pt x="2897" y="1978"/>
                  </a:cubicBezTo>
                  <a:lnTo>
                    <a:pt x="1018" y="165"/>
                  </a:lnTo>
                  <a:lnTo>
                    <a:pt x="1012" y="159"/>
                  </a:lnTo>
                  <a:cubicBezTo>
                    <a:pt x="902" y="53"/>
                    <a:pt x="760" y="1"/>
                    <a:pt x="61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2553" name="Google Shape;2524;p64">
              <a:extLst>
                <a:ext uri="{FF2B5EF4-FFF2-40B4-BE49-F238E27FC236}">
                  <a16:creationId xmlns:a16="http://schemas.microsoft.com/office/drawing/2014/main" id="{41BCC8B3-A27F-1701-7E8D-646FD79128CC}"/>
                </a:ext>
              </a:extLst>
            </p:cNvPr>
            <p:cNvSpPr/>
            <p:nvPr/>
          </p:nvSpPr>
          <p:spPr>
            <a:xfrm>
              <a:off x="2085525" y="4992125"/>
              <a:ext cx="481825" cy="481825"/>
            </a:xfrm>
            <a:custGeom>
              <a:avLst/>
              <a:gdLst/>
              <a:ahLst/>
              <a:cxnLst/>
              <a:rect l="l" t="t" r="r" b="b"/>
              <a:pathLst>
                <a:path w="19273" h="19273" extrusionOk="0">
                  <a:moveTo>
                    <a:pt x="12313" y="5263"/>
                  </a:moveTo>
                  <a:cubicBezTo>
                    <a:pt x="12748" y="5263"/>
                    <a:pt x="13183" y="5429"/>
                    <a:pt x="13515" y="5761"/>
                  </a:cubicBezTo>
                  <a:cubicBezTo>
                    <a:pt x="14174" y="6424"/>
                    <a:pt x="14171" y="7496"/>
                    <a:pt x="13509" y="8155"/>
                  </a:cubicBezTo>
                  <a:lnTo>
                    <a:pt x="12030" y="9637"/>
                  </a:lnTo>
                  <a:lnTo>
                    <a:pt x="13512" y="11118"/>
                  </a:lnTo>
                  <a:cubicBezTo>
                    <a:pt x="14174" y="11778"/>
                    <a:pt x="14177" y="12850"/>
                    <a:pt x="13515" y="13512"/>
                  </a:cubicBezTo>
                  <a:cubicBezTo>
                    <a:pt x="13184" y="13844"/>
                    <a:pt x="12749" y="14011"/>
                    <a:pt x="12315" y="14011"/>
                  </a:cubicBezTo>
                  <a:cubicBezTo>
                    <a:pt x="11883" y="14011"/>
                    <a:pt x="11451" y="13847"/>
                    <a:pt x="11121" y="13518"/>
                  </a:cubicBezTo>
                  <a:lnTo>
                    <a:pt x="9636" y="12088"/>
                  </a:lnTo>
                  <a:lnTo>
                    <a:pt x="8152" y="13518"/>
                  </a:lnTo>
                  <a:cubicBezTo>
                    <a:pt x="7822" y="13847"/>
                    <a:pt x="7390" y="14011"/>
                    <a:pt x="6958" y="14011"/>
                  </a:cubicBezTo>
                  <a:cubicBezTo>
                    <a:pt x="6523" y="14011"/>
                    <a:pt x="6087" y="13844"/>
                    <a:pt x="5755" y="13512"/>
                  </a:cubicBezTo>
                  <a:cubicBezTo>
                    <a:pt x="5095" y="12850"/>
                    <a:pt x="5098" y="11778"/>
                    <a:pt x="5761" y="11118"/>
                  </a:cubicBezTo>
                  <a:lnTo>
                    <a:pt x="7239" y="9637"/>
                  </a:lnTo>
                  <a:lnTo>
                    <a:pt x="5758" y="8155"/>
                  </a:lnTo>
                  <a:cubicBezTo>
                    <a:pt x="5095" y="7496"/>
                    <a:pt x="5092" y="6424"/>
                    <a:pt x="5755" y="5761"/>
                  </a:cubicBezTo>
                  <a:cubicBezTo>
                    <a:pt x="6085" y="5429"/>
                    <a:pt x="6519" y="5263"/>
                    <a:pt x="6954" y="5263"/>
                  </a:cubicBezTo>
                  <a:cubicBezTo>
                    <a:pt x="7386" y="5263"/>
                    <a:pt x="7818" y="5428"/>
                    <a:pt x="8149" y="5758"/>
                  </a:cubicBezTo>
                  <a:lnTo>
                    <a:pt x="9633" y="7188"/>
                  </a:lnTo>
                  <a:lnTo>
                    <a:pt x="11118" y="5758"/>
                  </a:lnTo>
                  <a:cubicBezTo>
                    <a:pt x="11448" y="5428"/>
                    <a:pt x="11881" y="5263"/>
                    <a:pt x="12313" y="5263"/>
                  </a:cubicBezTo>
                  <a:close/>
                  <a:moveTo>
                    <a:pt x="9636" y="1"/>
                  </a:moveTo>
                  <a:cubicBezTo>
                    <a:pt x="7095" y="1"/>
                    <a:pt x="4686" y="1012"/>
                    <a:pt x="2849" y="2849"/>
                  </a:cubicBezTo>
                  <a:cubicBezTo>
                    <a:pt x="1012" y="4686"/>
                    <a:pt x="0" y="7098"/>
                    <a:pt x="0" y="9637"/>
                  </a:cubicBezTo>
                  <a:cubicBezTo>
                    <a:pt x="0" y="12175"/>
                    <a:pt x="1012" y="14587"/>
                    <a:pt x="2849" y="16424"/>
                  </a:cubicBezTo>
                  <a:cubicBezTo>
                    <a:pt x="4686" y="18261"/>
                    <a:pt x="7095" y="19273"/>
                    <a:pt x="9636" y="19273"/>
                  </a:cubicBezTo>
                  <a:cubicBezTo>
                    <a:pt x="12175" y="19273"/>
                    <a:pt x="14584" y="18261"/>
                    <a:pt x="16421" y="16424"/>
                  </a:cubicBezTo>
                  <a:cubicBezTo>
                    <a:pt x="18261" y="14587"/>
                    <a:pt x="19272" y="12175"/>
                    <a:pt x="19272" y="9637"/>
                  </a:cubicBezTo>
                  <a:cubicBezTo>
                    <a:pt x="19272" y="7098"/>
                    <a:pt x="18261" y="4686"/>
                    <a:pt x="16421" y="2849"/>
                  </a:cubicBezTo>
                  <a:cubicBezTo>
                    <a:pt x="14584" y="1012"/>
                    <a:pt x="12175" y="1"/>
                    <a:pt x="963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2554" name="Google Shape;2522;p64">
            <a:extLst>
              <a:ext uri="{FF2B5EF4-FFF2-40B4-BE49-F238E27FC236}">
                <a16:creationId xmlns:a16="http://schemas.microsoft.com/office/drawing/2014/main" id="{294F92FB-EAE4-2FE4-66C2-F1404AA72327}"/>
              </a:ext>
            </a:extLst>
          </p:cNvPr>
          <p:cNvGrpSpPr/>
          <p:nvPr/>
        </p:nvGrpSpPr>
        <p:grpSpPr>
          <a:xfrm>
            <a:off x="1824030" y="3592443"/>
            <a:ext cx="325087" cy="325087"/>
            <a:chOff x="2085525" y="4992125"/>
            <a:chExt cx="481825" cy="481825"/>
          </a:xfrm>
          <a:solidFill>
            <a:srgbClr val="FF0000"/>
          </a:solidFill>
        </p:grpSpPr>
        <p:sp>
          <p:nvSpPr>
            <p:cNvPr id="2555" name="Google Shape;2523;p64">
              <a:extLst>
                <a:ext uri="{FF2B5EF4-FFF2-40B4-BE49-F238E27FC236}">
                  <a16:creationId xmlns:a16="http://schemas.microsoft.com/office/drawing/2014/main" id="{A96BBF29-B3D1-5639-C97C-B17C35627F87}"/>
                </a:ext>
              </a:extLst>
            </p:cNvPr>
            <p:cNvSpPr/>
            <p:nvPr/>
          </p:nvSpPr>
          <p:spPr>
            <a:xfrm>
              <a:off x="2244150" y="5152125"/>
              <a:ext cx="164500" cy="161825"/>
            </a:xfrm>
            <a:custGeom>
              <a:avLst/>
              <a:gdLst/>
              <a:ahLst/>
              <a:cxnLst/>
              <a:rect l="l" t="t" r="r" b="b"/>
              <a:pathLst>
                <a:path w="6580" h="6473" extrusionOk="0">
                  <a:moveTo>
                    <a:pt x="618" y="1"/>
                  </a:moveTo>
                  <a:cubicBezTo>
                    <a:pt x="474" y="1"/>
                    <a:pt x="329" y="56"/>
                    <a:pt x="220" y="165"/>
                  </a:cubicBezTo>
                  <a:cubicBezTo>
                    <a:pt x="3" y="385"/>
                    <a:pt x="0" y="737"/>
                    <a:pt x="214" y="957"/>
                  </a:cubicBezTo>
                  <a:lnTo>
                    <a:pt x="2093" y="2836"/>
                  </a:lnTo>
                  <a:cubicBezTo>
                    <a:pt x="2313" y="3059"/>
                    <a:pt x="2313" y="3414"/>
                    <a:pt x="2093" y="3637"/>
                  </a:cubicBezTo>
                  <a:lnTo>
                    <a:pt x="214" y="5516"/>
                  </a:lnTo>
                  <a:cubicBezTo>
                    <a:pt x="0" y="5736"/>
                    <a:pt x="3" y="6088"/>
                    <a:pt x="220" y="6308"/>
                  </a:cubicBezTo>
                  <a:cubicBezTo>
                    <a:pt x="329" y="6418"/>
                    <a:pt x="474" y="6473"/>
                    <a:pt x="618" y="6473"/>
                  </a:cubicBezTo>
                  <a:cubicBezTo>
                    <a:pt x="760" y="6473"/>
                    <a:pt x="902" y="6420"/>
                    <a:pt x="1012" y="6314"/>
                  </a:cubicBezTo>
                  <a:lnTo>
                    <a:pt x="1018" y="6308"/>
                  </a:lnTo>
                  <a:lnTo>
                    <a:pt x="2897" y="4495"/>
                  </a:lnTo>
                  <a:cubicBezTo>
                    <a:pt x="3007" y="4390"/>
                    <a:pt x="3148" y="4337"/>
                    <a:pt x="3290" y="4337"/>
                  </a:cubicBezTo>
                  <a:cubicBezTo>
                    <a:pt x="3431" y="4337"/>
                    <a:pt x="3573" y="4390"/>
                    <a:pt x="3683" y="4495"/>
                  </a:cubicBezTo>
                  <a:lnTo>
                    <a:pt x="5562" y="6308"/>
                  </a:lnTo>
                  <a:lnTo>
                    <a:pt x="5568" y="6314"/>
                  </a:lnTo>
                  <a:cubicBezTo>
                    <a:pt x="5678" y="6420"/>
                    <a:pt x="5820" y="6473"/>
                    <a:pt x="5962" y="6473"/>
                  </a:cubicBezTo>
                  <a:cubicBezTo>
                    <a:pt x="6106" y="6473"/>
                    <a:pt x="6250" y="6418"/>
                    <a:pt x="6360" y="6308"/>
                  </a:cubicBezTo>
                  <a:cubicBezTo>
                    <a:pt x="6577" y="6088"/>
                    <a:pt x="6580" y="5736"/>
                    <a:pt x="6366" y="5516"/>
                  </a:cubicBezTo>
                  <a:lnTo>
                    <a:pt x="4487" y="3637"/>
                  </a:lnTo>
                  <a:cubicBezTo>
                    <a:pt x="4267" y="3414"/>
                    <a:pt x="4267" y="3059"/>
                    <a:pt x="4487" y="2836"/>
                  </a:cubicBezTo>
                  <a:lnTo>
                    <a:pt x="6366" y="957"/>
                  </a:lnTo>
                  <a:cubicBezTo>
                    <a:pt x="6580" y="737"/>
                    <a:pt x="6577" y="385"/>
                    <a:pt x="6360" y="165"/>
                  </a:cubicBezTo>
                  <a:cubicBezTo>
                    <a:pt x="6250" y="56"/>
                    <a:pt x="6106" y="1"/>
                    <a:pt x="5962" y="1"/>
                  </a:cubicBezTo>
                  <a:cubicBezTo>
                    <a:pt x="5820" y="1"/>
                    <a:pt x="5678" y="53"/>
                    <a:pt x="5568" y="159"/>
                  </a:cubicBezTo>
                  <a:lnTo>
                    <a:pt x="5562" y="165"/>
                  </a:lnTo>
                  <a:lnTo>
                    <a:pt x="3683" y="1978"/>
                  </a:lnTo>
                  <a:cubicBezTo>
                    <a:pt x="3573" y="2083"/>
                    <a:pt x="3431" y="2136"/>
                    <a:pt x="3290" y="2136"/>
                  </a:cubicBezTo>
                  <a:cubicBezTo>
                    <a:pt x="3148" y="2136"/>
                    <a:pt x="3007" y="2083"/>
                    <a:pt x="2897" y="1978"/>
                  </a:cubicBezTo>
                  <a:lnTo>
                    <a:pt x="1018" y="165"/>
                  </a:lnTo>
                  <a:lnTo>
                    <a:pt x="1012" y="159"/>
                  </a:lnTo>
                  <a:cubicBezTo>
                    <a:pt x="902" y="53"/>
                    <a:pt x="760" y="1"/>
                    <a:pt x="61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2556" name="Google Shape;2524;p64">
              <a:extLst>
                <a:ext uri="{FF2B5EF4-FFF2-40B4-BE49-F238E27FC236}">
                  <a16:creationId xmlns:a16="http://schemas.microsoft.com/office/drawing/2014/main" id="{A9EF7A7D-6740-54FD-5FDA-571CB3BD05E3}"/>
                </a:ext>
              </a:extLst>
            </p:cNvPr>
            <p:cNvSpPr/>
            <p:nvPr/>
          </p:nvSpPr>
          <p:spPr>
            <a:xfrm>
              <a:off x="2085525" y="4992125"/>
              <a:ext cx="481825" cy="481825"/>
            </a:xfrm>
            <a:custGeom>
              <a:avLst/>
              <a:gdLst/>
              <a:ahLst/>
              <a:cxnLst/>
              <a:rect l="l" t="t" r="r" b="b"/>
              <a:pathLst>
                <a:path w="19273" h="19273" extrusionOk="0">
                  <a:moveTo>
                    <a:pt x="12313" y="5263"/>
                  </a:moveTo>
                  <a:cubicBezTo>
                    <a:pt x="12748" y="5263"/>
                    <a:pt x="13183" y="5429"/>
                    <a:pt x="13515" y="5761"/>
                  </a:cubicBezTo>
                  <a:cubicBezTo>
                    <a:pt x="14174" y="6424"/>
                    <a:pt x="14171" y="7496"/>
                    <a:pt x="13509" y="8155"/>
                  </a:cubicBezTo>
                  <a:lnTo>
                    <a:pt x="12030" y="9637"/>
                  </a:lnTo>
                  <a:lnTo>
                    <a:pt x="13512" y="11118"/>
                  </a:lnTo>
                  <a:cubicBezTo>
                    <a:pt x="14174" y="11778"/>
                    <a:pt x="14177" y="12850"/>
                    <a:pt x="13515" y="13512"/>
                  </a:cubicBezTo>
                  <a:cubicBezTo>
                    <a:pt x="13184" y="13844"/>
                    <a:pt x="12749" y="14011"/>
                    <a:pt x="12315" y="14011"/>
                  </a:cubicBezTo>
                  <a:cubicBezTo>
                    <a:pt x="11883" y="14011"/>
                    <a:pt x="11451" y="13847"/>
                    <a:pt x="11121" y="13518"/>
                  </a:cubicBezTo>
                  <a:lnTo>
                    <a:pt x="9636" y="12088"/>
                  </a:lnTo>
                  <a:lnTo>
                    <a:pt x="8152" y="13518"/>
                  </a:lnTo>
                  <a:cubicBezTo>
                    <a:pt x="7822" y="13847"/>
                    <a:pt x="7390" y="14011"/>
                    <a:pt x="6958" y="14011"/>
                  </a:cubicBezTo>
                  <a:cubicBezTo>
                    <a:pt x="6523" y="14011"/>
                    <a:pt x="6087" y="13844"/>
                    <a:pt x="5755" y="13512"/>
                  </a:cubicBezTo>
                  <a:cubicBezTo>
                    <a:pt x="5095" y="12850"/>
                    <a:pt x="5098" y="11778"/>
                    <a:pt x="5761" y="11118"/>
                  </a:cubicBezTo>
                  <a:lnTo>
                    <a:pt x="7239" y="9637"/>
                  </a:lnTo>
                  <a:lnTo>
                    <a:pt x="5758" y="8155"/>
                  </a:lnTo>
                  <a:cubicBezTo>
                    <a:pt x="5095" y="7496"/>
                    <a:pt x="5092" y="6424"/>
                    <a:pt x="5755" y="5761"/>
                  </a:cubicBezTo>
                  <a:cubicBezTo>
                    <a:pt x="6085" y="5429"/>
                    <a:pt x="6519" y="5263"/>
                    <a:pt x="6954" y="5263"/>
                  </a:cubicBezTo>
                  <a:cubicBezTo>
                    <a:pt x="7386" y="5263"/>
                    <a:pt x="7818" y="5428"/>
                    <a:pt x="8149" y="5758"/>
                  </a:cubicBezTo>
                  <a:lnTo>
                    <a:pt x="9633" y="7188"/>
                  </a:lnTo>
                  <a:lnTo>
                    <a:pt x="11118" y="5758"/>
                  </a:lnTo>
                  <a:cubicBezTo>
                    <a:pt x="11448" y="5428"/>
                    <a:pt x="11881" y="5263"/>
                    <a:pt x="12313" y="5263"/>
                  </a:cubicBezTo>
                  <a:close/>
                  <a:moveTo>
                    <a:pt x="9636" y="1"/>
                  </a:moveTo>
                  <a:cubicBezTo>
                    <a:pt x="7095" y="1"/>
                    <a:pt x="4686" y="1012"/>
                    <a:pt x="2849" y="2849"/>
                  </a:cubicBezTo>
                  <a:cubicBezTo>
                    <a:pt x="1012" y="4686"/>
                    <a:pt x="0" y="7098"/>
                    <a:pt x="0" y="9637"/>
                  </a:cubicBezTo>
                  <a:cubicBezTo>
                    <a:pt x="0" y="12175"/>
                    <a:pt x="1012" y="14587"/>
                    <a:pt x="2849" y="16424"/>
                  </a:cubicBezTo>
                  <a:cubicBezTo>
                    <a:pt x="4686" y="18261"/>
                    <a:pt x="7095" y="19273"/>
                    <a:pt x="9636" y="19273"/>
                  </a:cubicBezTo>
                  <a:cubicBezTo>
                    <a:pt x="12175" y="19273"/>
                    <a:pt x="14584" y="18261"/>
                    <a:pt x="16421" y="16424"/>
                  </a:cubicBezTo>
                  <a:cubicBezTo>
                    <a:pt x="18261" y="14587"/>
                    <a:pt x="19272" y="12175"/>
                    <a:pt x="19272" y="9637"/>
                  </a:cubicBezTo>
                  <a:cubicBezTo>
                    <a:pt x="19272" y="7098"/>
                    <a:pt x="18261" y="4686"/>
                    <a:pt x="16421" y="2849"/>
                  </a:cubicBezTo>
                  <a:cubicBezTo>
                    <a:pt x="14584" y="1012"/>
                    <a:pt x="12175" y="1"/>
                    <a:pt x="963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2557" name="Google Shape;2522;p64">
            <a:extLst>
              <a:ext uri="{FF2B5EF4-FFF2-40B4-BE49-F238E27FC236}">
                <a16:creationId xmlns:a16="http://schemas.microsoft.com/office/drawing/2014/main" id="{B69B530F-BB1E-8008-1A87-A31EC34437E4}"/>
              </a:ext>
            </a:extLst>
          </p:cNvPr>
          <p:cNvGrpSpPr/>
          <p:nvPr/>
        </p:nvGrpSpPr>
        <p:grpSpPr>
          <a:xfrm>
            <a:off x="1824030" y="4253784"/>
            <a:ext cx="325087" cy="325087"/>
            <a:chOff x="2085525" y="4992125"/>
            <a:chExt cx="481825" cy="481825"/>
          </a:xfrm>
          <a:solidFill>
            <a:srgbClr val="FF0000"/>
          </a:solidFill>
        </p:grpSpPr>
        <p:sp>
          <p:nvSpPr>
            <p:cNvPr id="2558" name="Google Shape;2523;p64">
              <a:extLst>
                <a:ext uri="{FF2B5EF4-FFF2-40B4-BE49-F238E27FC236}">
                  <a16:creationId xmlns:a16="http://schemas.microsoft.com/office/drawing/2014/main" id="{5C0B43C0-09B1-42CF-71A6-AB5992267B53}"/>
                </a:ext>
              </a:extLst>
            </p:cNvPr>
            <p:cNvSpPr/>
            <p:nvPr/>
          </p:nvSpPr>
          <p:spPr>
            <a:xfrm>
              <a:off x="2244150" y="5152125"/>
              <a:ext cx="164500" cy="161825"/>
            </a:xfrm>
            <a:custGeom>
              <a:avLst/>
              <a:gdLst/>
              <a:ahLst/>
              <a:cxnLst/>
              <a:rect l="l" t="t" r="r" b="b"/>
              <a:pathLst>
                <a:path w="6580" h="6473" extrusionOk="0">
                  <a:moveTo>
                    <a:pt x="618" y="1"/>
                  </a:moveTo>
                  <a:cubicBezTo>
                    <a:pt x="474" y="1"/>
                    <a:pt x="329" y="56"/>
                    <a:pt x="220" y="165"/>
                  </a:cubicBezTo>
                  <a:cubicBezTo>
                    <a:pt x="3" y="385"/>
                    <a:pt x="0" y="737"/>
                    <a:pt x="214" y="957"/>
                  </a:cubicBezTo>
                  <a:lnTo>
                    <a:pt x="2093" y="2836"/>
                  </a:lnTo>
                  <a:cubicBezTo>
                    <a:pt x="2313" y="3059"/>
                    <a:pt x="2313" y="3414"/>
                    <a:pt x="2093" y="3637"/>
                  </a:cubicBezTo>
                  <a:lnTo>
                    <a:pt x="214" y="5516"/>
                  </a:lnTo>
                  <a:cubicBezTo>
                    <a:pt x="0" y="5736"/>
                    <a:pt x="3" y="6088"/>
                    <a:pt x="220" y="6308"/>
                  </a:cubicBezTo>
                  <a:cubicBezTo>
                    <a:pt x="329" y="6418"/>
                    <a:pt x="474" y="6473"/>
                    <a:pt x="618" y="6473"/>
                  </a:cubicBezTo>
                  <a:cubicBezTo>
                    <a:pt x="760" y="6473"/>
                    <a:pt x="902" y="6420"/>
                    <a:pt x="1012" y="6314"/>
                  </a:cubicBezTo>
                  <a:lnTo>
                    <a:pt x="1018" y="6308"/>
                  </a:lnTo>
                  <a:lnTo>
                    <a:pt x="2897" y="4495"/>
                  </a:lnTo>
                  <a:cubicBezTo>
                    <a:pt x="3007" y="4390"/>
                    <a:pt x="3148" y="4337"/>
                    <a:pt x="3290" y="4337"/>
                  </a:cubicBezTo>
                  <a:cubicBezTo>
                    <a:pt x="3431" y="4337"/>
                    <a:pt x="3573" y="4390"/>
                    <a:pt x="3683" y="4495"/>
                  </a:cubicBezTo>
                  <a:lnTo>
                    <a:pt x="5562" y="6308"/>
                  </a:lnTo>
                  <a:lnTo>
                    <a:pt x="5568" y="6314"/>
                  </a:lnTo>
                  <a:cubicBezTo>
                    <a:pt x="5678" y="6420"/>
                    <a:pt x="5820" y="6473"/>
                    <a:pt x="5962" y="6473"/>
                  </a:cubicBezTo>
                  <a:cubicBezTo>
                    <a:pt x="6106" y="6473"/>
                    <a:pt x="6250" y="6418"/>
                    <a:pt x="6360" y="6308"/>
                  </a:cubicBezTo>
                  <a:cubicBezTo>
                    <a:pt x="6577" y="6088"/>
                    <a:pt x="6580" y="5736"/>
                    <a:pt x="6366" y="5516"/>
                  </a:cubicBezTo>
                  <a:lnTo>
                    <a:pt x="4487" y="3637"/>
                  </a:lnTo>
                  <a:cubicBezTo>
                    <a:pt x="4267" y="3414"/>
                    <a:pt x="4267" y="3059"/>
                    <a:pt x="4487" y="2836"/>
                  </a:cubicBezTo>
                  <a:lnTo>
                    <a:pt x="6366" y="957"/>
                  </a:lnTo>
                  <a:cubicBezTo>
                    <a:pt x="6580" y="737"/>
                    <a:pt x="6577" y="385"/>
                    <a:pt x="6360" y="165"/>
                  </a:cubicBezTo>
                  <a:cubicBezTo>
                    <a:pt x="6250" y="56"/>
                    <a:pt x="6106" y="1"/>
                    <a:pt x="5962" y="1"/>
                  </a:cubicBezTo>
                  <a:cubicBezTo>
                    <a:pt x="5820" y="1"/>
                    <a:pt x="5678" y="53"/>
                    <a:pt x="5568" y="159"/>
                  </a:cubicBezTo>
                  <a:lnTo>
                    <a:pt x="5562" y="165"/>
                  </a:lnTo>
                  <a:lnTo>
                    <a:pt x="3683" y="1978"/>
                  </a:lnTo>
                  <a:cubicBezTo>
                    <a:pt x="3573" y="2083"/>
                    <a:pt x="3431" y="2136"/>
                    <a:pt x="3290" y="2136"/>
                  </a:cubicBezTo>
                  <a:cubicBezTo>
                    <a:pt x="3148" y="2136"/>
                    <a:pt x="3007" y="2083"/>
                    <a:pt x="2897" y="1978"/>
                  </a:cubicBezTo>
                  <a:lnTo>
                    <a:pt x="1018" y="165"/>
                  </a:lnTo>
                  <a:lnTo>
                    <a:pt x="1012" y="159"/>
                  </a:lnTo>
                  <a:cubicBezTo>
                    <a:pt x="902" y="53"/>
                    <a:pt x="760" y="1"/>
                    <a:pt x="61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2559" name="Google Shape;2524;p64">
              <a:extLst>
                <a:ext uri="{FF2B5EF4-FFF2-40B4-BE49-F238E27FC236}">
                  <a16:creationId xmlns:a16="http://schemas.microsoft.com/office/drawing/2014/main" id="{CAB4C194-F0BE-18EE-583B-CFFA32E7EB6C}"/>
                </a:ext>
              </a:extLst>
            </p:cNvPr>
            <p:cNvSpPr/>
            <p:nvPr/>
          </p:nvSpPr>
          <p:spPr>
            <a:xfrm>
              <a:off x="2085525" y="4992125"/>
              <a:ext cx="481825" cy="481825"/>
            </a:xfrm>
            <a:custGeom>
              <a:avLst/>
              <a:gdLst/>
              <a:ahLst/>
              <a:cxnLst/>
              <a:rect l="l" t="t" r="r" b="b"/>
              <a:pathLst>
                <a:path w="19273" h="19273" extrusionOk="0">
                  <a:moveTo>
                    <a:pt x="12313" y="5263"/>
                  </a:moveTo>
                  <a:cubicBezTo>
                    <a:pt x="12748" y="5263"/>
                    <a:pt x="13183" y="5429"/>
                    <a:pt x="13515" y="5761"/>
                  </a:cubicBezTo>
                  <a:cubicBezTo>
                    <a:pt x="14174" y="6424"/>
                    <a:pt x="14171" y="7496"/>
                    <a:pt x="13509" y="8155"/>
                  </a:cubicBezTo>
                  <a:lnTo>
                    <a:pt x="12030" y="9637"/>
                  </a:lnTo>
                  <a:lnTo>
                    <a:pt x="13512" y="11118"/>
                  </a:lnTo>
                  <a:cubicBezTo>
                    <a:pt x="14174" y="11778"/>
                    <a:pt x="14177" y="12850"/>
                    <a:pt x="13515" y="13512"/>
                  </a:cubicBezTo>
                  <a:cubicBezTo>
                    <a:pt x="13184" y="13844"/>
                    <a:pt x="12749" y="14011"/>
                    <a:pt x="12315" y="14011"/>
                  </a:cubicBezTo>
                  <a:cubicBezTo>
                    <a:pt x="11883" y="14011"/>
                    <a:pt x="11451" y="13847"/>
                    <a:pt x="11121" y="13518"/>
                  </a:cubicBezTo>
                  <a:lnTo>
                    <a:pt x="9636" y="12088"/>
                  </a:lnTo>
                  <a:lnTo>
                    <a:pt x="8152" y="13518"/>
                  </a:lnTo>
                  <a:cubicBezTo>
                    <a:pt x="7822" y="13847"/>
                    <a:pt x="7390" y="14011"/>
                    <a:pt x="6958" y="14011"/>
                  </a:cubicBezTo>
                  <a:cubicBezTo>
                    <a:pt x="6523" y="14011"/>
                    <a:pt x="6087" y="13844"/>
                    <a:pt x="5755" y="13512"/>
                  </a:cubicBezTo>
                  <a:cubicBezTo>
                    <a:pt x="5095" y="12850"/>
                    <a:pt x="5098" y="11778"/>
                    <a:pt x="5761" y="11118"/>
                  </a:cubicBezTo>
                  <a:lnTo>
                    <a:pt x="7239" y="9637"/>
                  </a:lnTo>
                  <a:lnTo>
                    <a:pt x="5758" y="8155"/>
                  </a:lnTo>
                  <a:cubicBezTo>
                    <a:pt x="5095" y="7496"/>
                    <a:pt x="5092" y="6424"/>
                    <a:pt x="5755" y="5761"/>
                  </a:cubicBezTo>
                  <a:cubicBezTo>
                    <a:pt x="6085" y="5429"/>
                    <a:pt x="6519" y="5263"/>
                    <a:pt x="6954" y="5263"/>
                  </a:cubicBezTo>
                  <a:cubicBezTo>
                    <a:pt x="7386" y="5263"/>
                    <a:pt x="7818" y="5428"/>
                    <a:pt x="8149" y="5758"/>
                  </a:cubicBezTo>
                  <a:lnTo>
                    <a:pt x="9633" y="7188"/>
                  </a:lnTo>
                  <a:lnTo>
                    <a:pt x="11118" y="5758"/>
                  </a:lnTo>
                  <a:cubicBezTo>
                    <a:pt x="11448" y="5428"/>
                    <a:pt x="11881" y="5263"/>
                    <a:pt x="12313" y="5263"/>
                  </a:cubicBezTo>
                  <a:close/>
                  <a:moveTo>
                    <a:pt x="9636" y="1"/>
                  </a:moveTo>
                  <a:cubicBezTo>
                    <a:pt x="7095" y="1"/>
                    <a:pt x="4686" y="1012"/>
                    <a:pt x="2849" y="2849"/>
                  </a:cubicBezTo>
                  <a:cubicBezTo>
                    <a:pt x="1012" y="4686"/>
                    <a:pt x="0" y="7098"/>
                    <a:pt x="0" y="9637"/>
                  </a:cubicBezTo>
                  <a:cubicBezTo>
                    <a:pt x="0" y="12175"/>
                    <a:pt x="1012" y="14587"/>
                    <a:pt x="2849" y="16424"/>
                  </a:cubicBezTo>
                  <a:cubicBezTo>
                    <a:pt x="4686" y="18261"/>
                    <a:pt x="7095" y="19273"/>
                    <a:pt x="9636" y="19273"/>
                  </a:cubicBezTo>
                  <a:cubicBezTo>
                    <a:pt x="12175" y="19273"/>
                    <a:pt x="14584" y="18261"/>
                    <a:pt x="16421" y="16424"/>
                  </a:cubicBezTo>
                  <a:cubicBezTo>
                    <a:pt x="18261" y="14587"/>
                    <a:pt x="19272" y="12175"/>
                    <a:pt x="19272" y="9637"/>
                  </a:cubicBezTo>
                  <a:cubicBezTo>
                    <a:pt x="19272" y="7098"/>
                    <a:pt x="18261" y="4686"/>
                    <a:pt x="16421" y="2849"/>
                  </a:cubicBezTo>
                  <a:cubicBezTo>
                    <a:pt x="14584" y="1012"/>
                    <a:pt x="12175" y="1"/>
                    <a:pt x="963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2560" name="Google Shape;2522;p64">
            <a:extLst>
              <a:ext uri="{FF2B5EF4-FFF2-40B4-BE49-F238E27FC236}">
                <a16:creationId xmlns:a16="http://schemas.microsoft.com/office/drawing/2014/main" id="{B54EA71E-3F11-235F-DACC-E6907CAB8938}"/>
              </a:ext>
            </a:extLst>
          </p:cNvPr>
          <p:cNvGrpSpPr/>
          <p:nvPr/>
        </p:nvGrpSpPr>
        <p:grpSpPr>
          <a:xfrm>
            <a:off x="2485674" y="1758348"/>
            <a:ext cx="325087" cy="325087"/>
            <a:chOff x="2085525" y="4992125"/>
            <a:chExt cx="481825" cy="481825"/>
          </a:xfrm>
          <a:solidFill>
            <a:srgbClr val="FF0000"/>
          </a:solidFill>
        </p:grpSpPr>
        <p:sp>
          <p:nvSpPr>
            <p:cNvPr id="2561" name="Google Shape;2523;p64">
              <a:extLst>
                <a:ext uri="{FF2B5EF4-FFF2-40B4-BE49-F238E27FC236}">
                  <a16:creationId xmlns:a16="http://schemas.microsoft.com/office/drawing/2014/main" id="{F40ED35F-431F-91B6-470F-0A90F1866AF2}"/>
                </a:ext>
              </a:extLst>
            </p:cNvPr>
            <p:cNvSpPr/>
            <p:nvPr/>
          </p:nvSpPr>
          <p:spPr>
            <a:xfrm>
              <a:off x="2244150" y="5152125"/>
              <a:ext cx="164500" cy="161825"/>
            </a:xfrm>
            <a:custGeom>
              <a:avLst/>
              <a:gdLst/>
              <a:ahLst/>
              <a:cxnLst/>
              <a:rect l="l" t="t" r="r" b="b"/>
              <a:pathLst>
                <a:path w="6580" h="6473" extrusionOk="0">
                  <a:moveTo>
                    <a:pt x="618" y="1"/>
                  </a:moveTo>
                  <a:cubicBezTo>
                    <a:pt x="474" y="1"/>
                    <a:pt x="329" y="56"/>
                    <a:pt x="220" y="165"/>
                  </a:cubicBezTo>
                  <a:cubicBezTo>
                    <a:pt x="3" y="385"/>
                    <a:pt x="0" y="737"/>
                    <a:pt x="214" y="957"/>
                  </a:cubicBezTo>
                  <a:lnTo>
                    <a:pt x="2093" y="2836"/>
                  </a:lnTo>
                  <a:cubicBezTo>
                    <a:pt x="2313" y="3059"/>
                    <a:pt x="2313" y="3414"/>
                    <a:pt x="2093" y="3637"/>
                  </a:cubicBezTo>
                  <a:lnTo>
                    <a:pt x="214" y="5516"/>
                  </a:lnTo>
                  <a:cubicBezTo>
                    <a:pt x="0" y="5736"/>
                    <a:pt x="3" y="6088"/>
                    <a:pt x="220" y="6308"/>
                  </a:cubicBezTo>
                  <a:cubicBezTo>
                    <a:pt x="329" y="6418"/>
                    <a:pt x="474" y="6473"/>
                    <a:pt x="618" y="6473"/>
                  </a:cubicBezTo>
                  <a:cubicBezTo>
                    <a:pt x="760" y="6473"/>
                    <a:pt x="902" y="6420"/>
                    <a:pt x="1012" y="6314"/>
                  </a:cubicBezTo>
                  <a:lnTo>
                    <a:pt x="1018" y="6308"/>
                  </a:lnTo>
                  <a:lnTo>
                    <a:pt x="2897" y="4495"/>
                  </a:lnTo>
                  <a:cubicBezTo>
                    <a:pt x="3007" y="4390"/>
                    <a:pt x="3148" y="4337"/>
                    <a:pt x="3290" y="4337"/>
                  </a:cubicBezTo>
                  <a:cubicBezTo>
                    <a:pt x="3431" y="4337"/>
                    <a:pt x="3573" y="4390"/>
                    <a:pt x="3683" y="4495"/>
                  </a:cubicBezTo>
                  <a:lnTo>
                    <a:pt x="5562" y="6308"/>
                  </a:lnTo>
                  <a:lnTo>
                    <a:pt x="5568" y="6314"/>
                  </a:lnTo>
                  <a:cubicBezTo>
                    <a:pt x="5678" y="6420"/>
                    <a:pt x="5820" y="6473"/>
                    <a:pt x="5962" y="6473"/>
                  </a:cubicBezTo>
                  <a:cubicBezTo>
                    <a:pt x="6106" y="6473"/>
                    <a:pt x="6250" y="6418"/>
                    <a:pt x="6360" y="6308"/>
                  </a:cubicBezTo>
                  <a:cubicBezTo>
                    <a:pt x="6577" y="6088"/>
                    <a:pt x="6580" y="5736"/>
                    <a:pt x="6366" y="5516"/>
                  </a:cubicBezTo>
                  <a:lnTo>
                    <a:pt x="4487" y="3637"/>
                  </a:lnTo>
                  <a:cubicBezTo>
                    <a:pt x="4267" y="3414"/>
                    <a:pt x="4267" y="3059"/>
                    <a:pt x="4487" y="2836"/>
                  </a:cubicBezTo>
                  <a:lnTo>
                    <a:pt x="6366" y="957"/>
                  </a:lnTo>
                  <a:cubicBezTo>
                    <a:pt x="6580" y="737"/>
                    <a:pt x="6577" y="385"/>
                    <a:pt x="6360" y="165"/>
                  </a:cubicBezTo>
                  <a:cubicBezTo>
                    <a:pt x="6250" y="56"/>
                    <a:pt x="6106" y="1"/>
                    <a:pt x="5962" y="1"/>
                  </a:cubicBezTo>
                  <a:cubicBezTo>
                    <a:pt x="5820" y="1"/>
                    <a:pt x="5678" y="53"/>
                    <a:pt x="5568" y="159"/>
                  </a:cubicBezTo>
                  <a:lnTo>
                    <a:pt x="5562" y="165"/>
                  </a:lnTo>
                  <a:lnTo>
                    <a:pt x="3683" y="1978"/>
                  </a:lnTo>
                  <a:cubicBezTo>
                    <a:pt x="3573" y="2083"/>
                    <a:pt x="3431" y="2136"/>
                    <a:pt x="3290" y="2136"/>
                  </a:cubicBezTo>
                  <a:cubicBezTo>
                    <a:pt x="3148" y="2136"/>
                    <a:pt x="3007" y="2083"/>
                    <a:pt x="2897" y="1978"/>
                  </a:cubicBezTo>
                  <a:lnTo>
                    <a:pt x="1018" y="165"/>
                  </a:lnTo>
                  <a:lnTo>
                    <a:pt x="1012" y="159"/>
                  </a:lnTo>
                  <a:cubicBezTo>
                    <a:pt x="902" y="53"/>
                    <a:pt x="760" y="1"/>
                    <a:pt x="61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2562" name="Google Shape;2524;p64">
              <a:extLst>
                <a:ext uri="{FF2B5EF4-FFF2-40B4-BE49-F238E27FC236}">
                  <a16:creationId xmlns:a16="http://schemas.microsoft.com/office/drawing/2014/main" id="{5B421501-05E2-7985-B534-BF4A894CDA1E}"/>
                </a:ext>
              </a:extLst>
            </p:cNvPr>
            <p:cNvSpPr/>
            <p:nvPr/>
          </p:nvSpPr>
          <p:spPr>
            <a:xfrm>
              <a:off x="2085525" y="4992125"/>
              <a:ext cx="481825" cy="481825"/>
            </a:xfrm>
            <a:custGeom>
              <a:avLst/>
              <a:gdLst/>
              <a:ahLst/>
              <a:cxnLst/>
              <a:rect l="l" t="t" r="r" b="b"/>
              <a:pathLst>
                <a:path w="19273" h="19273" extrusionOk="0">
                  <a:moveTo>
                    <a:pt x="12313" y="5263"/>
                  </a:moveTo>
                  <a:cubicBezTo>
                    <a:pt x="12748" y="5263"/>
                    <a:pt x="13183" y="5429"/>
                    <a:pt x="13515" y="5761"/>
                  </a:cubicBezTo>
                  <a:cubicBezTo>
                    <a:pt x="14174" y="6424"/>
                    <a:pt x="14171" y="7496"/>
                    <a:pt x="13509" y="8155"/>
                  </a:cubicBezTo>
                  <a:lnTo>
                    <a:pt x="12030" y="9637"/>
                  </a:lnTo>
                  <a:lnTo>
                    <a:pt x="13512" y="11118"/>
                  </a:lnTo>
                  <a:cubicBezTo>
                    <a:pt x="14174" y="11778"/>
                    <a:pt x="14177" y="12850"/>
                    <a:pt x="13515" y="13512"/>
                  </a:cubicBezTo>
                  <a:cubicBezTo>
                    <a:pt x="13184" y="13844"/>
                    <a:pt x="12749" y="14011"/>
                    <a:pt x="12315" y="14011"/>
                  </a:cubicBezTo>
                  <a:cubicBezTo>
                    <a:pt x="11883" y="14011"/>
                    <a:pt x="11451" y="13847"/>
                    <a:pt x="11121" y="13518"/>
                  </a:cubicBezTo>
                  <a:lnTo>
                    <a:pt x="9636" y="12088"/>
                  </a:lnTo>
                  <a:lnTo>
                    <a:pt x="8152" y="13518"/>
                  </a:lnTo>
                  <a:cubicBezTo>
                    <a:pt x="7822" y="13847"/>
                    <a:pt x="7390" y="14011"/>
                    <a:pt x="6958" y="14011"/>
                  </a:cubicBezTo>
                  <a:cubicBezTo>
                    <a:pt x="6523" y="14011"/>
                    <a:pt x="6087" y="13844"/>
                    <a:pt x="5755" y="13512"/>
                  </a:cubicBezTo>
                  <a:cubicBezTo>
                    <a:pt x="5095" y="12850"/>
                    <a:pt x="5098" y="11778"/>
                    <a:pt x="5761" y="11118"/>
                  </a:cubicBezTo>
                  <a:lnTo>
                    <a:pt x="7239" y="9637"/>
                  </a:lnTo>
                  <a:lnTo>
                    <a:pt x="5758" y="8155"/>
                  </a:lnTo>
                  <a:cubicBezTo>
                    <a:pt x="5095" y="7496"/>
                    <a:pt x="5092" y="6424"/>
                    <a:pt x="5755" y="5761"/>
                  </a:cubicBezTo>
                  <a:cubicBezTo>
                    <a:pt x="6085" y="5429"/>
                    <a:pt x="6519" y="5263"/>
                    <a:pt x="6954" y="5263"/>
                  </a:cubicBezTo>
                  <a:cubicBezTo>
                    <a:pt x="7386" y="5263"/>
                    <a:pt x="7818" y="5428"/>
                    <a:pt x="8149" y="5758"/>
                  </a:cubicBezTo>
                  <a:lnTo>
                    <a:pt x="9633" y="7188"/>
                  </a:lnTo>
                  <a:lnTo>
                    <a:pt x="11118" y="5758"/>
                  </a:lnTo>
                  <a:cubicBezTo>
                    <a:pt x="11448" y="5428"/>
                    <a:pt x="11881" y="5263"/>
                    <a:pt x="12313" y="5263"/>
                  </a:cubicBezTo>
                  <a:close/>
                  <a:moveTo>
                    <a:pt x="9636" y="1"/>
                  </a:moveTo>
                  <a:cubicBezTo>
                    <a:pt x="7095" y="1"/>
                    <a:pt x="4686" y="1012"/>
                    <a:pt x="2849" y="2849"/>
                  </a:cubicBezTo>
                  <a:cubicBezTo>
                    <a:pt x="1012" y="4686"/>
                    <a:pt x="0" y="7098"/>
                    <a:pt x="0" y="9637"/>
                  </a:cubicBezTo>
                  <a:cubicBezTo>
                    <a:pt x="0" y="12175"/>
                    <a:pt x="1012" y="14587"/>
                    <a:pt x="2849" y="16424"/>
                  </a:cubicBezTo>
                  <a:cubicBezTo>
                    <a:pt x="4686" y="18261"/>
                    <a:pt x="7095" y="19273"/>
                    <a:pt x="9636" y="19273"/>
                  </a:cubicBezTo>
                  <a:cubicBezTo>
                    <a:pt x="12175" y="19273"/>
                    <a:pt x="14584" y="18261"/>
                    <a:pt x="16421" y="16424"/>
                  </a:cubicBezTo>
                  <a:cubicBezTo>
                    <a:pt x="18261" y="14587"/>
                    <a:pt x="19272" y="12175"/>
                    <a:pt x="19272" y="9637"/>
                  </a:cubicBezTo>
                  <a:cubicBezTo>
                    <a:pt x="19272" y="7098"/>
                    <a:pt x="18261" y="4686"/>
                    <a:pt x="16421" y="2849"/>
                  </a:cubicBezTo>
                  <a:cubicBezTo>
                    <a:pt x="14584" y="1012"/>
                    <a:pt x="12175" y="1"/>
                    <a:pt x="963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2566" name="Google Shape;2522;p64">
            <a:extLst>
              <a:ext uri="{FF2B5EF4-FFF2-40B4-BE49-F238E27FC236}">
                <a16:creationId xmlns:a16="http://schemas.microsoft.com/office/drawing/2014/main" id="{11CCE842-7E78-E1D7-C3C2-3270A83BDC3F}"/>
              </a:ext>
            </a:extLst>
          </p:cNvPr>
          <p:cNvGrpSpPr/>
          <p:nvPr/>
        </p:nvGrpSpPr>
        <p:grpSpPr>
          <a:xfrm>
            <a:off x="2485313" y="3012026"/>
            <a:ext cx="325087" cy="325087"/>
            <a:chOff x="2085525" y="4992125"/>
            <a:chExt cx="481825" cy="481825"/>
          </a:xfrm>
          <a:solidFill>
            <a:srgbClr val="FF0000"/>
          </a:solidFill>
        </p:grpSpPr>
        <p:sp>
          <p:nvSpPr>
            <p:cNvPr id="2567" name="Google Shape;2523;p64">
              <a:extLst>
                <a:ext uri="{FF2B5EF4-FFF2-40B4-BE49-F238E27FC236}">
                  <a16:creationId xmlns:a16="http://schemas.microsoft.com/office/drawing/2014/main" id="{7EC9502A-FCBF-CDB0-629B-BA9813560C34}"/>
                </a:ext>
              </a:extLst>
            </p:cNvPr>
            <p:cNvSpPr/>
            <p:nvPr/>
          </p:nvSpPr>
          <p:spPr>
            <a:xfrm>
              <a:off x="2244150" y="5152125"/>
              <a:ext cx="164500" cy="161825"/>
            </a:xfrm>
            <a:custGeom>
              <a:avLst/>
              <a:gdLst/>
              <a:ahLst/>
              <a:cxnLst/>
              <a:rect l="l" t="t" r="r" b="b"/>
              <a:pathLst>
                <a:path w="6580" h="6473" extrusionOk="0">
                  <a:moveTo>
                    <a:pt x="618" y="1"/>
                  </a:moveTo>
                  <a:cubicBezTo>
                    <a:pt x="474" y="1"/>
                    <a:pt x="329" y="56"/>
                    <a:pt x="220" y="165"/>
                  </a:cubicBezTo>
                  <a:cubicBezTo>
                    <a:pt x="3" y="385"/>
                    <a:pt x="0" y="737"/>
                    <a:pt x="214" y="957"/>
                  </a:cubicBezTo>
                  <a:lnTo>
                    <a:pt x="2093" y="2836"/>
                  </a:lnTo>
                  <a:cubicBezTo>
                    <a:pt x="2313" y="3059"/>
                    <a:pt x="2313" y="3414"/>
                    <a:pt x="2093" y="3637"/>
                  </a:cubicBezTo>
                  <a:lnTo>
                    <a:pt x="214" y="5516"/>
                  </a:lnTo>
                  <a:cubicBezTo>
                    <a:pt x="0" y="5736"/>
                    <a:pt x="3" y="6088"/>
                    <a:pt x="220" y="6308"/>
                  </a:cubicBezTo>
                  <a:cubicBezTo>
                    <a:pt x="329" y="6418"/>
                    <a:pt x="474" y="6473"/>
                    <a:pt x="618" y="6473"/>
                  </a:cubicBezTo>
                  <a:cubicBezTo>
                    <a:pt x="760" y="6473"/>
                    <a:pt x="902" y="6420"/>
                    <a:pt x="1012" y="6314"/>
                  </a:cubicBezTo>
                  <a:lnTo>
                    <a:pt x="1018" y="6308"/>
                  </a:lnTo>
                  <a:lnTo>
                    <a:pt x="2897" y="4495"/>
                  </a:lnTo>
                  <a:cubicBezTo>
                    <a:pt x="3007" y="4390"/>
                    <a:pt x="3148" y="4337"/>
                    <a:pt x="3290" y="4337"/>
                  </a:cubicBezTo>
                  <a:cubicBezTo>
                    <a:pt x="3431" y="4337"/>
                    <a:pt x="3573" y="4390"/>
                    <a:pt x="3683" y="4495"/>
                  </a:cubicBezTo>
                  <a:lnTo>
                    <a:pt x="5562" y="6308"/>
                  </a:lnTo>
                  <a:lnTo>
                    <a:pt x="5568" y="6314"/>
                  </a:lnTo>
                  <a:cubicBezTo>
                    <a:pt x="5678" y="6420"/>
                    <a:pt x="5820" y="6473"/>
                    <a:pt x="5962" y="6473"/>
                  </a:cubicBezTo>
                  <a:cubicBezTo>
                    <a:pt x="6106" y="6473"/>
                    <a:pt x="6250" y="6418"/>
                    <a:pt x="6360" y="6308"/>
                  </a:cubicBezTo>
                  <a:cubicBezTo>
                    <a:pt x="6577" y="6088"/>
                    <a:pt x="6580" y="5736"/>
                    <a:pt x="6366" y="5516"/>
                  </a:cubicBezTo>
                  <a:lnTo>
                    <a:pt x="4487" y="3637"/>
                  </a:lnTo>
                  <a:cubicBezTo>
                    <a:pt x="4267" y="3414"/>
                    <a:pt x="4267" y="3059"/>
                    <a:pt x="4487" y="2836"/>
                  </a:cubicBezTo>
                  <a:lnTo>
                    <a:pt x="6366" y="957"/>
                  </a:lnTo>
                  <a:cubicBezTo>
                    <a:pt x="6580" y="737"/>
                    <a:pt x="6577" y="385"/>
                    <a:pt x="6360" y="165"/>
                  </a:cubicBezTo>
                  <a:cubicBezTo>
                    <a:pt x="6250" y="56"/>
                    <a:pt x="6106" y="1"/>
                    <a:pt x="5962" y="1"/>
                  </a:cubicBezTo>
                  <a:cubicBezTo>
                    <a:pt x="5820" y="1"/>
                    <a:pt x="5678" y="53"/>
                    <a:pt x="5568" y="159"/>
                  </a:cubicBezTo>
                  <a:lnTo>
                    <a:pt x="5562" y="165"/>
                  </a:lnTo>
                  <a:lnTo>
                    <a:pt x="3683" y="1978"/>
                  </a:lnTo>
                  <a:cubicBezTo>
                    <a:pt x="3573" y="2083"/>
                    <a:pt x="3431" y="2136"/>
                    <a:pt x="3290" y="2136"/>
                  </a:cubicBezTo>
                  <a:cubicBezTo>
                    <a:pt x="3148" y="2136"/>
                    <a:pt x="3007" y="2083"/>
                    <a:pt x="2897" y="1978"/>
                  </a:cubicBezTo>
                  <a:lnTo>
                    <a:pt x="1018" y="165"/>
                  </a:lnTo>
                  <a:lnTo>
                    <a:pt x="1012" y="159"/>
                  </a:lnTo>
                  <a:cubicBezTo>
                    <a:pt x="902" y="53"/>
                    <a:pt x="760" y="1"/>
                    <a:pt x="61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2568" name="Google Shape;2524;p64">
              <a:extLst>
                <a:ext uri="{FF2B5EF4-FFF2-40B4-BE49-F238E27FC236}">
                  <a16:creationId xmlns:a16="http://schemas.microsoft.com/office/drawing/2014/main" id="{9854A4E1-6412-DD8C-5E77-D2A1BB68C1E0}"/>
                </a:ext>
              </a:extLst>
            </p:cNvPr>
            <p:cNvSpPr/>
            <p:nvPr/>
          </p:nvSpPr>
          <p:spPr>
            <a:xfrm>
              <a:off x="2085525" y="4992125"/>
              <a:ext cx="481825" cy="481825"/>
            </a:xfrm>
            <a:custGeom>
              <a:avLst/>
              <a:gdLst/>
              <a:ahLst/>
              <a:cxnLst/>
              <a:rect l="l" t="t" r="r" b="b"/>
              <a:pathLst>
                <a:path w="19273" h="19273" extrusionOk="0">
                  <a:moveTo>
                    <a:pt x="12313" y="5263"/>
                  </a:moveTo>
                  <a:cubicBezTo>
                    <a:pt x="12748" y="5263"/>
                    <a:pt x="13183" y="5429"/>
                    <a:pt x="13515" y="5761"/>
                  </a:cubicBezTo>
                  <a:cubicBezTo>
                    <a:pt x="14174" y="6424"/>
                    <a:pt x="14171" y="7496"/>
                    <a:pt x="13509" y="8155"/>
                  </a:cubicBezTo>
                  <a:lnTo>
                    <a:pt x="12030" y="9637"/>
                  </a:lnTo>
                  <a:lnTo>
                    <a:pt x="13512" y="11118"/>
                  </a:lnTo>
                  <a:cubicBezTo>
                    <a:pt x="14174" y="11778"/>
                    <a:pt x="14177" y="12850"/>
                    <a:pt x="13515" y="13512"/>
                  </a:cubicBezTo>
                  <a:cubicBezTo>
                    <a:pt x="13184" y="13844"/>
                    <a:pt x="12749" y="14011"/>
                    <a:pt x="12315" y="14011"/>
                  </a:cubicBezTo>
                  <a:cubicBezTo>
                    <a:pt x="11883" y="14011"/>
                    <a:pt x="11451" y="13847"/>
                    <a:pt x="11121" y="13518"/>
                  </a:cubicBezTo>
                  <a:lnTo>
                    <a:pt x="9636" y="12088"/>
                  </a:lnTo>
                  <a:lnTo>
                    <a:pt x="8152" y="13518"/>
                  </a:lnTo>
                  <a:cubicBezTo>
                    <a:pt x="7822" y="13847"/>
                    <a:pt x="7390" y="14011"/>
                    <a:pt x="6958" y="14011"/>
                  </a:cubicBezTo>
                  <a:cubicBezTo>
                    <a:pt x="6523" y="14011"/>
                    <a:pt x="6087" y="13844"/>
                    <a:pt x="5755" y="13512"/>
                  </a:cubicBezTo>
                  <a:cubicBezTo>
                    <a:pt x="5095" y="12850"/>
                    <a:pt x="5098" y="11778"/>
                    <a:pt x="5761" y="11118"/>
                  </a:cubicBezTo>
                  <a:lnTo>
                    <a:pt x="7239" y="9637"/>
                  </a:lnTo>
                  <a:lnTo>
                    <a:pt x="5758" y="8155"/>
                  </a:lnTo>
                  <a:cubicBezTo>
                    <a:pt x="5095" y="7496"/>
                    <a:pt x="5092" y="6424"/>
                    <a:pt x="5755" y="5761"/>
                  </a:cubicBezTo>
                  <a:cubicBezTo>
                    <a:pt x="6085" y="5429"/>
                    <a:pt x="6519" y="5263"/>
                    <a:pt x="6954" y="5263"/>
                  </a:cubicBezTo>
                  <a:cubicBezTo>
                    <a:pt x="7386" y="5263"/>
                    <a:pt x="7818" y="5428"/>
                    <a:pt x="8149" y="5758"/>
                  </a:cubicBezTo>
                  <a:lnTo>
                    <a:pt x="9633" y="7188"/>
                  </a:lnTo>
                  <a:lnTo>
                    <a:pt x="11118" y="5758"/>
                  </a:lnTo>
                  <a:cubicBezTo>
                    <a:pt x="11448" y="5428"/>
                    <a:pt x="11881" y="5263"/>
                    <a:pt x="12313" y="5263"/>
                  </a:cubicBezTo>
                  <a:close/>
                  <a:moveTo>
                    <a:pt x="9636" y="1"/>
                  </a:moveTo>
                  <a:cubicBezTo>
                    <a:pt x="7095" y="1"/>
                    <a:pt x="4686" y="1012"/>
                    <a:pt x="2849" y="2849"/>
                  </a:cubicBezTo>
                  <a:cubicBezTo>
                    <a:pt x="1012" y="4686"/>
                    <a:pt x="0" y="7098"/>
                    <a:pt x="0" y="9637"/>
                  </a:cubicBezTo>
                  <a:cubicBezTo>
                    <a:pt x="0" y="12175"/>
                    <a:pt x="1012" y="14587"/>
                    <a:pt x="2849" y="16424"/>
                  </a:cubicBezTo>
                  <a:cubicBezTo>
                    <a:pt x="4686" y="18261"/>
                    <a:pt x="7095" y="19273"/>
                    <a:pt x="9636" y="19273"/>
                  </a:cubicBezTo>
                  <a:cubicBezTo>
                    <a:pt x="12175" y="19273"/>
                    <a:pt x="14584" y="18261"/>
                    <a:pt x="16421" y="16424"/>
                  </a:cubicBezTo>
                  <a:cubicBezTo>
                    <a:pt x="18261" y="14587"/>
                    <a:pt x="19272" y="12175"/>
                    <a:pt x="19272" y="9637"/>
                  </a:cubicBezTo>
                  <a:cubicBezTo>
                    <a:pt x="19272" y="7098"/>
                    <a:pt x="18261" y="4686"/>
                    <a:pt x="16421" y="2849"/>
                  </a:cubicBezTo>
                  <a:cubicBezTo>
                    <a:pt x="14584" y="1012"/>
                    <a:pt x="12175" y="1"/>
                    <a:pt x="963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2569" name="Google Shape;2522;p64">
            <a:extLst>
              <a:ext uri="{FF2B5EF4-FFF2-40B4-BE49-F238E27FC236}">
                <a16:creationId xmlns:a16="http://schemas.microsoft.com/office/drawing/2014/main" id="{BBE094E1-86B3-6FF0-05BA-D00775590394}"/>
              </a:ext>
            </a:extLst>
          </p:cNvPr>
          <p:cNvGrpSpPr/>
          <p:nvPr/>
        </p:nvGrpSpPr>
        <p:grpSpPr>
          <a:xfrm>
            <a:off x="2482629" y="3587738"/>
            <a:ext cx="325087" cy="325087"/>
            <a:chOff x="2085525" y="4992125"/>
            <a:chExt cx="481825" cy="481825"/>
          </a:xfrm>
          <a:solidFill>
            <a:srgbClr val="FF0000"/>
          </a:solidFill>
        </p:grpSpPr>
        <p:sp>
          <p:nvSpPr>
            <p:cNvPr id="2570" name="Google Shape;2523;p64">
              <a:extLst>
                <a:ext uri="{FF2B5EF4-FFF2-40B4-BE49-F238E27FC236}">
                  <a16:creationId xmlns:a16="http://schemas.microsoft.com/office/drawing/2014/main" id="{7A27C18F-C58B-3309-B71A-2151E027B298}"/>
                </a:ext>
              </a:extLst>
            </p:cNvPr>
            <p:cNvSpPr/>
            <p:nvPr/>
          </p:nvSpPr>
          <p:spPr>
            <a:xfrm>
              <a:off x="2244150" y="5152125"/>
              <a:ext cx="164500" cy="161825"/>
            </a:xfrm>
            <a:custGeom>
              <a:avLst/>
              <a:gdLst/>
              <a:ahLst/>
              <a:cxnLst/>
              <a:rect l="l" t="t" r="r" b="b"/>
              <a:pathLst>
                <a:path w="6580" h="6473" extrusionOk="0">
                  <a:moveTo>
                    <a:pt x="618" y="1"/>
                  </a:moveTo>
                  <a:cubicBezTo>
                    <a:pt x="474" y="1"/>
                    <a:pt x="329" y="56"/>
                    <a:pt x="220" y="165"/>
                  </a:cubicBezTo>
                  <a:cubicBezTo>
                    <a:pt x="3" y="385"/>
                    <a:pt x="0" y="737"/>
                    <a:pt x="214" y="957"/>
                  </a:cubicBezTo>
                  <a:lnTo>
                    <a:pt x="2093" y="2836"/>
                  </a:lnTo>
                  <a:cubicBezTo>
                    <a:pt x="2313" y="3059"/>
                    <a:pt x="2313" y="3414"/>
                    <a:pt x="2093" y="3637"/>
                  </a:cubicBezTo>
                  <a:lnTo>
                    <a:pt x="214" y="5516"/>
                  </a:lnTo>
                  <a:cubicBezTo>
                    <a:pt x="0" y="5736"/>
                    <a:pt x="3" y="6088"/>
                    <a:pt x="220" y="6308"/>
                  </a:cubicBezTo>
                  <a:cubicBezTo>
                    <a:pt x="329" y="6418"/>
                    <a:pt x="474" y="6473"/>
                    <a:pt x="618" y="6473"/>
                  </a:cubicBezTo>
                  <a:cubicBezTo>
                    <a:pt x="760" y="6473"/>
                    <a:pt x="902" y="6420"/>
                    <a:pt x="1012" y="6314"/>
                  </a:cubicBezTo>
                  <a:lnTo>
                    <a:pt x="1018" y="6308"/>
                  </a:lnTo>
                  <a:lnTo>
                    <a:pt x="2897" y="4495"/>
                  </a:lnTo>
                  <a:cubicBezTo>
                    <a:pt x="3007" y="4390"/>
                    <a:pt x="3148" y="4337"/>
                    <a:pt x="3290" y="4337"/>
                  </a:cubicBezTo>
                  <a:cubicBezTo>
                    <a:pt x="3431" y="4337"/>
                    <a:pt x="3573" y="4390"/>
                    <a:pt x="3683" y="4495"/>
                  </a:cubicBezTo>
                  <a:lnTo>
                    <a:pt x="5562" y="6308"/>
                  </a:lnTo>
                  <a:lnTo>
                    <a:pt x="5568" y="6314"/>
                  </a:lnTo>
                  <a:cubicBezTo>
                    <a:pt x="5678" y="6420"/>
                    <a:pt x="5820" y="6473"/>
                    <a:pt x="5962" y="6473"/>
                  </a:cubicBezTo>
                  <a:cubicBezTo>
                    <a:pt x="6106" y="6473"/>
                    <a:pt x="6250" y="6418"/>
                    <a:pt x="6360" y="6308"/>
                  </a:cubicBezTo>
                  <a:cubicBezTo>
                    <a:pt x="6577" y="6088"/>
                    <a:pt x="6580" y="5736"/>
                    <a:pt x="6366" y="5516"/>
                  </a:cubicBezTo>
                  <a:lnTo>
                    <a:pt x="4487" y="3637"/>
                  </a:lnTo>
                  <a:cubicBezTo>
                    <a:pt x="4267" y="3414"/>
                    <a:pt x="4267" y="3059"/>
                    <a:pt x="4487" y="2836"/>
                  </a:cubicBezTo>
                  <a:lnTo>
                    <a:pt x="6366" y="957"/>
                  </a:lnTo>
                  <a:cubicBezTo>
                    <a:pt x="6580" y="737"/>
                    <a:pt x="6577" y="385"/>
                    <a:pt x="6360" y="165"/>
                  </a:cubicBezTo>
                  <a:cubicBezTo>
                    <a:pt x="6250" y="56"/>
                    <a:pt x="6106" y="1"/>
                    <a:pt x="5962" y="1"/>
                  </a:cubicBezTo>
                  <a:cubicBezTo>
                    <a:pt x="5820" y="1"/>
                    <a:pt x="5678" y="53"/>
                    <a:pt x="5568" y="159"/>
                  </a:cubicBezTo>
                  <a:lnTo>
                    <a:pt x="5562" y="165"/>
                  </a:lnTo>
                  <a:lnTo>
                    <a:pt x="3683" y="1978"/>
                  </a:lnTo>
                  <a:cubicBezTo>
                    <a:pt x="3573" y="2083"/>
                    <a:pt x="3431" y="2136"/>
                    <a:pt x="3290" y="2136"/>
                  </a:cubicBezTo>
                  <a:cubicBezTo>
                    <a:pt x="3148" y="2136"/>
                    <a:pt x="3007" y="2083"/>
                    <a:pt x="2897" y="1978"/>
                  </a:cubicBezTo>
                  <a:lnTo>
                    <a:pt x="1018" y="165"/>
                  </a:lnTo>
                  <a:lnTo>
                    <a:pt x="1012" y="159"/>
                  </a:lnTo>
                  <a:cubicBezTo>
                    <a:pt x="902" y="53"/>
                    <a:pt x="760" y="1"/>
                    <a:pt x="61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2571" name="Google Shape;2524;p64">
              <a:extLst>
                <a:ext uri="{FF2B5EF4-FFF2-40B4-BE49-F238E27FC236}">
                  <a16:creationId xmlns:a16="http://schemas.microsoft.com/office/drawing/2014/main" id="{062927CA-1B9D-6CF7-5F45-D7927170BAC9}"/>
                </a:ext>
              </a:extLst>
            </p:cNvPr>
            <p:cNvSpPr/>
            <p:nvPr/>
          </p:nvSpPr>
          <p:spPr>
            <a:xfrm>
              <a:off x="2085525" y="4992125"/>
              <a:ext cx="481825" cy="481825"/>
            </a:xfrm>
            <a:custGeom>
              <a:avLst/>
              <a:gdLst/>
              <a:ahLst/>
              <a:cxnLst/>
              <a:rect l="l" t="t" r="r" b="b"/>
              <a:pathLst>
                <a:path w="19273" h="19273" extrusionOk="0">
                  <a:moveTo>
                    <a:pt x="12313" y="5263"/>
                  </a:moveTo>
                  <a:cubicBezTo>
                    <a:pt x="12748" y="5263"/>
                    <a:pt x="13183" y="5429"/>
                    <a:pt x="13515" y="5761"/>
                  </a:cubicBezTo>
                  <a:cubicBezTo>
                    <a:pt x="14174" y="6424"/>
                    <a:pt x="14171" y="7496"/>
                    <a:pt x="13509" y="8155"/>
                  </a:cubicBezTo>
                  <a:lnTo>
                    <a:pt x="12030" y="9637"/>
                  </a:lnTo>
                  <a:lnTo>
                    <a:pt x="13512" y="11118"/>
                  </a:lnTo>
                  <a:cubicBezTo>
                    <a:pt x="14174" y="11778"/>
                    <a:pt x="14177" y="12850"/>
                    <a:pt x="13515" y="13512"/>
                  </a:cubicBezTo>
                  <a:cubicBezTo>
                    <a:pt x="13184" y="13844"/>
                    <a:pt x="12749" y="14011"/>
                    <a:pt x="12315" y="14011"/>
                  </a:cubicBezTo>
                  <a:cubicBezTo>
                    <a:pt x="11883" y="14011"/>
                    <a:pt x="11451" y="13847"/>
                    <a:pt x="11121" y="13518"/>
                  </a:cubicBezTo>
                  <a:lnTo>
                    <a:pt x="9636" y="12088"/>
                  </a:lnTo>
                  <a:lnTo>
                    <a:pt x="8152" y="13518"/>
                  </a:lnTo>
                  <a:cubicBezTo>
                    <a:pt x="7822" y="13847"/>
                    <a:pt x="7390" y="14011"/>
                    <a:pt x="6958" y="14011"/>
                  </a:cubicBezTo>
                  <a:cubicBezTo>
                    <a:pt x="6523" y="14011"/>
                    <a:pt x="6087" y="13844"/>
                    <a:pt x="5755" y="13512"/>
                  </a:cubicBezTo>
                  <a:cubicBezTo>
                    <a:pt x="5095" y="12850"/>
                    <a:pt x="5098" y="11778"/>
                    <a:pt x="5761" y="11118"/>
                  </a:cubicBezTo>
                  <a:lnTo>
                    <a:pt x="7239" y="9637"/>
                  </a:lnTo>
                  <a:lnTo>
                    <a:pt x="5758" y="8155"/>
                  </a:lnTo>
                  <a:cubicBezTo>
                    <a:pt x="5095" y="7496"/>
                    <a:pt x="5092" y="6424"/>
                    <a:pt x="5755" y="5761"/>
                  </a:cubicBezTo>
                  <a:cubicBezTo>
                    <a:pt x="6085" y="5429"/>
                    <a:pt x="6519" y="5263"/>
                    <a:pt x="6954" y="5263"/>
                  </a:cubicBezTo>
                  <a:cubicBezTo>
                    <a:pt x="7386" y="5263"/>
                    <a:pt x="7818" y="5428"/>
                    <a:pt x="8149" y="5758"/>
                  </a:cubicBezTo>
                  <a:lnTo>
                    <a:pt x="9633" y="7188"/>
                  </a:lnTo>
                  <a:lnTo>
                    <a:pt x="11118" y="5758"/>
                  </a:lnTo>
                  <a:cubicBezTo>
                    <a:pt x="11448" y="5428"/>
                    <a:pt x="11881" y="5263"/>
                    <a:pt x="12313" y="5263"/>
                  </a:cubicBezTo>
                  <a:close/>
                  <a:moveTo>
                    <a:pt x="9636" y="1"/>
                  </a:moveTo>
                  <a:cubicBezTo>
                    <a:pt x="7095" y="1"/>
                    <a:pt x="4686" y="1012"/>
                    <a:pt x="2849" y="2849"/>
                  </a:cubicBezTo>
                  <a:cubicBezTo>
                    <a:pt x="1012" y="4686"/>
                    <a:pt x="0" y="7098"/>
                    <a:pt x="0" y="9637"/>
                  </a:cubicBezTo>
                  <a:cubicBezTo>
                    <a:pt x="0" y="12175"/>
                    <a:pt x="1012" y="14587"/>
                    <a:pt x="2849" y="16424"/>
                  </a:cubicBezTo>
                  <a:cubicBezTo>
                    <a:pt x="4686" y="18261"/>
                    <a:pt x="7095" y="19273"/>
                    <a:pt x="9636" y="19273"/>
                  </a:cubicBezTo>
                  <a:cubicBezTo>
                    <a:pt x="12175" y="19273"/>
                    <a:pt x="14584" y="18261"/>
                    <a:pt x="16421" y="16424"/>
                  </a:cubicBezTo>
                  <a:cubicBezTo>
                    <a:pt x="18261" y="14587"/>
                    <a:pt x="19272" y="12175"/>
                    <a:pt x="19272" y="9637"/>
                  </a:cubicBezTo>
                  <a:cubicBezTo>
                    <a:pt x="19272" y="7098"/>
                    <a:pt x="18261" y="4686"/>
                    <a:pt x="16421" y="2849"/>
                  </a:cubicBezTo>
                  <a:cubicBezTo>
                    <a:pt x="14584" y="1012"/>
                    <a:pt x="12175" y="1"/>
                    <a:pt x="963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2572" name="Google Shape;2522;p64">
            <a:extLst>
              <a:ext uri="{FF2B5EF4-FFF2-40B4-BE49-F238E27FC236}">
                <a16:creationId xmlns:a16="http://schemas.microsoft.com/office/drawing/2014/main" id="{22809861-E63E-699E-28A7-8C45E819D3A5}"/>
              </a:ext>
            </a:extLst>
          </p:cNvPr>
          <p:cNvGrpSpPr/>
          <p:nvPr/>
        </p:nvGrpSpPr>
        <p:grpSpPr>
          <a:xfrm>
            <a:off x="2482629" y="4223870"/>
            <a:ext cx="325087" cy="325087"/>
            <a:chOff x="2085525" y="4992125"/>
            <a:chExt cx="481825" cy="481825"/>
          </a:xfrm>
          <a:solidFill>
            <a:srgbClr val="FF0000"/>
          </a:solidFill>
        </p:grpSpPr>
        <p:sp>
          <p:nvSpPr>
            <p:cNvPr id="2573" name="Google Shape;2523;p64">
              <a:extLst>
                <a:ext uri="{FF2B5EF4-FFF2-40B4-BE49-F238E27FC236}">
                  <a16:creationId xmlns:a16="http://schemas.microsoft.com/office/drawing/2014/main" id="{974D128C-83C3-A533-9360-F49929133B48}"/>
                </a:ext>
              </a:extLst>
            </p:cNvPr>
            <p:cNvSpPr/>
            <p:nvPr/>
          </p:nvSpPr>
          <p:spPr>
            <a:xfrm>
              <a:off x="2244150" y="5152125"/>
              <a:ext cx="164500" cy="161825"/>
            </a:xfrm>
            <a:custGeom>
              <a:avLst/>
              <a:gdLst/>
              <a:ahLst/>
              <a:cxnLst/>
              <a:rect l="l" t="t" r="r" b="b"/>
              <a:pathLst>
                <a:path w="6580" h="6473" extrusionOk="0">
                  <a:moveTo>
                    <a:pt x="618" y="1"/>
                  </a:moveTo>
                  <a:cubicBezTo>
                    <a:pt x="474" y="1"/>
                    <a:pt x="329" y="56"/>
                    <a:pt x="220" y="165"/>
                  </a:cubicBezTo>
                  <a:cubicBezTo>
                    <a:pt x="3" y="385"/>
                    <a:pt x="0" y="737"/>
                    <a:pt x="214" y="957"/>
                  </a:cubicBezTo>
                  <a:lnTo>
                    <a:pt x="2093" y="2836"/>
                  </a:lnTo>
                  <a:cubicBezTo>
                    <a:pt x="2313" y="3059"/>
                    <a:pt x="2313" y="3414"/>
                    <a:pt x="2093" y="3637"/>
                  </a:cubicBezTo>
                  <a:lnTo>
                    <a:pt x="214" y="5516"/>
                  </a:lnTo>
                  <a:cubicBezTo>
                    <a:pt x="0" y="5736"/>
                    <a:pt x="3" y="6088"/>
                    <a:pt x="220" y="6308"/>
                  </a:cubicBezTo>
                  <a:cubicBezTo>
                    <a:pt x="329" y="6418"/>
                    <a:pt x="474" y="6473"/>
                    <a:pt x="618" y="6473"/>
                  </a:cubicBezTo>
                  <a:cubicBezTo>
                    <a:pt x="760" y="6473"/>
                    <a:pt x="902" y="6420"/>
                    <a:pt x="1012" y="6314"/>
                  </a:cubicBezTo>
                  <a:lnTo>
                    <a:pt x="1018" y="6308"/>
                  </a:lnTo>
                  <a:lnTo>
                    <a:pt x="2897" y="4495"/>
                  </a:lnTo>
                  <a:cubicBezTo>
                    <a:pt x="3007" y="4390"/>
                    <a:pt x="3148" y="4337"/>
                    <a:pt x="3290" y="4337"/>
                  </a:cubicBezTo>
                  <a:cubicBezTo>
                    <a:pt x="3431" y="4337"/>
                    <a:pt x="3573" y="4390"/>
                    <a:pt x="3683" y="4495"/>
                  </a:cubicBezTo>
                  <a:lnTo>
                    <a:pt x="5562" y="6308"/>
                  </a:lnTo>
                  <a:lnTo>
                    <a:pt x="5568" y="6314"/>
                  </a:lnTo>
                  <a:cubicBezTo>
                    <a:pt x="5678" y="6420"/>
                    <a:pt x="5820" y="6473"/>
                    <a:pt x="5962" y="6473"/>
                  </a:cubicBezTo>
                  <a:cubicBezTo>
                    <a:pt x="6106" y="6473"/>
                    <a:pt x="6250" y="6418"/>
                    <a:pt x="6360" y="6308"/>
                  </a:cubicBezTo>
                  <a:cubicBezTo>
                    <a:pt x="6577" y="6088"/>
                    <a:pt x="6580" y="5736"/>
                    <a:pt x="6366" y="5516"/>
                  </a:cubicBezTo>
                  <a:lnTo>
                    <a:pt x="4487" y="3637"/>
                  </a:lnTo>
                  <a:cubicBezTo>
                    <a:pt x="4267" y="3414"/>
                    <a:pt x="4267" y="3059"/>
                    <a:pt x="4487" y="2836"/>
                  </a:cubicBezTo>
                  <a:lnTo>
                    <a:pt x="6366" y="957"/>
                  </a:lnTo>
                  <a:cubicBezTo>
                    <a:pt x="6580" y="737"/>
                    <a:pt x="6577" y="385"/>
                    <a:pt x="6360" y="165"/>
                  </a:cubicBezTo>
                  <a:cubicBezTo>
                    <a:pt x="6250" y="56"/>
                    <a:pt x="6106" y="1"/>
                    <a:pt x="5962" y="1"/>
                  </a:cubicBezTo>
                  <a:cubicBezTo>
                    <a:pt x="5820" y="1"/>
                    <a:pt x="5678" y="53"/>
                    <a:pt x="5568" y="159"/>
                  </a:cubicBezTo>
                  <a:lnTo>
                    <a:pt x="5562" y="165"/>
                  </a:lnTo>
                  <a:lnTo>
                    <a:pt x="3683" y="1978"/>
                  </a:lnTo>
                  <a:cubicBezTo>
                    <a:pt x="3573" y="2083"/>
                    <a:pt x="3431" y="2136"/>
                    <a:pt x="3290" y="2136"/>
                  </a:cubicBezTo>
                  <a:cubicBezTo>
                    <a:pt x="3148" y="2136"/>
                    <a:pt x="3007" y="2083"/>
                    <a:pt x="2897" y="1978"/>
                  </a:cubicBezTo>
                  <a:lnTo>
                    <a:pt x="1018" y="165"/>
                  </a:lnTo>
                  <a:lnTo>
                    <a:pt x="1012" y="159"/>
                  </a:lnTo>
                  <a:cubicBezTo>
                    <a:pt x="902" y="53"/>
                    <a:pt x="760" y="1"/>
                    <a:pt x="61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2574" name="Google Shape;2524;p64">
              <a:extLst>
                <a:ext uri="{FF2B5EF4-FFF2-40B4-BE49-F238E27FC236}">
                  <a16:creationId xmlns:a16="http://schemas.microsoft.com/office/drawing/2014/main" id="{204117E9-9FDF-8F8C-A7F5-A2918B7117E1}"/>
                </a:ext>
              </a:extLst>
            </p:cNvPr>
            <p:cNvSpPr/>
            <p:nvPr/>
          </p:nvSpPr>
          <p:spPr>
            <a:xfrm>
              <a:off x="2085525" y="4992125"/>
              <a:ext cx="481825" cy="481825"/>
            </a:xfrm>
            <a:custGeom>
              <a:avLst/>
              <a:gdLst/>
              <a:ahLst/>
              <a:cxnLst/>
              <a:rect l="l" t="t" r="r" b="b"/>
              <a:pathLst>
                <a:path w="19273" h="19273" extrusionOk="0">
                  <a:moveTo>
                    <a:pt x="12313" y="5263"/>
                  </a:moveTo>
                  <a:cubicBezTo>
                    <a:pt x="12748" y="5263"/>
                    <a:pt x="13183" y="5429"/>
                    <a:pt x="13515" y="5761"/>
                  </a:cubicBezTo>
                  <a:cubicBezTo>
                    <a:pt x="14174" y="6424"/>
                    <a:pt x="14171" y="7496"/>
                    <a:pt x="13509" y="8155"/>
                  </a:cubicBezTo>
                  <a:lnTo>
                    <a:pt x="12030" y="9637"/>
                  </a:lnTo>
                  <a:lnTo>
                    <a:pt x="13512" y="11118"/>
                  </a:lnTo>
                  <a:cubicBezTo>
                    <a:pt x="14174" y="11778"/>
                    <a:pt x="14177" y="12850"/>
                    <a:pt x="13515" y="13512"/>
                  </a:cubicBezTo>
                  <a:cubicBezTo>
                    <a:pt x="13184" y="13844"/>
                    <a:pt x="12749" y="14011"/>
                    <a:pt x="12315" y="14011"/>
                  </a:cubicBezTo>
                  <a:cubicBezTo>
                    <a:pt x="11883" y="14011"/>
                    <a:pt x="11451" y="13847"/>
                    <a:pt x="11121" y="13518"/>
                  </a:cubicBezTo>
                  <a:lnTo>
                    <a:pt x="9636" y="12088"/>
                  </a:lnTo>
                  <a:lnTo>
                    <a:pt x="8152" y="13518"/>
                  </a:lnTo>
                  <a:cubicBezTo>
                    <a:pt x="7822" y="13847"/>
                    <a:pt x="7390" y="14011"/>
                    <a:pt x="6958" y="14011"/>
                  </a:cubicBezTo>
                  <a:cubicBezTo>
                    <a:pt x="6523" y="14011"/>
                    <a:pt x="6087" y="13844"/>
                    <a:pt x="5755" y="13512"/>
                  </a:cubicBezTo>
                  <a:cubicBezTo>
                    <a:pt x="5095" y="12850"/>
                    <a:pt x="5098" y="11778"/>
                    <a:pt x="5761" y="11118"/>
                  </a:cubicBezTo>
                  <a:lnTo>
                    <a:pt x="7239" y="9637"/>
                  </a:lnTo>
                  <a:lnTo>
                    <a:pt x="5758" y="8155"/>
                  </a:lnTo>
                  <a:cubicBezTo>
                    <a:pt x="5095" y="7496"/>
                    <a:pt x="5092" y="6424"/>
                    <a:pt x="5755" y="5761"/>
                  </a:cubicBezTo>
                  <a:cubicBezTo>
                    <a:pt x="6085" y="5429"/>
                    <a:pt x="6519" y="5263"/>
                    <a:pt x="6954" y="5263"/>
                  </a:cubicBezTo>
                  <a:cubicBezTo>
                    <a:pt x="7386" y="5263"/>
                    <a:pt x="7818" y="5428"/>
                    <a:pt x="8149" y="5758"/>
                  </a:cubicBezTo>
                  <a:lnTo>
                    <a:pt x="9633" y="7188"/>
                  </a:lnTo>
                  <a:lnTo>
                    <a:pt x="11118" y="5758"/>
                  </a:lnTo>
                  <a:cubicBezTo>
                    <a:pt x="11448" y="5428"/>
                    <a:pt x="11881" y="5263"/>
                    <a:pt x="12313" y="5263"/>
                  </a:cubicBezTo>
                  <a:close/>
                  <a:moveTo>
                    <a:pt x="9636" y="1"/>
                  </a:moveTo>
                  <a:cubicBezTo>
                    <a:pt x="7095" y="1"/>
                    <a:pt x="4686" y="1012"/>
                    <a:pt x="2849" y="2849"/>
                  </a:cubicBezTo>
                  <a:cubicBezTo>
                    <a:pt x="1012" y="4686"/>
                    <a:pt x="0" y="7098"/>
                    <a:pt x="0" y="9637"/>
                  </a:cubicBezTo>
                  <a:cubicBezTo>
                    <a:pt x="0" y="12175"/>
                    <a:pt x="1012" y="14587"/>
                    <a:pt x="2849" y="16424"/>
                  </a:cubicBezTo>
                  <a:cubicBezTo>
                    <a:pt x="4686" y="18261"/>
                    <a:pt x="7095" y="19273"/>
                    <a:pt x="9636" y="19273"/>
                  </a:cubicBezTo>
                  <a:cubicBezTo>
                    <a:pt x="12175" y="19273"/>
                    <a:pt x="14584" y="18261"/>
                    <a:pt x="16421" y="16424"/>
                  </a:cubicBezTo>
                  <a:cubicBezTo>
                    <a:pt x="18261" y="14587"/>
                    <a:pt x="19272" y="12175"/>
                    <a:pt x="19272" y="9637"/>
                  </a:cubicBezTo>
                  <a:cubicBezTo>
                    <a:pt x="19272" y="7098"/>
                    <a:pt x="18261" y="4686"/>
                    <a:pt x="16421" y="2849"/>
                  </a:cubicBezTo>
                  <a:cubicBezTo>
                    <a:pt x="14584" y="1012"/>
                    <a:pt x="12175" y="1"/>
                    <a:pt x="963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2584" name="Google Shape;2522;p64">
            <a:extLst>
              <a:ext uri="{FF2B5EF4-FFF2-40B4-BE49-F238E27FC236}">
                <a16:creationId xmlns:a16="http://schemas.microsoft.com/office/drawing/2014/main" id="{1A6C0B70-FF09-9BF8-36B6-8FB28E0189A1}"/>
              </a:ext>
            </a:extLst>
          </p:cNvPr>
          <p:cNvGrpSpPr/>
          <p:nvPr/>
        </p:nvGrpSpPr>
        <p:grpSpPr>
          <a:xfrm>
            <a:off x="3165306" y="3591533"/>
            <a:ext cx="325087" cy="325087"/>
            <a:chOff x="2085525" y="4992125"/>
            <a:chExt cx="481825" cy="481825"/>
          </a:xfrm>
          <a:solidFill>
            <a:srgbClr val="FF0000"/>
          </a:solidFill>
        </p:grpSpPr>
        <p:sp>
          <p:nvSpPr>
            <p:cNvPr id="2585" name="Google Shape;2523;p64">
              <a:extLst>
                <a:ext uri="{FF2B5EF4-FFF2-40B4-BE49-F238E27FC236}">
                  <a16:creationId xmlns:a16="http://schemas.microsoft.com/office/drawing/2014/main" id="{1F699D2E-B40C-4528-92A5-C9B0A1096F0B}"/>
                </a:ext>
              </a:extLst>
            </p:cNvPr>
            <p:cNvSpPr/>
            <p:nvPr/>
          </p:nvSpPr>
          <p:spPr>
            <a:xfrm>
              <a:off x="2244150" y="5152125"/>
              <a:ext cx="164500" cy="161825"/>
            </a:xfrm>
            <a:custGeom>
              <a:avLst/>
              <a:gdLst/>
              <a:ahLst/>
              <a:cxnLst/>
              <a:rect l="l" t="t" r="r" b="b"/>
              <a:pathLst>
                <a:path w="6580" h="6473" extrusionOk="0">
                  <a:moveTo>
                    <a:pt x="618" y="1"/>
                  </a:moveTo>
                  <a:cubicBezTo>
                    <a:pt x="474" y="1"/>
                    <a:pt x="329" y="56"/>
                    <a:pt x="220" y="165"/>
                  </a:cubicBezTo>
                  <a:cubicBezTo>
                    <a:pt x="3" y="385"/>
                    <a:pt x="0" y="737"/>
                    <a:pt x="214" y="957"/>
                  </a:cubicBezTo>
                  <a:lnTo>
                    <a:pt x="2093" y="2836"/>
                  </a:lnTo>
                  <a:cubicBezTo>
                    <a:pt x="2313" y="3059"/>
                    <a:pt x="2313" y="3414"/>
                    <a:pt x="2093" y="3637"/>
                  </a:cubicBezTo>
                  <a:lnTo>
                    <a:pt x="214" y="5516"/>
                  </a:lnTo>
                  <a:cubicBezTo>
                    <a:pt x="0" y="5736"/>
                    <a:pt x="3" y="6088"/>
                    <a:pt x="220" y="6308"/>
                  </a:cubicBezTo>
                  <a:cubicBezTo>
                    <a:pt x="329" y="6418"/>
                    <a:pt x="474" y="6473"/>
                    <a:pt x="618" y="6473"/>
                  </a:cubicBezTo>
                  <a:cubicBezTo>
                    <a:pt x="760" y="6473"/>
                    <a:pt x="902" y="6420"/>
                    <a:pt x="1012" y="6314"/>
                  </a:cubicBezTo>
                  <a:lnTo>
                    <a:pt x="1018" y="6308"/>
                  </a:lnTo>
                  <a:lnTo>
                    <a:pt x="2897" y="4495"/>
                  </a:lnTo>
                  <a:cubicBezTo>
                    <a:pt x="3007" y="4390"/>
                    <a:pt x="3148" y="4337"/>
                    <a:pt x="3290" y="4337"/>
                  </a:cubicBezTo>
                  <a:cubicBezTo>
                    <a:pt x="3431" y="4337"/>
                    <a:pt x="3573" y="4390"/>
                    <a:pt x="3683" y="4495"/>
                  </a:cubicBezTo>
                  <a:lnTo>
                    <a:pt x="5562" y="6308"/>
                  </a:lnTo>
                  <a:lnTo>
                    <a:pt x="5568" y="6314"/>
                  </a:lnTo>
                  <a:cubicBezTo>
                    <a:pt x="5678" y="6420"/>
                    <a:pt x="5820" y="6473"/>
                    <a:pt x="5962" y="6473"/>
                  </a:cubicBezTo>
                  <a:cubicBezTo>
                    <a:pt x="6106" y="6473"/>
                    <a:pt x="6250" y="6418"/>
                    <a:pt x="6360" y="6308"/>
                  </a:cubicBezTo>
                  <a:cubicBezTo>
                    <a:pt x="6577" y="6088"/>
                    <a:pt x="6580" y="5736"/>
                    <a:pt x="6366" y="5516"/>
                  </a:cubicBezTo>
                  <a:lnTo>
                    <a:pt x="4487" y="3637"/>
                  </a:lnTo>
                  <a:cubicBezTo>
                    <a:pt x="4267" y="3414"/>
                    <a:pt x="4267" y="3059"/>
                    <a:pt x="4487" y="2836"/>
                  </a:cubicBezTo>
                  <a:lnTo>
                    <a:pt x="6366" y="957"/>
                  </a:lnTo>
                  <a:cubicBezTo>
                    <a:pt x="6580" y="737"/>
                    <a:pt x="6577" y="385"/>
                    <a:pt x="6360" y="165"/>
                  </a:cubicBezTo>
                  <a:cubicBezTo>
                    <a:pt x="6250" y="56"/>
                    <a:pt x="6106" y="1"/>
                    <a:pt x="5962" y="1"/>
                  </a:cubicBezTo>
                  <a:cubicBezTo>
                    <a:pt x="5820" y="1"/>
                    <a:pt x="5678" y="53"/>
                    <a:pt x="5568" y="159"/>
                  </a:cubicBezTo>
                  <a:lnTo>
                    <a:pt x="5562" y="165"/>
                  </a:lnTo>
                  <a:lnTo>
                    <a:pt x="3683" y="1978"/>
                  </a:lnTo>
                  <a:cubicBezTo>
                    <a:pt x="3573" y="2083"/>
                    <a:pt x="3431" y="2136"/>
                    <a:pt x="3290" y="2136"/>
                  </a:cubicBezTo>
                  <a:cubicBezTo>
                    <a:pt x="3148" y="2136"/>
                    <a:pt x="3007" y="2083"/>
                    <a:pt x="2897" y="1978"/>
                  </a:cubicBezTo>
                  <a:lnTo>
                    <a:pt x="1018" y="165"/>
                  </a:lnTo>
                  <a:lnTo>
                    <a:pt x="1012" y="159"/>
                  </a:lnTo>
                  <a:cubicBezTo>
                    <a:pt x="902" y="53"/>
                    <a:pt x="760" y="1"/>
                    <a:pt x="61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2586" name="Google Shape;2524;p64">
              <a:extLst>
                <a:ext uri="{FF2B5EF4-FFF2-40B4-BE49-F238E27FC236}">
                  <a16:creationId xmlns:a16="http://schemas.microsoft.com/office/drawing/2014/main" id="{9B5B41F6-9432-97FC-28D0-11EE950834AE}"/>
                </a:ext>
              </a:extLst>
            </p:cNvPr>
            <p:cNvSpPr/>
            <p:nvPr/>
          </p:nvSpPr>
          <p:spPr>
            <a:xfrm>
              <a:off x="2085525" y="4992125"/>
              <a:ext cx="481825" cy="481825"/>
            </a:xfrm>
            <a:custGeom>
              <a:avLst/>
              <a:gdLst/>
              <a:ahLst/>
              <a:cxnLst/>
              <a:rect l="l" t="t" r="r" b="b"/>
              <a:pathLst>
                <a:path w="19273" h="19273" extrusionOk="0">
                  <a:moveTo>
                    <a:pt x="12313" y="5263"/>
                  </a:moveTo>
                  <a:cubicBezTo>
                    <a:pt x="12748" y="5263"/>
                    <a:pt x="13183" y="5429"/>
                    <a:pt x="13515" y="5761"/>
                  </a:cubicBezTo>
                  <a:cubicBezTo>
                    <a:pt x="14174" y="6424"/>
                    <a:pt x="14171" y="7496"/>
                    <a:pt x="13509" y="8155"/>
                  </a:cubicBezTo>
                  <a:lnTo>
                    <a:pt x="12030" y="9637"/>
                  </a:lnTo>
                  <a:lnTo>
                    <a:pt x="13512" y="11118"/>
                  </a:lnTo>
                  <a:cubicBezTo>
                    <a:pt x="14174" y="11778"/>
                    <a:pt x="14177" y="12850"/>
                    <a:pt x="13515" y="13512"/>
                  </a:cubicBezTo>
                  <a:cubicBezTo>
                    <a:pt x="13184" y="13844"/>
                    <a:pt x="12749" y="14011"/>
                    <a:pt x="12315" y="14011"/>
                  </a:cubicBezTo>
                  <a:cubicBezTo>
                    <a:pt x="11883" y="14011"/>
                    <a:pt x="11451" y="13847"/>
                    <a:pt x="11121" y="13518"/>
                  </a:cubicBezTo>
                  <a:lnTo>
                    <a:pt x="9636" y="12088"/>
                  </a:lnTo>
                  <a:lnTo>
                    <a:pt x="8152" y="13518"/>
                  </a:lnTo>
                  <a:cubicBezTo>
                    <a:pt x="7822" y="13847"/>
                    <a:pt x="7390" y="14011"/>
                    <a:pt x="6958" y="14011"/>
                  </a:cubicBezTo>
                  <a:cubicBezTo>
                    <a:pt x="6523" y="14011"/>
                    <a:pt x="6087" y="13844"/>
                    <a:pt x="5755" y="13512"/>
                  </a:cubicBezTo>
                  <a:cubicBezTo>
                    <a:pt x="5095" y="12850"/>
                    <a:pt x="5098" y="11778"/>
                    <a:pt x="5761" y="11118"/>
                  </a:cubicBezTo>
                  <a:lnTo>
                    <a:pt x="7239" y="9637"/>
                  </a:lnTo>
                  <a:lnTo>
                    <a:pt x="5758" y="8155"/>
                  </a:lnTo>
                  <a:cubicBezTo>
                    <a:pt x="5095" y="7496"/>
                    <a:pt x="5092" y="6424"/>
                    <a:pt x="5755" y="5761"/>
                  </a:cubicBezTo>
                  <a:cubicBezTo>
                    <a:pt x="6085" y="5429"/>
                    <a:pt x="6519" y="5263"/>
                    <a:pt x="6954" y="5263"/>
                  </a:cubicBezTo>
                  <a:cubicBezTo>
                    <a:pt x="7386" y="5263"/>
                    <a:pt x="7818" y="5428"/>
                    <a:pt x="8149" y="5758"/>
                  </a:cubicBezTo>
                  <a:lnTo>
                    <a:pt x="9633" y="7188"/>
                  </a:lnTo>
                  <a:lnTo>
                    <a:pt x="11118" y="5758"/>
                  </a:lnTo>
                  <a:cubicBezTo>
                    <a:pt x="11448" y="5428"/>
                    <a:pt x="11881" y="5263"/>
                    <a:pt x="12313" y="5263"/>
                  </a:cubicBezTo>
                  <a:close/>
                  <a:moveTo>
                    <a:pt x="9636" y="1"/>
                  </a:moveTo>
                  <a:cubicBezTo>
                    <a:pt x="7095" y="1"/>
                    <a:pt x="4686" y="1012"/>
                    <a:pt x="2849" y="2849"/>
                  </a:cubicBezTo>
                  <a:cubicBezTo>
                    <a:pt x="1012" y="4686"/>
                    <a:pt x="0" y="7098"/>
                    <a:pt x="0" y="9637"/>
                  </a:cubicBezTo>
                  <a:cubicBezTo>
                    <a:pt x="0" y="12175"/>
                    <a:pt x="1012" y="14587"/>
                    <a:pt x="2849" y="16424"/>
                  </a:cubicBezTo>
                  <a:cubicBezTo>
                    <a:pt x="4686" y="18261"/>
                    <a:pt x="7095" y="19273"/>
                    <a:pt x="9636" y="19273"/>
                  </a:cubicBezTo>
                  <a:cubicBezTo>
                    <a:pt x="12175" y="19273"/>
                    <a:pt x="14584" y="18261"/>
                    <a:pt x="16421" y="16424"/>
                  </a:cubicBezTo>
                  <a:cubicBezTo>
                    <a:pt x="18261" y="14587"/>
                    <a:pt x="19272" y="12175"/>
                    <a:pt x="19272" y="9637"/>
                  </a:cubicBezTo>
                  <a:cubicBezTo>
                    <a:pt x="19272" y="7098"/>
                    <a:pt x="18261" y="4686"/>
                    <a:pt x="16421" y="2849"/>
                  </a:cubicBezTo>
                  <a:cubicBezTo>
                    <a:pt x="14584" y="1012"/>
                    <a:pt x="12175" y="1"/>
                    <a:pt x="963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2587" name="Google Shape;2522;p64">
            <a:extLst>
              <a:ext uri="{FF2B5EF4-FFF2-40B4-BE49-F238E27FC236}">
                <a16:creationId xmlns:a16="http://schemas.microsoft.com/office/drawing/2014/main" id="{E5D7B50F-AE9C-DAE9-ED94-025F172D331E}"/>
              </a:ext>
            </a:extLst>
          </p:cNvPr>
          <p:cNvGrpSpPr/>
          <p:nvPr/>
        </p:nvGrpSpPr>
        <p:grpSpPr>
          <a:xfrm>
            <a:off x="3165306" y="4243968"/>
            <a:ext cx="325087" cy="325087"/>
            <a:chOff x="2085525" y="4992125"/>
            <a:chExt cx="481825" cy="481825"/>
          </a:xfrm>
          <a:solidFill>
            <a:srgbClr val="FF0000"/>
          </a:solidFill>
        </p:grpSpPr>
        <p:sp>
          <p:nvSpPr>
            <p:cNvPr id="2588" name="Google Shape;2523;p64">
              <a:extLst>
                <a:ext uri="{FF2B5EF4-FFF2-40B4-BE49-F238E27FC236}">
                  <a16:creationId xmlns:a16="http://schemas.microsoft.com/office/drawing/2014/main" id="{B095098B-BC40-7834-2962-918B064B9757}"/>
                </a:ext>
              </a:extLst>
            </p:cNvPr>
            <p:cNvSpPr/>
            <p:nvPr/>
          </p:nvSpPr>
          <p:spPr>
            <a:xfrm>
              <a:off x="2244150" y="5152125"/>
              <a:ext cx="164500" cy="161825"/>
            </a:xfrm>
            <a:custGeom>
              <a:avLst/>
              <a:gdLst/>
              <a:ahLst/>
              <a:cxnLst/>
              <a:rect l="l" t="t" r="r" b="b"/>
              <a:pathLst>
                <a:path w="6580" h="6473" extrusionOk="0">
                  <a:moveTo>
                    <a:pt x="618" y="1"/>
                  </a:moveTo>
                  <a:cubicBezTo>
                    <a:pt x="474" y="1"/>
                    <a:pt x="329" y="56"/>
                    <a:pt x="220" y="165"/>
                  </a:cubicBezTo>
                  <a:cubicBezTo>
                    <a:pt x="3" y="385"/>
                    <a:pt x="0" y="737"/>
                    <a:pt x="214" y="957"/>
                  </a:cubicBezTo>
                  <a:lnTo>
                    <a:pt x="2093" y="2836"/>
                  </a:lnTo>
                  <a:cubicBezTo>
                    <a:pt x="2313" y="3059"/>
                    <a:pt x="2313" y="3414"/>
                    <a:pt x="2093" y="3637"/>
                  </a:cubicBezTo>
                  <a:lnTo>
                    <a:pt x="214" y="5516"/>
                  </a:lnTo>
                  <a:cubicBezTo>
                    <a:pt x="0" y="5736"/>
                    <a:pt x="3" y="6088"/>
                    <a:pt x="220" y="6308"/>
                  </a:cubicBezTo>
                  <a:cubicBezTo>
                    <a:pt x="329" y="6418"/>
                    <a:pt x="474" y="6473"/>
                    <a:pt x="618" y="6473"/>
                  </a:cubicBezTo>
                  <a:cubicBezTo>
                    <a:pt x="760" y="6473"/>
                    <a:pt x="902" y="6420"/>
                    <a:pt x="1012" y="6314"/>
                  </a:cubicBezTo>
                  <a:lnTo>
                    <a:pt x="1018" y="6308"/>
                  </a:lnTo>
                  <a:lnTo>
                    <a:pt x="2897" y="4495"/>
                  </a:lnTo>
                  <a:cubicBezTo>
                    <a:pt x="3007" y="4390"/>
                    <a:pt x="3148" y="4337"/>
                    <a:pt x="3290" y="4337"/>
                  </a:cubicBezTo>
                  <a:cubicBezTo>
                    <a:pt x="3431" y="4337"/>
                    <a:pt x="3573" y="4390"/>
                    <a:pt x="3683" y="4495"/>
                  </a:cubicBezTo>
                  <a:lnTo>
                    <a:pt x="5562" y="6308"/>
                  </a:lnTo>
                  <a:lnTo>
                    <a:pt x="5568" y="6314"/>
                  </a:lnTo>
                  <a:cubicBezTo>
                    <a:pt x="5678" y="6420"/>
                    <a:pt x="5820" y="6473"/>
                    <a:pt x="5962" y="6473"/>
                  </a:cubicBezTo>
                  <a:cubicBezTo>
                    <a:pt x="6106" y="6473"/>
                    <a:pt x="6250" y="6418"/>
                    <a:pt x="6360" y="6308"/>
                  </a:cubicBezTo>
                  <a:cubicBezTo>
                    <a:pt x="6577" y="6088"/>
                    <a:pt x="6580" y="5736"/>
                    <a:pt x="6366" y="5516"/>
                  </a:cubicBezTo>
                  <a:lnTo>
                    <a:pt x="4487" y="3637"/>
                  </a:lnTo>
                  <a:cubicBezTo>
                    <a:pt x="4267" y="3414"/>
                    <a:pt x="4267" y="3059"/>
                    <a:pt x="4487" y="2836"/>
                  </a:cubicBezTo>
                  <a:lnTo>
                    <a:pt x="6366" y="957"/>
                  </a:lnTo>
                  <a:cubicBezTo>
                    <a:pt x="6580" y="737"/>
                    <a:pt x="6577" y="385"/>
                    <a:pt x="6360" y="165"/>
                  </a:cubicBezTo>
                  <a:cubicBezTo>
                    <a:pt x="6250" y="56"/>
                    <a:pt x="6106" y="1"/>
                    <a:pt x="5962" y="1"/>
                  </a:cubicBezTo>
                  <a:cubicBezTo>
                    <a:pt x="5820" y="1"/>
                    <a:pt x="5678" y="53"/>
                    <a:pt x="5568" y="159"/>
                  </a:cubicBezTo>
                  <a:lnTo>
                    <a:pt x="5562" y="165"/>
                  </a:lnTo>
                  <a:lnTo>
                    <a:pt x="3683" y="1978"/>
                  </a:lnTo>
                  <a:cubicBezTo>
                    <a:pt x="3573" y="2083"/>
                    <a:pt x="3431" y="2136"/>
                    <a:pt x="3290" y="2136"/>
                  </a:cubicBezTo>
                  <a:cubicBezTo>
                    <a:pt x="3148" y="2136"/>
                    <a:pt x="3007" y="2083"/>
                    <a:pt x="2897" y="1978"/>
                  </a:cubicBezTo>
                  <a:lnTo>
                    <a:pt x="1018" y="165"/>
                  </a:lnTo>
                  <a:lnTo>
                    <a:pt x="1012" y="159"/>
                  </a:lnTo>
                  <a:cubicBezTo>
                    <a:pt x="902" y="53"/>
                    <a:pt x="760" y="1"/>
                    <a:pt x="61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2589" name="Google Shape;2524;p64">
              <a:extLst>
                <a:ext uri="{FF2B5EF4-FFF2-40B4-BE49-F238E27FC236}">
                  <a16:creationId xmlns:a16="http://schemas.microsoft.com/office/drawing/2014/main" id="{E196181E-35DE-D92D-B33E-6DEA4EAA5545}"/>
                </a:ext>
              </a:extLst>
            </p:cNvPr>
            <p:cNvSpPr/>
            <p:nvPr/>
          </p:nvSpPr>
          <p:spPr>
            <a:xfrm>
              <a:off x="2085525" y="4992125"/>
              <a:ext cx="481825" cy="481825"/>
            </a:xfrm>
            <a:custGeom>
              <a:avLst/>
              <a:gdLst/>
              <a:ahLst/>
              <a:cxnLst/>
              <a:rect l="l" t="t" r="r" b="b"/>
              <a:pathLst>
                <a:path w="19273" h="19273" extrusionOk="0">
                  <a:moveTo>
                    <a:pt x="12313" y="5263"/>
                  </a:moveTo>
                  <a:cubicBezTo>
                    <a:pt x="12748" y="5263"/>
                    <a:pt x="13183" y="5429"/>
                    <a:pt x="13515" y="5761"/>
                  </a:cubicBezTo>
                  <a:cubicBezTo>
                    <a:pt x="14174" y="6424"/>
                    <a:pt x="14171" y="7496"/>
                    <a:pt x="13509" y="8155"/>
                  </a:cubicBezTo>
                  <a:lnTo>
                    <a:pt x="12030" y="9637"/>
                  </a:lnTo>
                  <a:lnTo>
                    <a:pt x="13512" y="11118"/>
                  </a:lnTo>
                  <a:cubicBezTo>
                    <a:pt x="14174" y="11778"/>
                    <a:pt x="14177" y="12850"/>
                    <a:pt x="13515" y="13512"/>
                  </a:cubicBezTo>
                  <a:cubicBezTo>
                    <a:pt x="13184" y="13844"/>
                    <a:pt x="12749" y="14011"/>
                    <a:pt x="12315" y="14011"/>
                  </a:cubicBezTo>
                  <a:cubicBezTo>
                    <a:pt x="11883" y="14011"/>
                    <a:pt x="11451" y="13847"/>
                    <a:pt x="11121" y="13518"/>
                  </a:cubicBezTo>
                  <a:lnTo>
                    <a:pt x="9636" y="12088"/>
                  </a:lnTo>
                  <a:lnTo>
                    <a:pt x="8152" y="13518"/>
                  </a:lnTo>
                  <a:cubicBezTo>
                    <a:pt x="7822" y="13847"/>
                    <a:pt x="7390" y="14011"/>
                    <a:pt x="6958" y="14011"/>
                  </a:cubicBezTo>
                  <a:cubicBezTo>
                    <a:pt x="6523" y="14011"/>
                    <a:pt x="6087" y="13844"/>
                    <a:pt x="5755" y="13512"/>
                  </a:cubicBezTo>
                  <a:cubicBezTo>
                    <a:pt x="5095" y="12850"/>
                    <a:pt x="5098" y="11778"/>
                    <a:pt x="5761" y="11118"/>
                  </a:cubicBezTo>
                  <a:lnTo>
                    <a:pt x="7239" y="9637"/>
                  </a:lnTo>
                  <a:lnTo>
                    <a:pt x="5758" y="8155"/>
                  </a:lnTo>
                  <a:cubicBezTo>
                    <a:pt x="5095" y="7496"/>
                    <a:pt x="5092" y="6424"/>
                    <a:pt x="5755" y="5761"/>
                  </a:cubicBezTo>
                  <a:cubicBezTo>
                    <a:pt x="6085" y="5429"/>
                    <a:pt x="6519" y="5263"/>
                    <a:pt x="6954" y="5263"/>
                  </a:cubicBezTo>
                  <a:cubicBezTo>
                    <a:pt x="7386" y="5263"/>
                    <a:pt x="7818" y="5428"/>
                    <a:pt x="8149" y="5758"/>
                  </a:cubicBezTo>
                  <a:lnTo>
                    <a:pt x="9633" y="7188"/>
                  </a:lnTo>
                  <a:lnTo>
                    <a:pt x="11118" y="5758"/>
                  </a:lnTo>
                  <a:cubicBezTo>
                    <a:pt x="11448" y="5428"/>
                    <a:pt x="11881" y="5263"/>
                    <a:pt x="12313" y="5263"/>
                  </a:cubicBezTo>
                  <a:close/>
                  <a:moveTo>
                    <a:pt x="9636" y="1"/>
                  </a:moveTo>
                  <a:cubicBezTo>
                    <a:pt x="7095" y="1"/>
                    <a:pt x="4686" y="1012"/>
                    <a:pt x="2849" y="2849"/>
                  </a:cubicBezTo>
                  <a:cubicBezTo>
                    <a:pt x="1012" y="4686"/>
                    <a:pt x="0" y="7098"/>
                    <a:pt x="0" y="9637"/>
                  </a:cubicBezTo>
                  <a:cubicBezTo>
                    <a:pt x="0" y="12175"/>
                    <a:pt x="1012" y="14587"/>
                    <a:pt x="2849" y="16424"/>
                  </a:cubicBezTo>
                  <a:cubicBezTo>
                    <a:pt x="4686" y="18261"/>
                    <a:pt x="7095" y="19273"/>
                    <a:pt x="9636" y="19273"/>
                  </a:cubicBezTo>
                  <a:cubicBezTo>
                    <a:pt x="12175" y="19273"/>
                    <a:pt x="14584" y="18261"/>
                    <a:pt x="16421" y="16424"/>
                  </a:cubicBezTo>
                  <a:cubicBezTo>
                    <a:pt x="18261" y="14587"/>
                    <a:pt x="19272" y="12175"/>
                    <a:pt x="19272" y="9637"/>
                  </a:cubicBezTo>
                  <a:cubicBezTo>
                    <a:pt x="19272" y="7098"/>
                    <a:pt x="18261" y="4686"/>
                    <a:pt x="16421" y="2849"/>
                  </a:cubicBezTo>
                  <a:cubicBezTo>
                    <a:pt x="14584" y="1012"/>
                    <a:pt x="12175" y="1"/>
                    <a:pt x="963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2590" name="Google Shape;2522;p64">
            <a:extLst>
              <a:ext uri="{FF2B5EF4-FFF2-40B4-BE49-F238E27FC236}">
                <a16:creationId xmlns:a16="http://schemas.microsoft.com/office/drawing/2014/main" id="{CFA4DF4D-10F9-1A0D-338F-7632C65ABBFA}"/>
              </a:ext>
            </a:extLst>
          </p:cNvPr>
          <p:cNvGrpSpPr/>
          <p:nvPr/>
        </p:nvGrpSpPr>
        <p:grpSpPr>
          <a:xfrm>
            <a:off x="3783536" y="1758348"/>
            <a:ext cx="325087" cy="325087"/>
            <a:chOff x="2085525" y="4992125"/>
            <a:chExt cx="481825" cy="481825"/>
          </a:xfrm>
          <a:solidFill>
            <a:srgbClr val="FF0000"/>
          </a:solidFill>
        </p:grpSpPr>
        <p:sp>
          <p:nvSpPr>
            <p:cNvPr id="2591" name="Google Shape;2523;p64">
              <a:extLst>
                <a:ext uri="{FF2B5EF4-FFF2-40B4-BE49-F238E27FC236}">
                  <a16:creationId xmlns:a16="http://schemas.microsoft.com/office/drawing/2014/main" id="{73C747B6-470F-EE2C-5F0D-8F41C21E9F4E}"/>
                </a:ext>
              </a:extLst>
            </p:cNvPr>
            <p:cNvSpPr/>
            <p:nvPr/>
          </p:nvSpPr>
          <p:spPr>
            <a:xfrm>
              <a:off x="2244150" y="5152125"/>
              <a:ext cx="164500" cy="161825"/>
            </a:xfrm>
            <a:custGeom>
              <a:avLst/>
              <a:gdLst/>
              <a:ahLst/>
              <a:cxnLst/>
              <a:rect l="l" t="t" r="r" b="b"/>
              <a:pathLst>
                <a:path w="6580" h="6473" extrusionOk="0">
                  <a:moveTo>
                    <a:pt x="618" y="1"/>
                  </a:moveTo>
                  <a:cubicBezTo>
                    <a:pt x="474" y="1"/>
                    <a:pt x="329" y="56"/>
                    <a:pt x="220" y="165"/>
                  </a:cubicBezTo>
                  <a:cubicBezTo>
                    <a:pt x="3" y="385"/>
                    <a:pt x="0" y="737"/>
                    <a:pt x="214" y="957"/>
                  </a:cubicBezTo>
                  <a:lnTo>
                    <a:pt x="2093" y="2836"/>
                  </a:lnTo>
                  <a:cubicBezTo>
                    <a:pt x="2313" y="3059"/>
                    <a:pt x="2313" y="3414"/>
                    <a:pt x="2093" y="3637"/>
                  </a:cubicBezTo>
                  <a:lnTo>
                    <a:pt x="214" y="5516"/>
                  </a:lnTo>
                  <a:cubicBezTo>
                    <a:pt x="0" y="5736"/>
                    <a:pt x="3" y="6088"/>
                    <a:pt x="220" y="6308"/>
                  </a:cubicBezTo>
                  <a:cubicBezTo>
                    <a:pt x="329" y="6418"/>
                    <a:pt x="474" y="6473"/>
                    <a:pt x="618" y="6473"/>
                  </a:cubicBezTo>
                  <a:cubicBezTo>
                    <a:pt x="760" y="6473"/>
                    <a:pt x="902" y="6420"/>
                    <a:pt x="1012" y="6314"/>
                  </a:cubicBezTo>
                  <a:lnTo>
                    <a:pt x="1018" y="6308"/>
                  </a:lnTo>
                  <a:lnTo>
                    <a:pt x="2897" y="4495"/>
                  </a:lnTo>
                  <a:cubicBezTo>
                    <a:pt x="3007" y="4390"/>
                    <a:pt x="3148" y="4337"/>
                    <a:pt x="3290" y="4337"/>
                  </a:cubicBezTo>
                  <a:cubicBezTo>
                    <a:pt x="3431" y="4337"/>
                    <a:pt x="3573" y="4390"/>
                    <a:pt x="3683" y="4495"/>
                  </a:cubicBezTo>
                  <a:lnTo>
                    <a:pt x="5562" y="6308"/>
                  </a:lnTo>
                  <a:lnTo>
                    <a:pt x="5568" y="6314"/>
                  </a:lnTo>
                  <a:cubicBezTo>
                    <a:pt x="5678" y="6420"/>
                    <a:pt x="5820" y="6473"/>
                    <a:pt x="5962" y="6473"/>
                  </a:cubicBezTo>
                  <a:cubicBezTo>
                    <a:pt x="6106" y="6473"/>
                    <a:pt x="6250" y="6418"/>
                    <a:pt x="6360" y="6308"/>
                  </a:cubicBezTo>
                  <a:cubicBezTo>
                    <a:pt x="6577" y="6088"/>
                    <a:pt x="6580" y="5736"/>
                    <a:pt x="6366" y="5516"/>
                  </a:cubicBezTo>
                  <a:lnTo>
                    <a:pt x="4487" y="3637"/>
                  </a:lnTo>
                  <a:cubicBezTo>
                    <a:pt x="4267" y="3414"/>
                    <a:pt x="4267" y="3059"/>
                    <a:pt x="4487" y="2836"/>
                  </a:cubicBezTo>
                  <a:lnTo>
                    <a:pt x="6366" y="957"/>
                  </a:lnTo>
                  <a:cubicBezTo>
                    <a:pt x="6580" y="737"/>
                    <a:pt x="6577" y="385"/>
                    <a:pt x="6360" y="165"/>
                  </a:cubicBezTo>
                  <a:cubicBezTo>
                    <a:pt x="6250" y="56"/>
                    <a:pt x="6106" y="1"/>
                    <a:pt x="5962" y="1"/>
                  </a:cubicBezTo>
                  <a:cubicBezTo>
                    <a:pt x="5820" y="1"/>
                    <a:pt x="5678" y="53"/>
                    <a:pt x="5568" y="159"/>
                  </a:cubicBezTo>
                  <a:lnTo>
                    <a:pt x="5562" y="165"/>
                  </a:lnTo>
                  <a:lnTo>
                    <a:pt x="3683" y="1978"/>
                  </a:lnTo>
                  <a:cubicBezTo>
                    <a:pt x="3573" y="2083"/>
                    <a:pt x="3431" y="2136"/>
                    <a:pt x="3290" y="2136"/>
                  </a:cubicBezTo>
                  <a:cubicBezTo>
                    <a:pt x="3148" y="2136"/>
                    <a:pt x="3007" y="2083"/>
                    <a:pt x="2897" y="1978"/>
                  </a:cubicBezTo>
                  <a:lnTo>
                    <a:pt x="1018" y="165"/>
                  </a:lnTo>
                  <a:lnTo>
                    <a:pt x="1012" y="159"/>
                  </a:lnTo>
                  <a:cubicBezTo>
                    <a:pt x="902" y="53"/>
                    <a:pt x="760" y="1"/>
                    <a:pt x="61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2592" name="Google Shape;2524;p64">
              <a:extLst>
                <a:ext uri="{FF2B5EF4-FFF2-40B4-BE49-F238E27FC236}">
                  <a16:creationId xmlns:a16="http://schemas.microsoft.com/office/drawing/2014/main" id="{2B406F0C-634A-B57D-FF86-86736DED2503}"/>
                </a:ext>
              </a:extLst>
            </p:cNvPr>
            <p:cNvSpPr/>
            <p:nvPr/>
          </p:nvSpPr>
          <p:spPr>
            <a:xfrm>
              <a:off x="2085525" y="4992125"/>
              <a:ext cx="481825" cy="481825"/>
            </a:xfrm>
            <a:custGeom>
              <a:avLst/>
              <a:gdLst/>
              <a:ahLst/>
              <a:cxnLst/>
              <a:rect l="l" t="t" r="r" b="b"/>
              <a:pathLst>
                <a:path w="19273" h="19273" extrusionOk="0">
                  <a:moveTo>
                    <a:pt x="12313" y="5263"/>
                  </a:moveTo>
                  <a:cubicBezTo>
                    <a:pt x="12748" y="5263"/>
                    <a:pt x="13183" y="5429"/>
                    <a:pt x="13515" y="5761"/>
                  </a:cubicBezTo>
                  <a:cubicBezTo>
                    <a:pt x="14174" y="6424"/>
                    <a:pt x="14171" y="7496"/>
                    <a:pt x="13509" y="8155"/>
                  </a:cubicBezTo>
                  <a:lnTo>
                    <a:pt x="12030" y="9637"/>
                  </a:lnTo>
                  <a:lnTo>
                    <a:pt x="13512" y="11118"/>
                  </a:lnTo>
                  <a:cubicBezTo>
                    <a:pt x="14174" y="11778"/>
                    <a:pt x="14177" y="12850"/>
                    <a:pt x="13515" y="13512"/>
                  </a:cubicBezTo>
                  <a:cubicBezTo>
                    <a:pt x="13184" y="13844"/>
                    <a:pt x="12749" y="14011"/>
                    <a:pt x="12315" y="14011"/>
                  </a:cubicBezTo>
                  <a:cubicBezTo>
                    <a:pt x="11883" y="14011"/>
                    <a:pt x="11451" y="13847"/>
                    <a:pt x="11121" y="13518"/>
                  </a:cubicBezTo>
                  <a:lnTo>
                    <a:pt x="9636" y="12088"/>
                  </a:lnTo>
                  <a:lnTo>
                    <a:pt x="8152" y="13518"/>
                  </a:lnTo>
                  <a:cubicBezTo>
                    <a:pt x="7822" y="13847"/>
                    <a:pt x="7390" y="14011"/>
                    <a:pt x="6958" y="14011"/>
                  </a:cubicBezTo>
                  <a:cubicBezTo>
                    <a:pt x="6523" y="14011"/>
                    <a:pt x="6087" y="13844"/>
                    <a:pt x="5755" y="13512"/>
                  </a:cubicBezTo>
                  <a:cubicBezTo>
                    <a:pt x="5095" y="12850"/>
                    <a:pt x="5098" y="11778"/>
                    <a:pt x="5761" y="11118"/>
                  </a:cubicBezTo>
                  <a:lnTo>
                    <a:pt x="7239" y="9637"/>
                  </a:lnTo>
                  <a:lnTo>
                    <a:pt x="5758" y="8155"/>
                  </a:lnTo>
                  <a:cubicBezTo>
                    <a:pt x="5095" y="7496"/>
                    <a:pt x="5092" y="6424"/>
                    <a:pt x="5755" y="5761"/>
                  </a:cubicBezTo>
                  <a:cubicBezTo>
                    <a:pt x="6085" y="5429"/>
                    <a:pt x="6519" y="5263"/>
                    <a:pt x="6954" y="5263"/>
                  </a:cubicBezTo>
                  <a:cubicBezTo>
                    <a:pt x="7386" y="5263"/>
                    <a:pt x="7818" y="5428"/>
                    <a:pt x="8149" y="5758"/>
                  </a:cubicBezTo>
                  <a:lnTo>
                    <a:pt x="9633" y="7188"/>
                  </a:lnTo>
                  <a:lnTo>
                    <a:pt x="11118" y="5758"/>
                  </a:lnTo>
                  <a:cubicBezTo>
                    <a:pt x="11448" y="5428"/>
                    <a:pt x="11881" y="5263"/>
                    <a:pt x="12313" y="5263"/>
                  </a:cubicBezTo>
                  <a:close/>
                  <a:moveTo>
                    <a:pt x="9636" y="1"/>
                  </a:moveTo>
                  <a:cubicBezTo>
                    <a:pt x="7095" y="1"/>
                    <a:pt x="4686" y="1012"/>
                    <a:pt x="2849" y="2849"/>
                  </a:cubicBezTo>
                  <a:cubicBezTo>
                    <a:pt x="1012" y="4686"/>
                    <a:pt x="0" y="7098"/>
                    <a:pt x="0" y="9637"/>
                  </a:cubicBezTo>
                  <a:cubicBezTo>
                    <a:pt x="0" y="12175"/>
                    <a:pt x="1012" y="14587"/>
                    <a:pt x="2849" y="16424"/>
                  </a:cubicBezTo>
                  <a:cubicBezTo>
                    <a:pt x="4686" y="18261"/>
                    <a:pt x="7095" y="19273"/>
                    <a:pt x="9636" y="19273"/>
                  </a:cubicBezTo>
                  <a:cubicBezTo>
                    <a:pt x="12175" y="19273"/>
                    <a:pt x="14584" y="18261"/>
                    <a:pt x="16421" y="16424"/>
                  </a:cubicBezTo>
                  <a:cubicBezTo>
                    <a:pt x="18261" y="14587"/>
                    <a:pt x="19272" y="12175"/>
                    <a:pt x="19272" y="9637"/>
                  </a:cubicBezTo>
                  <a:cubicBezTo>
                    <a:pt x="19272" y="7098"/>
                    <a:pt x="18261" y="4686"/>
                    <a:pt x="16421" y="2849"/>
                  </a:cubicBezTo>
                  <a:cubicBezTo>
                    <a:pt x="14584" y="1012"/>
                    <a:pt x="12175" y="1"/>
                    <a:pt x="963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2593" name="Google Shape;2522;p64">
            <a:extLst>
              <a:ext uri="{FF2B5EF4-FFF2-40B4-BE49-F238E27FC236}">
                <a16:creationId xmlns:a16="http://schemas.microsoft.com/office/drawing/2014/main" id="{29DD0509-C4A0-529E-0CEB-0405F2C19C10}"/>
              </a:ext>
            </a:extLst>
          </p:cNvPr>
          <p:cNvGrpSpPr/>
          <p:nvPr/>
        </p:nvGrpSpPr>
        <p:grpSpPr>
          <a:xfrm>
            <a:off x="3783536" y="2400710"/>
            <a:ext cx="325087" cy="325087"/>
            <a:chOff x="2085525" y="4992125"/>
            <a:chExt cx="481825" cy="481825"/>
          </a:xfrm>
          <a:solidFill>
            <a:srgbClr val="FF0000"/>
          </a:solidFill>
        </p:grpSpPr>
        <p:sp>
          <p:nvSpPr>
            <p:cNvPr id="2594" name="Google Shape;2523;p64">
              <a:extLst>
                <a:ext uri="{FF2B5EF4-FFF2-40B4-BE49-F238E27FC236}">
                  <a16:creationId xmlns:a16="http://schemas.microsoft.com/office/drawing/2014/main" id="{21425E78-0216-5C1D-4FFE-DF3B08028F55}"/>
                </a:ext>
              </a:extLst>
            </p:cNvPr>
            <p:cNvSpPr/>
            <p:nvPr/>
          </p:nvSpPr>
          <p:spPr>
            <a:xfrm>
              <a:off x="2244150" y="5152125"/>
              <a:ext cx="164500" cy="161825"/>
            </a:xfrm>
            <a:custGeom>
              <a:avLst/>
              <a:gdLst/>
              <a:ahLst/>
              <a:cxnLst/>
              <a:rect l="l" t="t" r="r" b="b"/>
              <a:pathLst>
                <a:path w="6580" h="6473" extrusionOk="0">
                  <a:moveTo>
                    <a:pt x="618" y="1"/>
                  </a:moveTo>
                  <a:cubicBezTo>
                    <a:pt x="474" y="1"/>
                    <a:pt x="329" y="56"/>
                    <a:pt x="220" y="165"/>
                  </a:cubicBezTo>
                  <a:cubicBezTo>
                    <a:pt x="3" y="385"/>
                    <a:pt x="0" y="737"/>
                    <a:pt x="214" y="957"/>
                  </a:cubicBezTo>
                  <a:lnTo>
                    <a:pt x="2093" y="2836"/>
                  </a:lnTo>
                  <a:cubicBezTo>
                    <a:pt x="2313" y="3059"/>
                    <a:pt x="2313" y="3414"/>
                    <a:pt x="2093" y="3637"/>
                  </a:cubicBezTo>
                  <a:lnTo>
                    <a:pt x="214" y="5516"/>
                  </a:lnTo>
                  <a:cubicBezTo>
                    <a:pt x="0" y="5736"/>
                    <a:pt x="3" y="6088"/>
                    <a:pt x="220" y="6308"/>
                  </a:cubicBezTo>
                  <a:cubicBezTo>
                    <a:pt x="329" y="6418"/>
                    <a:pt x="474" y="6473"/>
                    <a:pt x="618" y="6473"/>
                  </a:cubicBezTo>
                  <a:cubicBezTo>
                    <a:pt x="760" y="6473"/>
                    <a:pt x="902" y="6420"/>
                    <a:pt x="1012" y="6314"/>
                  </a:cubicBezTo>
                  <a:lnTo>
                    <a:pt x="1018" y="6308"/>
                  </a:lnTo>
                  <a:lnTo>
                    <a:pt x="2897" y="4495"/>
                  </a:lnTo>
                  <a:cubicBezTo>
                    <a:pt x="3007" y="4390"/>
                    <a:pt x="3148" y="4337"/>
                    <a:pt x="3290" y="4337"/>
                  </a:cubicBezTo>
                  <a:cubicBezTo>
                    <a:pt x="3431" y="4337"/>
                    <a:pt x="3573" y="4390"/>
                    <a:pt x="3683" y="4495"/>
                  </a:cubicBezTo>
                  <a:lnTo>
                    <a:pt x="5562" y="6308"/>
                  </a:lnTo>
                  <a:lnTo>
                    <a:pt x="5568" y="6314"/>
                  </a:lnTo>
                  <a:cubicBezTo>
                    <a:pt x="5678" y="6420"/>
                    <a:pt x="5820" y="6473"/>
                    <a:pt x="5962" y="6473"/>
                  </a:cubicBezTo>
                  <a:cubicBezTo>
                    <a:pt x="6106" y="6473"/>
                    <a:pt x="6250" y="6418"/>
                    <a:pt x="6360" y="6308"/>
                  </a:cubicBezTo>
                  <a:cubicBezTo>
                    <a:pt x="6577" y="6088"/>
                    <a:pt x="6580" y="5736"/>
                    <a:pt x="6366" y="5516"/>
                  </a:cubicBezTo>
                  <a:lnTo>
                    <a:pt x="4487" y="3637"/>
                  </a:lnTo>
                  <a:cubicBezTo>
                    <a:pt x="4267" y="3414"/>
                    <a:pt x="4267" y="3059"/>
                    <a:pt x="4487" y="2836"/>
                  </a:cubicBezTo>
                  <a:lnTo>
                    <a:pt x="6366" y="957"/>
                  </a:lnTo>
                  <a:cubicBezTo>
                    <a:pt x="6580" y="737"/>
                    <a:pt x="6577" y="385"/>
                    <a:pt x="6360" y="165"/>
                  </a:cubicBezTo>
                  <a:cubicBezTo>
                    <a:pt x="6250" y="56"/>
                    <a:pt x="6106" y="1"/>
                    <a:pt x="5962" y="1"/>
                  </a:cubicBezTo>
                  <a:cubicBezTo>
                    <a:pt x="5820" y="1"/>
                    <a:pt x="5678" y="53"/>
                    <a:pt x="5568" y="159"/>
                  </a:cubicBezTo>
                  <a:lnTo>
                    <a:pt x="5562" y="165"/>
                  </a:lnTo>
                  <a:lnTo>
                    <a:pt x="3683" y="1978"/>
                  </a:lnTo>
                  <a:cubicBezTo>
                    <a:pt x="3573" y="2083"/>
                    <a:pt x="3431" y="2136"/>
                    <a:pt x="3290" y="2136"/>
                  </a:cubicBezTo>
                  <a:cubicBezTo>
                    <a:pt x="3148" y="2136"/>
                    <a:pt x="3007" y="2083"/>
                    <a:pt x="2897" y="1978"/>
                  </a:cubicBezTo>
                  <a:lnTo>
                    <a:pt x="1018" y="165"/>
                  </a:lnTo>
                  <a:lnTo>
                    <a:pt x="1012" y="159"/>
                  </a:lnTo>
                  <a:cubicBezTo>
                    <a:pt x="902" y="53"/>
                    <a:pt x="760" y="1"/>
                    <a:pt x="61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2595" name="Google Shape;2524;p64">
              <a:extLst>
                <a:ext uri="{FF2B5EF4-FFF2-40B4-BE49-F238E27FC236}">
                  <a16:creationId xmlns:a16="http://schemas.microsoft.com/office/drawing/2014/main" id="{EF9CBA24-986A-BCC8-6E85-CA21B7E5AF52}"/>
                </a:ext>
              </a:extLst>
            </p:cNvPr>
            <p:cNvSpPr/>
            <p:nvPr/>
          </p:nvSpPr>
          <p:spPr>
            <a:xfrm>
              <a:off x="2085525" y="4992125"/>
              <a:ext cx="481825" cy="481825"/>
            </a:xfrm>
            <a:custGeom>
              <a:avLst/>
              <a:gdLst/>
              <a:ahLst/>
              <a:cxnLst/>
              <a:rect l="l" t="t" r="r" b="b"/>
              <a:pathLst>
                <a:path w="19273" h="19273" extrusionOk="0">
                  <a:moveTo>
                    <a:pt x="12313" y="5263"/>
                  </a:moveTo>
                  <a:cubicBezTo>
                    <a:pt x="12748" y="5263"/>
                    <a:pt x="13183" y="5429"/>
                    <a:pt x="13515" y="5761"/>
                  </a:cubicBezTo>
                  <a:cubicBezTo>
                    <a:pt x="14174" y="6424"/>
                    <a:pt x="14171" y="7496"/>
                    <a:pt x="13509" y="8155"/>
                  </a:cubicBezTo>
                  <a:lnTo>
                    <a:pt x="12030" y="9637"/>
                  </a:lnTo>
                  <a:lnTo>
                    <a:pt x="13512" y="11118"/>
                  </a:lnTo>
                  <a:cubicBezTo>
                    <a:pt x="14174" y="11778"/>
                    <a:pt x="14177" y="12850"/>
                    <a:pt x="13515" y="13512"/>
                  </a:cubicBezTo>
                  <a:cubicBezTo>
                    <a:pt x="13184" y="13844"/>
                    <a:pt x="12749" y="14011"/>
                    <a:pt x="12315" y="14011"/>
                  </a:cubicBezTo>
                  <a:cubicBezTo>
                    <a:pt x="11883" y="14011"/>
                    <a:pt x="11451" y="13847"/>
                    <a:pt x="11121" y="13518"/>
                  </a:cubicBezTo>
                  <a:lnTo>
                    <a:pt x="9636" y="12088"/>
                  </a:lnTo>
                  <a:lnTo>
                    <a:pt x="8152" y="13518"/>
                  </a:lnTo>
                  <a:cubicBezTo>
                    <a:pt x="7822" y="13847"/>
                    <a:pt x="7390" y="14011"/>
                    <a:pt x="6958" y="14011"/>
                  </a:cubicBezTo>
                  <a:cubicBezTo>
                    <a:pt x="6523" y="14011"/>
                    <a:pt x="6087" y="13844"/>
                    <a:pt x="5755" y="13512"/>
                  </a:cubicBezTo>
                  <a:cubicBezTo>
                    <a:pt x="5095" y="12850"/>
                    <a:pt x="5098" y="11778"/>
                    <a:pt x="5761" y="11118"/>
                  </a:cubicBezTo>
                  <a:lnTo>
                    <a:pt x="7239" y="9637"/>
                  </a:lnTo>
                  <a:lnTo>
                    <a:pt x="5758" y="8155"/>
                  </a:lnTo>
                  <a:cubicBezTo>
                    <a:pt x="5095" y="7496"/>
                    <a:pt x="5092" y="6424"/>
                    <a:pt x="5755" y="5761"/>
                  </a:cubicBezTo>
                  <a:cubicBezTo>
                    <a:pt x="6085" y="5429"/>
                    <a:pt x="6519" y="5263"/>
                    <a:pt x="6954" y="5263"/>
                  </a:cubicBezTo>
                  <a:cubicBezTo>
                    <a:pt x="7386" y="5263"/>
                    <a:pt x="7818" y="5428"/>
                    <a:pt x="8149" y="5758"/>
                  </a:cubicBezTo>
                  <a:lnTo>
                    <a:pt x="9633" y="7188"/>
                  </a:lnTo>
                  <a:lnTo>
                    <a:pt x="11118" y="5758"/>
                  </a:lnTo>
                  <a:cubicBezTo>
                    <a:pt x="11448" y="5428"/>
                    <a:pt x="11881" y="5263"/>
                    <a:pt x="12313" y="5263"/>
                  </a:cubicBezTo>
                  <a:close/>
                  <a:moveTo>
                    <a:pt x="9636" y="1"/>
                  </a:moveTo>
                  <a:cubicBezTo>
                    <a:pt x="7095" y="1"/>
                    <a:pt x="4686" y="1012"/>
                    <a:pt x="2849" y="2849"/>
                  </a:cubicBezTo>
                  <a:cubicBezTo>
                    <a:pt x="1012" y="4686"/>
                    <a:pt x="0" y="7098"/>
                    <a:pt x="0" y="9637"/>
                  </a:cubicBezTo>
                  <a:cubicBezTo>
                    <a:pt x="0" y="12175"/>
                    <a:pt x="1012" y="14587"/>
                    <a:pt x="2849" y="16424"/>
                  </a:cubicBezTo>
                  <a:cubicBezTo>
                    <a:pt x="4686" y="18261"/>
                    <a:pt x="7095" y="19273"/>
                    <a:pt x="9636" y="19273"/>
                  </a:cubicBezTo>
                  <a:cubicBezTo>
                    <a:pt x="12175" y="19273"/>
                    <a:pt x="14584" y="18261"/>
                    <a:pt x="16421" y="16424"/>
                  </a:cubicBezTo>
                  <a:cubicBezTo>
                    <a:pt x="18261" y="14587"/>
                    <a:pt x="19272" y="12175"/>
                    <a:pt x="19272" y="9637"/>
                  </a:cubicBezTo>
                  <a:cubicBezTo>
                    <a:pt x="19272" y="7098"/>
                    <a:pt x="18261" y="4686"/>
                    <a:pt x="16421" y="2849"/>
                  </a:cubicBezTo>
                  <a:cubicBezTo>
                    <a:pt x="14584" y="1012"/>
                    <a:pt x="12175" y="1"/>
                    <a:pt x="963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2596" name="Google Shape;2522;p64">
            <a:extLst>
              <a:ext uri="{FF2B5EF4-FFF2-40B4-BE49-F238E27FC236}">
                <a16:creationId xmlns:a16="http://schemas.microsoft.com/office/drawing/2014/main" id="{4206A34B-3D41-8495-6C95-878A8A050989}"/>
              </a:ext>
            </a:extLst>
          </p:cNvPr>
          <p:cNvGrpSpPr/>
          <p:nvPr/>
        </p:nvGrpSpPr>
        <p:grpSpPr>
          <a:xfrm>
            <a:off x="3788662" y="2998184"/>
            <a:ext cx="325087" cy="325087"/>
            <a:chOff x="2085525" y="4992125"/>
            <a:chExt cx="481825" cy="481825"/>
          </a:xfrm>
          <a:solidFill>
            <a:srgbClr val="FF0000"/>
          </a:solidFill>
        </p:grpSpPr>
        <p:sp>
          <p:nvSpPr>
            <p:cNvPr id="2597" name="Google Shape;2523;p64">
              <a:extLst>
                <a:ext uri="{FF2B5EF4-FFF2-40B4-BE49-F238E27FC236}">
                  <a16:creationId xmlns:a16="http://schemas.microsoft.com/office/drawing/2014/main" id="{3FBA87A8-F36E-3632-B251-6DF8559F1DAA}"/>
                </a:ext>
              </a:extLst>
            </p:cNvPr>
            <p:cNvSpPr/>
            <p:nvPr/>
          </p:nvSpPr>
          <p:spPr>
            <a:xfrm>
              <a:off x="2244150" y="5152125"/>
              <a:ext cx="164500" cy="161825"/>
            </a:xfrm>
            <a:custGeom>
              <a:avLst/>
              <a:gdLst/>
              <a:ahLst/>
              <a:cxnLst/>
              <a:rect l="l" t="t" r="r" b="b"/>
              <a:pathLst>
                <a:path w="6580" h="6473" extrusionOk="0">
                  <a:moveTo>
                    <a:pt x="618" y="1"/>
                  </a:moveTo>
                  <a:cubicBezTo>
                    <a:pt x="474" y="1"/>
                    <a:pt x="329" y="56"/>
                    <a:pt x="220" y="165"/>
                  </a:cubicBezTo>
                  <a:cubicBezTo>
                    <a:pt x="3" y="385"/>
                    <a:pt x="0" y="737"/>
                    <a:pt x="214" y="957"/>
                  </a:cubicBezTo>
                  <a:lnTo>
                    <a:pt x="2093" y="2836"/>
                  </a:lnTo>
                  <a:cubicBezTo>
                    <a:pt x="2313" y="3059"/>
                    <a:pt x="2313" y="3414"/>
                    <a:pt x="2093" y="3637"/>
                  </a:cubicBezTo>
                  <a:lnTo>
                    <a:pt x="214" y="5516"/>
                  </a:lnTo>
                  <a:cubicBezTo>
                    <a:pt x="0" y="5736"/>
                    <a:pt x="3" y="6088"/>
                    <a:pt x="220" y="6308"/>
                  </a:cubicBezTo>
                  <a:cubicBezTo>
                    <a:pt x="329" y="6418"/>
                    <a:pt x="474" y="6473"/>
                    <a:pt x="618" y="6473"/>
                  </a:cubicBezTo>
                  <a:cubicBezTo>
                    <a:pt x="760" y="6473"/>
                    <a:pt x="902" y="6420"/>
                    <a:pt x="1012" y="6314"/>
                  </a:cubicBezTo>
                  <a:lnTo>
                    <a:pt x="1018" y="6308"/>
                  </a:lnTo>
                  <a:lnTo>
                    <a:pt x="2897" y="4495"/>
                  </a:lnTo>
                  <a:cubicBezTo>
                    <a:pt x="3007" y="4390"/>
                    <a:pt x="3148" y="4337"/>
                    <a:pt x="3290" y="4337"/>
                  </a:cubicBezTo>
                  <a:cubicBezTo>
                    <a:pt x="3431" y="4337"/>
                    <a:pt x="3573" y="4390"/>
                    <a:pt x="3683" y="4495"/>
                  </a:cubicBezTo>
                  <a:lnTo>
                    <a:pt x="5562" y="6308"/>
                  </a:lnTo>
                  <a:lnTo>
                    <a:pt x="5568" y="6314"/>
                  </a:lnTo>
                  <a:cubicBezTo>
                    <a:pt x="5678" y="6420"/>
                    <a:pt x="5820" y="6473"/>
                    <a:pt x="5962" y="6473"/>
                  </a:cubicBezTo>
                  <a:cubicBezTo>
                    <a:pt x="6106" y="6473"/>
                    <a:pt x="6250" y="6418"/>
                    <a:pt x="6360" y="6308"/>
                  </a:cubicBezTo>
                  <a:cubicBezTo>
                    <a:pt x="6577" y="6088"/>
                    <a:pt x="6580" y="5736"/>
                    <a:pt x="6366" y="5516"/>
                  </a:cubicBezTo>
                  <a:lnTo>
                    <a:pt x="4487" y="3637"/>
                  </a:lnTo>
                  <a:cubicBezTo>
                    <a:pt x="4267" y="3414"/>
                    <a:pt x="4267" y="3059"/>
                    <a:pt x="4487" y="2836"/>
                  </a:cubicBezTo>
                  <a:lnTo>
                    <a:pt x="6366" y="957"/>
                  </a:lnTo>
                  <a:cubicBezTo>
                    <a:pt x="6580" y="737"/>
                    <a:pt x="6577" y="385"/>
                    <a:pt x="6360" y="165"/>
                  </a:cubicBezTo>
                  <a:cubicBezTo>
                    <a:pt x="6250" y="56"/>
                    <a:pt x="6106" y="1"/>
                    <a:pt x="5962" y="1"/>
                  </a:cubicBezTo>
                  <a:cubicBezTo>
                    <a:pt x="5820" y="1"/>
                    <a:pt x="5678" y="53"/>
                    <a:pt x="5568" y="159"/>
                  </a:cubicBezTo>
                  <a:lnTo>
                    <a:pt x="5562" y="165"/>
                  </a:lnTo>
                  <a:lnTo>
                    <a:pt x="3683" y="1978"/>
                  </a:lnTo>
                  <a:cubicBezTo>
                    <a:pt x="3573" y="2083"/>
                    <a:pt x="3431" y="2136"/>
                    <a:pt x="3290" y="2136"/>
                  </a:cubicBezTo>
                  <a:cubicBezTo>
                    <a:pt x="3148" y="2136"/>
                    <a:pt x="3007" y="2083"/>
                    <a:pt x="2897" y="1978"/>
                  </a:cubicBezTo>
                  <a:lnTo>
                    <a:pt x="1018" y="165"/>
                  </a:lnTo>
                  <a:lnTo>
                    <a:pt x="1012" y="159"/>
                  </a:lnTo>
                  <a:cubicBezTo>
                    <a:pt x="902" y="53"/>
                    <a:pt x="760" y="1"/>
                    <a:pt x="61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2598" name="Google Shape;2524;p64">
              <a:extLst>
                <a:ext uri="{FF2B5EF4-FFF2-40B4-BE49-F238E27FC236}">
                  <a16:creationId xmlns:a16="http://schemas.microsoft.com/office/drawing/2014/main" id="{F8637C59-E6DD-B47C-1A2B-B8B240E17E53}"/>
                </a:ext>
              </a:extLst>
            </p:cNvPr>
            <p:cNvSpPr/>
            <p:nvPr/>
          </p:nvSpPr>
          <p:spPr>
            <a:xfrm>
              <a:off x="2085525" y="4992125"/>
              <a:ext cx="481825" cy="481825"/>
            </a:xfrm>
            <a:custGeom>
              <a:avLst/>
              <a:gdLst/>
              <a:ahLst/>
              <a:cxnLst/>
              <a:rect l="l" t="t" r="r" b="b"/>
              <a:pathLst>
                <a:path w="19273" h="19273" extrusionOk="0">
                  <a:moveTo>
                    <a:pt x="12313" y="5263"/>
                  </a:moveTo>
                  <a:cubicBezTo>
                    <a:pt x="12748" y="5263"/>
                    <a:pt x="13183" y="5429"/>
                    <a:pt x="13515" y="5761"/>
                  </a:cubicBezTo>
                  <a:cubicBezTo>
                    <a:pt x="14174" y="6424"/>
                    <a:pt x="14171" y="7496"/>
                    <a:pt x="13509" y="8155"/>
                  </a:cubicBezTo>
                  <a:lnTo>
                    <a:pt x="12030" y="9637"/>
                  </a:lnTo>
                  <a:lnTo>
                    <a:pt x="13512" y="11118"/>
                  </a:lnTo>
                  <a:cubicBezTo>
                    <a:pt x="14174" y="11778"/>
                    <a:pt x="14177" y="12850"/>
                    <a:pt x="13515" y="13512"/>
                  </a:cubicBezTo>
                  <a:cubicBezTo>
                    <a:pt x="13184" y="13844"/>
                    <a:pt x="12749" y="14011"/>
                    <a:pt x="12315" y="14011"/>
                  </a:cubicBezTo>
                  <a:cubicBezTo>
                    <a:pt x="11883" y="14011"/>
                    <a:pt x="11451" y="13847"/>
                    <a:pt x="11121" y="13518"/>
                  </a:cubicBezTo>
                  <a:lnTo>
                    <a:pt x="9636" y="12088"/>
                  </a:lnTo>
                  <a:lnTo>
                    <a:pt x="8152" y="13518"/>
                  </a:lnTo>
                  <a:cubicBezTo>
                    <a:pt x="7822" y="13847"/>
                    <a:pt x="7390" y="14011"/>
                    <a:pt x="6958" y="14011"/>
                  </a:cubicBezTo>
                  <a:cubicBezTo>
                    <a:pt x="6523" y="14011"/>
                    <a:pt x="6087" y="13844"/>
                    <a:pt x="5755" y="13512"/>
                  </a:cubicBezTo>
                  <a:cubicBezTo>
                    <a:pt x="5095" y="12850"/>
                    <a:pt x="5098" y="11778"/>
                    <a:pt x="5761" y="11118"/>
                  </a:cubicBezTo>
                  <a:lnTo>
                    <a:pt x="7239" y="9637"/>
                  </a:lnTo>
                  <a:lnTo>
                    <a:pt x="5758" y="8155"/>
                  </a:lnTo>
                  <a:cubicBezTo>
                    <a:pt x="5095" y="7496"/>
                    <a:pt x="5092" y="6424"/>
                    <a:pt x="5755" y="5761"/>
                  </a:cubicBezTo>
                  <a:cubicBezTo>
                    <a:pt x="6085" y="5429"/>
                    <a:pt x="6519" y="5263"/>
                    <a:pt x="6954" y="5263"/>
                  </a:cubicBezTo>
                  <a:cubicBezTo>
                    <a:pt x="7386" y="5263"/>
                    <a:pt x="7818" y="5428"/>
                    <a:pt x="8149" y="5758"/>
                  </a:cubicBezTo>
                  <a:lnTo>
                    <a:pt x="9633" y="7188"/>
                  </a:lnTo>
                  <a:lnTo>
                    <a:pt x="11118" y="5758"/>
                  </a:lnTo>
                  <a:cubicBezTo>
                    <a:pt x="11448" y="5428"/>
                    <a:pt x="11881" y="5263"/>
                    <a:pt x="12313" y="5263"/>
                  </a:cubicBezTo>
                  <a:close/>
                  <a:moveTo>
                    <a:pt x="9636" y="1"/>
                  </a:moveTo>
                  <a:cubicBezTo>
                    <a:pt x="7095" y="1"/>
                    <a:pt x="4686" y="1012"/>
                    <a:pt x="2849" y="2849"/>
                  </a:cubicBezTo>
                  <a:cubicBezTo>
                    <a:pt x="1012" y="4686"/>
                    <a:pt x="0" y="7098"/>
                    <a:pt x="0" y="9637"/>
                  </a:cubicBezTo>
                  <a:cubicBezTo>
                    <a:pt x="0" y="12175"/>
                    <a:pt x="1012" y="14587"/>
                    <a:pt x="2849" y="16424"/>
                  </a:cubicBezTo>
                  <a:cubicBezTo>
                    <a:pt x="4686" y="18261"/>
                    <a:pt x="7095" y="19273"/>
                    <a:pt x="9636" y="19273"/>
                  </a:cubicBezTo>
                  <a:cubicBezTo>
                    <a:pt x="12175" y="19273"/>
                    <a:pt x="14584" y="18261"/>
                    <a:pt x="16421" y="16424"/>
                  </a:cubicBezTo>
                  <a:cubicBezTo>
                    <a:pt x="18261" y="14587"/>
                    <a:pt x="19272" y="12175"/>
                    <a:pt x="19272" y="9637"/>
                  </a:cubicBezTo>
                  <a:cubicBezTo>
                    <a:pt x="19272" y="7098"/>
                    <a:pt x="18261" y="4686"/>
                    <a:pt x="16421" y="2849"/>
                  </a:cubicBezTo>
                  <a:cubicBezTo>
                    <a:pt x="14584" y="1012"/>
                    <a:pt x="12175" y="1"/>
                    <a:pt x="963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2599" name="Google Shape;2522;p64">
            <a:extLst>
              <a:ext uri="{FF2B5EF4-FFF2-40B4-BE49-F238E27FC236}">
                <a16:creationId xmlns:a16="http://schemas.microsoft.com/office/drawing/2014/main" id="{39553D98-BFB0-85F8-844D-411AA7501199}"/>
              </a:ext>
            </a:extLst>
          </p:cNvPr>
          <p:cNvGrpSpPr/>
          <p:nvPr/>
        </p:nvGrpSpPr>
        <p:grpSpPr>
          <a:xfrm>
            <a:off x="3780491" y="3587738"/>
            <a:ext cx="325087" cy="325087"/>
            <a:chOff x="2085525" y="4992125"/>
            <a:chExt cx="481825" cy="481825"/>
          </a:xfrm>
          <a:solidFill>
            <a:srgbClr val="FF0000"/>
          </a:solidFill>
        </p:grpSpPr>
        <p:sp>
          <p:nvSpPr>
            <p:cNvPr id="2600" name="Google Shape;2523;p64">
              <a:extLst>
                <a:ext uri="{FF2B5EF4-FFF2-40B4-BE49-F238E27FC236}">
                  <a16:creationId xmlns:a16="http://schemas.microsoft.com/office/drawing/2014/main" id="{DEC90CBF-B386-67FF-813D-8C640C0242EE}"/>
                </a:ext>
              </a:extLst>
            </p:cNvPr>
            <p:cNvSpPr/>
            <p:nvPr/>
          </p:nvSpPr>
          <p:spPr>
            <a:xfrm>
              <a:off x="2244150" y="5152125"/>
              <a:ext cx="164500" cy="161825"/>
            </a:xfrm>
            <a:custGeom>
              <a:avLst/>
              <a:gdLst/>
              <a:ahLst/>
              <a:cxnLst/>
              <a:rect l="l" t="t" r="r" b="b"/>
              <a:pathLst>
                <a:path w="6580" h="6473" extrusionOk="0">
                  <a:moveTo>
                    <a:pt x="618" y="1"/>
                  </a:moveTo>
                  <a:cubicBezTo>
                    <a:pt x="474" y="1"/>
                    <a:pt x="329" y="56"/>
                    <a:pt x="220" y="165"/>
                  </a:cubicBezTo>
                  <a:cubicBezTo>
                    <a:pt x="3" y="385"/>
                    <a:pt x="0" y="737"/>
                    <a:pt x="214" y="957"/>
                  </a:cubicBezTo>
                  <a:lnTo>
                    <a:pt x="2093" y="2836"/>
                  </a:lnTo>
                  <a:cubicBezTo>
                    <a:pt x="2313" y="3059"/>
                    <a:pt x="2313" y="3414"/>
                    <a:pt x="2093" y="3637"/>
                  </a:cubicBezTo>
                  <a:lnTo>
                    <a:pt x="214" y="5516"/>
                  </a:lnTo>
                  <a:cubicBezTo>
                    <a:pt x="0" y="5736"/>
                    <a:pt x="3" y="6088"/>
                    <a:pt x="220" y="6308"/>
                  </a:cubicBezTo>
                  <a:cubicBezTo>
                    <a:pt x="329" y="6418"/>
                    <a:pt x="474" y="6473"/>
                    <a:pt x="618" y="6473"/>
                  </a:cubicBezTo>
                  <a:cubicBezTo>
                    <a:pt x="760" y="6473"/>
                    <a:pt x="902" y="6420"/>
                    <a:pt x="1012" y="6314"/>
                  </a:cubicBezTo>
                  <a:lnTo>
                    <a:pt x="1018" y="6308"/>
                  </a:lnTo>
                  <a:lnTo>
                    <a:pt x="2897" y="4495"/>
                  </a:lnTo>
                  <a:cubicBezTo>
                    <a:pt x="3007" y="4390"/>
                    <a:pt x="3148" y="4337"/>
                    <a:pt x="3290" y="4337"/>
                  </a:cubicBezTo>
                  <a:cubicBezTo>
                    <a:pt x="3431" y="4337"/>
                    <a:pt x="3573" y="4390"/>
                    <a:pt x="3683" y="4495"/>
                  </a:cubicBezTo>
                  <a:lnTo>
                    <a:pt x="5562" y="6308"/>
                  </a:lnTo>
                  <a:lnTo>
                    <a:pt x="5568" y="6314"/>
                  </a:lnTo>
                  <a:cubicBezTo>
                    <a:pt x="5678" y="6420"/>
                    <a:pt x="5820" y="6473"/>
                    <a:pt x="5962" y="6473"/>
                  </a:cubicBezTo>
                  <a:cubicBezTo>
                    <a:pt x="6106" y="6473"/>
                    <a:pt x="6250" y="6418"/>
                    <a:pt x="6360" y="6308"/>
                  </a:cubicBezTo>
                  <a:cubicBezTo>
                    <a:pt x="6577" y="6088"/>
                    <a:pt x="6580" y="5736"/>
                    <a:pt x="6366" y="5516"/>
                  </a:cubicBezTo>
                  <a:lnTo>
                    <a:pt x="4487" y="3637"/>
                  </a:lnTo>
                  <a:cubicBezTo>
                    <a:pt x="4267" y="3414"/>
                    <a:pt x="4267" y="3059"/>
                    <a:pt x="4487" y="2836"/>
                  </a:cubicBezTo>
                  <a:lnTo>
                    <a:pt x="6366" y="957"/>
                  </a:lnTo>
                  <a:cubicBezTo>
                    <a:pt x="6580" y="737"/>
                    <a:pt x="6577" y="385"/>
                    <a:pt x="6360" y="165"/>
                  </a:cubicBezTo>
                  <a:cubicBezTo>
                    <a:pt x="6250" y="56"/>
                    <a:pt x="6106" y="1"/>
                    <a:pt x="5962" y="1"/>
                  </a:cubicBezTo>
                  <a:cubicBezTo>
                    <a:pt x="5820" y="1"/>
                    <a:pt x="5678" y="53"/>
                    <a:pt x="5568" y="159"/>
                  </a:cubicBezTo>
                  <a:lnTo>
                    <a:pt x="5562" y="165"/>
                  </a:lnTo>
                  <a:lnTo>
                    <a:pt x="3683" y="1978"/>
                  </a:lnTo>
                  <a:cubicBezTo>
                    <a:pt x="3573" y="2083"/>
                    <a:pt x="3431" y="2136"/>
                    <a:pt x="3290" y="2136"/>
                  </a:cubicBezTo>
                  <a:cubicBezTo>
                    <a:pt x="3148" y="2136"/>
                    <a:pt x="3007" y="2083"/>
                    <a:pt x="2897" y="1978"/>
                  </a:cubicBezTo>
                  <a:lnTo>
                    <a:pt x="1018" y="165"/>
                  </a:lnTo>
                  <a:lnTo>
                    <a:pt x="1012" y="159"/>
                  </a:lnTo>
                  <a:cubicBezTo>
                    <a:pt x="902" y="53"/>
                    <a:pt x="760" y="1"/>
                    <a:pt x="61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2601" name="Google Shape;2524;p64">
              <a:extLst>
                <a:ext uri="{FF2B5EF4-FFF2-40B4-BE49-F238E27FC236}">
                  <a16:creationId xmlns:a16="http://schemas.microsoft.com/office/drawing/2014/main" id="{DB469D05-7D0B-F1F2-0BA6-E5BB09696BEA}"/>
                </a:ext>
              </a:extLst>
            </p:cNvPr>
            <p:cNvSpPr/>
            <p:nvPr/>
          </p:nvSpPr>
          <p:spPr>
            <a:xfrm>
              <a:off x="2085525" y="4992125"/>
              <a:ext cx="481825" cy="481825"/>
            </a:xfrm>
            <a:custGeom>
              <a:avLst/>
              <a:gdLst/>
              <a:ahLst/>
              <a:cxnLst/>
              <a:rect l="l" t="t" r="r" b="b"/>
              <a:pathLst>
                <a:path w="19273" h="19273" extrusionOk="0">
                  <a:moveTo>
                    <a:pt x="12313" y="5263"/>
                  </a:moveTo>
                  <a:cubicBezTo>
                    <a:pt x="12748" y="5263"/>
                    <a:pt x="13183" y="5429"/>
                    <a:pt x="13515" y="5761"/>
                  </a:cubicBezTo>
                  <a:cubicBezTo>
                    <a:pt x="14174" y="6424"/>
                    <a:pt x="14171" y="7496"/>
                    <a:pt x="13509" y="8155"/>
                  </a:cubicBezTo>
                  <a:lnTo>
                    <a:pt x="12030" y="9637"/>
                  </a:lnTo>
                  <a:lnTo>
                    <a:pt x="13512" y="11118"/>
                  </a:lnTo>
                  <a:cubicBezTo>
                    <a:pt x="14174" y="11778"/>
                    <a:pt x="14177" y="12850"/>
                    <a:pt x="13515" y="13512"/>
                  </a:cubicBezTo>
                  <a:cubicBezTo>
                    <a:pt x="13184" y="13844"/>
                    <a:pt x="12749" y="14011"/>
                    <a:pt x="12315" y="14011"/>
                  </a:cubicBezTo>
                  <a:cubicBezTo>
                    <a:pt x="11883" y="14011"/>
                    <a:pt x="11451" y="13847"/>
                    <a:pt x="11121" y="13518"/>
                  </a:cubicBezTo>
                  <a:lnTo>
                    <a:pt x="9636" y="12088"/>
                  </a:lnTo>
                  <a:lnTo>
                    <a:pt x="8152" y="13518"/>
                  </a:lnTo>
                  <a:cubicBezTo>
                    <a:pt x="7822" y="13847"/>
                    <a:pt x="7390" y="14011"/>
                    <a:pt x="6958" y="14011"/>
                  </a:cubicBezTo>
                  <a:cubicBezTo>
                    <a:pt x="6523" y="14011"/>
                    <a:pt x="6087" y="13844"/>
                    <a:pt x="5755" y="13512"/>
                  </a:cubicBezTo>
                  <a:cubicBezTo>
                    <a:pt x="5095" y="12850"/>
                    <a:pt x="5098" y="11778"/>
                    <a:pt x="5761" y="11118"/>
                  </a:cubicBezTo>
                  <a:lnTo>
                    <a:pt x="7239" y="9637"/>
                  </a:lnTo>
                  <a:lnTo>
                    <a:pt x="5758" y="8155"/>
                  </a:lnTo>
                  <a:cubicBezTo>
                    <a:pt x="5095" y="7496"/>
                    <a:pt x="5092" y="6424"/>
                    <a:pt x="5755" y="5761"/>
                  </a:cubicBezTo>
                  <a:cubicBezTo>
                    <a:pt x="6085" y="5429"/>
                    <a:pt x="6519" y="5263"/>
                    <a:pt x="6954" y="5263"/>
                  </a:cubicBezTo>
                  <a:cubicBezTo>
                    <a:pt x="7386" y="5263"/>
                    <a:pt x="7818" y="5428"/>
                    <a:pt x="8149" y="5758"/>
                  </a:cubicBezTo>
                  <a:lnTo>
                    <a:pt x="9633" y="7188"/>
                  </a:lnTo>
                  <a:lnTo>
                    <a:pt x="11118" y="5758"/>
                  </a:lnTo>
                  <a:cubicBezTo>
                    <a:pt x="11448" y="5428"/>
                    <a:pt x="11881" y="5263"/>
                    <a:pt x="12313" y="5263"/>
                  </a:cubicBezTo>
                  <a:close/>
                  <a:moveTo>
                    <a:pt x="9636" y="1"/>
                  </a:moveTo>
                  <a:cubicBezTo>
                    <a:pt x="7095" y="1"/>
                    <a:pt x="4686" y="1012"/>
                    <a:pt x="2849" y="2849"/>
                  </a:cubicBezTo>
                  <a:cubicBezTo>
                    <a:pt x="1012" y="4686"/>
                    <a:pt x="0" y="7098"/>
                    <a:pt x="0" y="9637"/>
                  </a:cubicBezTo>
                  <a:cubicBezTo>
                    <a:pt x="0" y="12175"/>
                    <a:pt x="1012" y="14587"/>
                    <a:pt x="2849" y="16424"/>
                  </a:cubicBezTo>
                  <a:cubicBezTo>
                    <a:pt x="4686" y="18261"/>
                    <a:pt x="7095" y="19273"/>
                    <a:pt x="9636" y="19273"/>
                  </a:cubicBezTo>
                  <a:cubicBezTo>
                    <a:pt x="12175" y="19273"/>
                    <a:pt x="14584" y="18261"/>
                    <a:pt x="16421" y="16424"/>
                  </a:cubicBezTo>
                  <a:cubicBezTo>
                    <a:pt x="18261" y="14587"/>
                    <a:pt x="19272" y="12175"/>
                    <a:pt x="19272" y="9637"/>
                  </a:cubicBezTo>
                  <a:cubicBezTo>
                    <a:pt x="19272" y="7098"/>
                    <a:pt x="18261" y="4686"/>
                    <a:pt x="16421" y="2849"/>
                  </a:cubicBezTo>
                  <a:cubicBezTo>
                    <a:pt x="14584" y="1012"/>
                    <a:pt x="12175" y="1"/>
                    <a:pt x="963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2602" name="Google Shape;2522;p64">
            <a:extLst>
              <a:ext uri="{FF2B5EF4-FFF2-40B4-BE49-F238E27FC236}">
                <a16:creationId xmlns:a16="http://schemas.microsoft.com/office/drawing/2014/main" id="{EB484371-FFBB-360D-380E-70AF972725D8}"/>
              </a:ext>
            </a:extLst>
          </p:cNvPr>
          <p:cNvGrpSpPr/>
          <p:nvPr/>
        </p:nvGrpSpPr>
        <p:grpSpPr>
          <a:xfrm>
            <a:off x="3780491" y="4229370"/>
            <a:ext cx="325087" cy="325087"/>
            <a:chOff x="2085525" y="4992125"/>
            <a:chExt cx="481825" cy="481825"/>
          </a:xfrm>
          <a:solidFill>
            <a:srgbClr val="FF0000"/>
          </a:solidFill>
        </p:grpSpPr>
        <p:sp>
          <p:nvSpPr>
            <p:cNvPr id="2603" name="Google Shape;2523;p64">
              <a:extLst>
                <a:ext uri="{FF2B5EF4-FFF2-40B4-BE49-F238E27FC236}">
                  <a16:creationId xmlns:a16="http://schemas.microsoft.com/office/drawing/2014/main" id="{032B5FBB-F66A-6585-4280-5A75E1D16155}"/>
                </a:ext>
              </a:extLst>
            </p:cNvPr>
            <p:cNvSpPr/>
            <p:nvPr/>
          </p:nvSpPr>
          <p:spPr>
            <a:xfrm>
              <a:off x="2244150" y="5152125"/>
              <a:ext cx="164500" cy="161825"/>
            </a:xfrm>
            <a:custGeom>
              <a:avLst/>
              <a:gdLst/>
              <a:ahLst/>
              <a:cxnLst/>
              <a:rect l="l" t="t" r="r" b="b"/>
              <a:pathLst>
                <a:path w="6580" h="6473" extrusionOk="0">
                  <a:moveTo>
                    <a:pt x="618" y="1"/>
                  </a:moveTo>
                  <a:cubicBezTo>
                    <a:pt x="474" y="1"/>
                    <a:pt x="329" y="56"/>
                    <a:pt x="220" y="165"/>
                  </a:cubicBezTo>
                  <a:cubicBezTo>
                    <a:pt x="3" y="385"/>
                    <a:pt x="0" y="737"/>
                    <a:pt x="214" y="957"/>
                  </a:cubicBezTo>
                  <a:lnTo>
                    <a:pt x="2093" y="2836"/>
                  </a:lnTo>
                  <a:cubicBezTo>
                    <a:pt x="2313" y="3059"/>
                    <a:pt x="2313" y="3414"/>
                    <a:pt x="2093" y="3637"/>
                  </a:cubicBezTo>
                  <a:lnTo>
                    <a:pt x="214" y="5516"/>
                  </a:lnTo>
                  <a:cubicBezTo>
                    <a:pt x="0" y="5736"/>
                    <a:pt x="3" y="6088"/>
                    <a:pt x="220" y="6308"/>
                  </a:cubicBezTo>
                  <a:cubicBezTo>
                    <a:pt x="329" y="6418"/>
                    <a:pt x="474" y="6473"/>
                    <a:pt x="618" y="6473"/>
                  </a:cubicBezTo>
                  <a:cubicBezTo>
                    <a:pt x="760" y="6473"/>
                    <a:pt x="902" y="6420"/>
                    <a:pt x="1012" y="6314"/>
                  </a:cubicBezTo>
                  <a:lnTo>
                    <a:pt x="1018" y="6308"/>
                  </a:lnTo>
                  <a:lnTo>
                    <a:pt x="2897" y="4495"/>
                  </a:lnTo>
                  <a:cubicBezTo>
                    <a:pt x="3007" y="4390"/>
                    <a:pt x="3148" y="4337"/>
                    <a:pt x="3290" y="4337"/>
                  </a:cubicBezTo>
                  <a:cubicBezTo>
                    <a:pt x="3431" y="4337"/>
                    <a:pt x="3573" y="4390"/>
                    <a:pt x="3683" y="4495"/>
                  </a:cubicBezTo>
                  <a:lnTo>
                    <a:pt x="5562" y="6308"/>
                  </a:lnTo>
                  <a:lnTo>
                    <a:pt x="5568" y="6314"/>
                  </a:lnTo>
                  <a:cubicBezTo>
                    <a:pt x="5678" y="6420"/>
                    <a:pt x="5820" y="6473"/>
                    <a:pt x="5962" y="6473"/>
                  </a:cubicBezTo>
                  <a:cubicBezTo>
                    <a:pt x="6106" y="6473"/>
                    <a:pt x="6250" y="6418"/>
                    <a:pt x="6360" y="6308"/>
                  </a:cubicBezTo>
                  <a:cubicBezTo>
                    <a:pt x="6577" y="6088"/>
                    <a:pt x="6580" y="5736"/>
                    <a:pt x="6366" y="5516"/>
                  </a:cubicBezTo>
                  <a:lnTo>
                    <a:pt x="4487" y="3637"/>
                  </a:lnTo>
                  <a:cubicBezTo>
                    <a:pt x="4267" y="3414"/>
                    <a:pt x="4267" y="3059"/>
                    <a:pt x="4487" y="2836"/>
                  </a:cubicBezTo>
                  <a:lnTo>
                    <a:pt x="6366" y="957"/>
                  </a:lnTo>
                  <a:cubicBezTo>
                    <a:pt x="6580" y="737"/>
                    <a:pt x="6577" y="385"/>
                    <a:pt x="6360" y="165"/>
                  </a:cubicBezTo>
                  <a:cubicBezTo>
                    <a:pt x="6250" y="56"/>
                    <a:pt x="6106" y="1"/>
                    <a:pt x="5962" y="1"/>
                  </a:cubicBezTo>
                  <a:cubicBezTo>
                    <a:pt x="5820" y="1"/>
                    <a:pt x="5678" y="53"/>
                    <a:pt x="5568" y="159"/>
                  </a:cubicBezTo>
                  <a:lnTo>
                    <a:pt x="5562" y="165"/>
                  </a:lnTo>
                  <a:lnTo>
                    <a:pt x="3683" y="1978"/>
                  </a:lnTo>
                  <a:cubicBezTo>
                    <a:pt x="3573" y="2083"/>
                    <a:pt x="3431" y="2136"/>
                    <a:pt x="3290" y="2136"/>
                  </a:cubicBezTo>
                  <a:cubicBezTo>
                    <a:pt x="3148" y="2136"/>
                    <a:pt x="3007" y="2083"/>
                    <a:pt x="2897" y="1978"/>
                  </a:cubicBezTo>
                  <a:lnTo>
                    <a:pt x="1018" y="165"/>
                  </a:lnTo>
                  <a:lnTo>
                    <a:pt x="1012" y="159"/>
                  </a:lnTo>
                  <a:cubicBezTo>
                    <a:pt x="902" y="53"/>
                    <a:pt x="760" y="1"/>
                    <a:pt x="61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2604" name="Google Shape;2524;p64">
              <a:extLst>
                <a:ext uri="{FF2B5EF4-FFF2-40B4-BE49-F238E27FC236}">
                  <a16:creationId xmlns:a16="http://schemas.microsoft.com/office/drawing/2014/main" id="{3DB361BB-1DA0-91CF-4A44-565EBC1D9D49}"/>
                </a:ext>
              </a:extLst>
            </p:cNvPr>
            <p:cNvSpPr/>
            <p:nvPr/>
          </p:nvSpPr>
          <p:spPr>
            <a:xfrm>
              <a:off x="2085525" y="4992125"/>
              <a:ext cx="481825" cy="481825"/>
            </a:xfrm>
            <a:custGeom>
              <a:avLst/>
              <a:gdLst/>
              <a:ahLst/>
              <a:cxnLst/>
              <a:rect l="l" t="t" r="r" b="b"/>
              <a:pathLst>
                <a:path w="19273" h="19273" extrusionOk="0">
                  <a:moveTo>
                    <a:pt x="12313" y="5263"/>
                  </a:moveTo>
                  <a:cubicBezTo>
                    <a:pt x="12748" y="5263"/>
                    <a:pt x="13183" y="5429"/>
                    <a:pt x="13515" y="5761"/>
                  </a:cubicBezTo>
                  <a:cubicBezTo>
                    <a:pt x="14174" y="6424"/>
                    <a:pt x="14171" y="7496"/>
                    <a:pt x="13509" y="8155"/>
                  </a:cubicBezTo>
                  <a:lnTo>
                    <a:pt x="12030" y="9637"/>
                  </a:lnTo>
                  <a:lnTo>
                    <a:pt x="13512" y="11118"/>
                  </a:lnTo>
                  <a:cubicBezTo>
                    <a:pt x="14174" y="11778"/>
                    <a:pt x="14177" y="12850"/>
                    <a:pt x="13515" y="13512"/>
                  </a:cubicBezTo>
                  <a:cubicBezTo>
                    <a:pt x="13184" y="13844"/>
                    <a:pt x="12749" y="14011"/>
                    <a:pt x="12315" y="14011"/>
                  </a:cubicBezTo>
                  <a:cubicBezTo>
                    <a:pt x="11883" y="14011"/>
                    <a:pt x="11451" y="13847"/>
                    <a:pt x="11121" y="13518"/>
                  </a:cubicBezTo>
                  <a:lnTo>
                    <a:pt x="9636" y="12088"/>
                  </a:lnTo>
                  <a:lnTo>
                    <a:pt x="8152" y="13518"/>
                  </a:lnTo>
                  <a:cubicBezTo>
                    <a:pt x="7822" y="13847"/>
                    <a:pt x="7390" y="14011"/>
                    <a:pt x="6958" y="14011"/>
                  </a:cubicBezTo>
                  <a:cubicBezTo>
                    <a:pt x="6523" y="14011"/>
                    <a:pt x="6087" y="13844"/>
                    <a:pt x="5755" y="13512"/>
                  </a:cubicBezTo>
                  <a:cubicBezTo>
                    <a:pt x="5095" y="12850"/>
                    <a:pt x="5098" y="11778"/>
                    <a:pt x="5761" y="11118"/>
                  </a:cubicBezTo>
                  <a:lnTo>
                    <a:pt x="7239" y="9637"/>
                  </a:lnTo>
                  <a:lnTo>
                    <a:pt x="5758" y="8155"/>
                  </a:lnTo>
                  <a:cubicBezTo>
                    <a:pt x="5095" y="7496"/>
                    <a:pt x="5092" y="6424"/>
                    <a:pt x="5755" y="5761"/>
                  </a:cubicBezTo>
                  <a:cubicBezTo>
                    <a:pt x="6085" y="5429"/>
                    <a:pt x="6519" y="5263"/>
                    <a:pt x="6954" y="5263"/>
                  </a:cubicBezTo>
                  <a:cubicBezTo>
                    <a:pt x="7386" y="5263"/>
                    <a:pt x="7818" y="5428"/>
                    <a:pt x="8149" y="5758"/>
                  </a:cubicBezTo>
                  <a:lnTo>
                    <a:pt x="9633" y="7188"/>
                  </a:lnTo>
                  <a:lnTo>
                    <a:pt x="11118" y="5758"/>
                  </a:lnTo>
                  <a:cubicBezTo>
                    <a:pt x="11448" y="5428"/>
                    <a:pt x="11881" y="5263"/>
                    <a:pt x="12313" y="5263"/>
                  </a:cubicBezTo>
                  <a:close/>
                  <a:moveTo>
                    <a:pt x="9636" y="1"/>
                  </a:moveTo>
                  <a:cubicBezTo>
                    <a:pt x="7095" y="1"/>
                    <a:pt x="4686" y="1012"/>
                    <a:pt x="2849" y="2849"/>
                  </a:cubicBezTo>
                  <a:cubicBezTo>
                    <a:pt x="1012" y="4686"/>
                    <a:pt x="0" y="7098"/>
                    <a:pt x="0" y="9637"/>
                  </a:cubicBezTo>
                  <a:cubicBezTo>
                    <a:pt x="0" y="12175"/>
                    <a:pt x="1012" y="14587"/>
                    <a:pt x="2849" y="16424"/>
                  </a:cubicBezTo>
                  <a:cubicBezTo>
                    <a:pt x="4686" y="18261"/>
                    <a:pt x="7095" y="19273"/>
                    <a:pt x="9636" y="19273"/>
                  </a:cubicBezTo>
                  <a:cubicBezTo>
                    <a:pt x="12175" y="19273"/>
                    <a:pt x="14584" y="18261"/>
                    <a:pt x="16421" y="16424"/>
                  </a:cubicBezTo>
                  <a:cubicBezTo>
                    <a:pt x="18261" y="14587"/>
                    <a:pt x="19272" y="12175"/>
                    <a:pt x="19272" y="9637"/>
                  </a:cubicBezTo>
                  <a:cubicBezTo>
                    <a:pt x="19272" y="7098"/>
                    <a:pt x="18261" y="4686"/>
                    <a:pt x="16421" y="2849"/>
                  </a:cubicBezTo>
                  <a:cubicBezTo>
                    <a:pt x="14584" y="1012"/>
                    <a:pt x="12175" y="1"/>
                    <a:pt x="963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2620" name="Google Shape;2522;p64">
            <a:extLst>
              <a:ext uri="{FF2B5EF4-FFF2-40B4-BE49-F238E27FC236}">
                <a16:creationId xmlns:a16="http://schemas.microsoft.com/office/drawing/2014/main" id="{E0EFF2C0-41EB-854E-1716-71B6B1E136E2}"/>
              </a:ext>
            </a:extLst>
          </p:cNvPr>
          <p:cNvGrpSpPr/>
          <p:nvPr/>
        </p:nvGrpSpPr>
        <p:grpSpPr>
          <a:xfrm>
            <a:off x="4355200" y="1775998"/>
            <a:ext cx="325087" cy="325087"/>
            <a:chOff x="2085525" y="4992125"/>
            <a:chExt cx="481825" cy="481825"/>
          </a:xfrm>
          <a:solidFill>
            <a:srgbClr val="FF0000"/>
          </a:solidFill>
        </p:grpSpPr>
        <p:sp>
          <p:nvSpPr>
            <p:cNvPr id="2621" name="Google Shape;2523;p64">
              <a:extLst>
                <a:ext uri="{FF2B5EF4-FFF2-40B4-BE49-F238E27FC236}">
                  <a16:creationId xmlns:a16="http://schemas.microsoft.com/office/drawing/2014/main" id="{6191EF02-1FFC-1BF7-FB53-AF79BCAA8ED4}"/>
                </a:ext>
              </a:extLst>
            </p:cNvPr>
            <p:cNvSpPr/>
            <p:nvPr/>
          </p:nvSpPr>
          <p:spPr>
            <a:xfrm>
              <a:off x="2244150" y="5152125"/>
              <a:ext cx="164500" cy="161825"/>
            </a:xfrm>
            <a:custGeom>
              <a:avLst/>
              <a:gdLst/>
              <a:ahLst/>
              <a:cxnLst/>
              <a:rect l="l" t="t" r="r" b="b"/>
              <a:pathLst>
                <a:path w="6580" h="6473" extrusionOk="0">
                  <a:moveTo>
                    <a:pt x="618" y="1"/>
                  </a:moveTo>
                  <a:cubicBezTo>
                    <a:pt x="474" y="1"/>
                    <a:pt x="329" y="56"/>
                    <a:pt x="220" y="165"/>
                  </a:cubicBezTo>
                  <a:cubicBezTo>
                    <a:pt x="3" y="385"/>
                    <a:pt x="0" y="737"/>
                    <a:pt x="214" y="957"/>
                  </a:cubicBezTo>
                  <a:lnTo>
                    <a:pt x="2093" y="2836"/>
                  </a:lnTo>
                  <a:cubicBezTo>
                    <a:pt x="2313" y="3059"/>
                    <a:pt x="2313" y="3414"/>
                    <a:pt x="2093" y="3637"/>
                  </a:cubicBezTo>
                  <a:lnTo>
                    <a:pt x="214" y="5516"/>
                  </a:lnTo>
                  <a:cubicBezTo>
                    <a:pt x="0" y="5736"/>
                    <a:pt x="3" y="6088"/>
                    <a:pt x="220" y="6308"/>
                  </a:cubicBezTo>
                  <a:cubicBezTo>
                    <a:pt x="329" y="6418"/>
                    <a:pt x="474" y="6473"/>
                    <a:pt x="618" y="6473"/>
                  </a:cubicBezTo>
                  <a:cubicBezTo>
                    <a:pt x="760" y="6473"/>
                    <a:pt x="902" y="6420"/>
                    <a:pt x="1012" y="6314"/>
                  </a:cubicBezTo>
                  <a:lnTo>
                    <a:pt x="1018" y="6308"/>
                  </a:lnTo>
                  <a:lnTo>
                    <a:pt x="2897" y="4495"/>
                  </a:lnTo>
                  <a:cubicBezTo>
                    <a:pt x="3007" y="4390"/>
                    <a:pt x="3148" y="4337"/>
                    <a:pt x="3290" y="4337"/>
                  </a:cubicBezTo>
                  <a:cubicBezTo>
                    <a:pt x="3431" y="4337"/>
                    <a:pt x="3573" y="4390"/>
                    <a:pt x="3683" y="4495"/>
                  </a:cubicBezTo>
                  <a:lnTo>
                    <a:pt x="5562" y="6308"/>
                  </a:lnTo>
                  <a:lnTo>
                    <a:pt x="5568" y="6314"/>
                  </a:lnTo>
                  <a:cubicBezTo>
                    <a:pt x="5678" y="6420"/>
                    <a:pt x="5820" y="6473"/>
                    <a:pt x="5962" y="6473"/>
                  </a:cubicBezTo>
                  <a:cubicBezTo>
                    <a:pt x="6106" y="6473"/>
                    <a:pt x="6250" y="6418"/>
                    <a:pt x="6360" y="6308"/>
                  </a:cubicBezTo>
                  <a:cubicBezTo>
                    <a:pt x="6577" y="6088"/>
                    <a:pt x="6580" y="5736"/>
                    <a:pt x="6366" y="5516"/>
                  </a:cubicBezTo>
                  <a:lnTo>
                    <a:pt x="4487" y="3637"/>
                  </a:lnTo>
                  <a:cubicBezTo>
                    <a:pt x="4267" y="3414"/>
                    <a:pt x="4267" y="3059"/>
                    <a:pt x="4487" y="2836"/>
                  </a:cubicBezTo>
                  <a:lnTo>
                    <a:pt x="6366" y="957"/>
                  </a:lnTo>
                  <a:cubicBezTo>
                    <a:pt x="6580" y="737"/>
                    <a:pt x="6577" y="385"/>
                    <a:pt x="6360" y="165"/>
                  </a:cubicBezTo>
                  <a:cubicBezTo>
                    <a:pt x="6250" y="56"/>
                    <a:pt x="6106" y="1"/>
                    <a:pt x="5962" y="1"/>
                  </a:cubicBezTo>
                  <a:cubicBezTo>
                    <a:pt x="5820" y="1"/>
                    <a:pt x="5678" y="53"/>
                    <a:pt x="5568" y="159"/>
                  </a:cubicBezTo>
                  <a:lnTo>
                    <a:pt x="5562" y="165"/>
                  </a:lnTo>
                  <a:lnTo>
                    <a:pt x="3683" y="1978"/>
                  </a:lnTo>
                  <a:cubicBezTo>
                    <a:pt x="3573" y="2083"/>
                    <a:pt x="3431" y="2136"/>
                    <a:pt x="3290" y="2136"/>
                  </a:cubicBezTo>
                  <a:cubicBezTo>
                    <a:pt x="3148" y="2136"/>
                    <a:pt x="3007" y="2083"/>
                    <a:pt x="2897" y="1978"/>
                  </a:cubicBezTo>
                  <a:lnTo>
                    <a:pt x="1018" y="165"/>
                  </a:lnTo>
                  <a:lnTo>
                    <a:pt x="1012" y="159"/>
                  </a:lnTo>
                  <a:cubicBezTo>
                    <a:pt x="902" y="53"/>
                    <a:pt x="760" y="1"/>
                    <a:pt x="61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2622" name="Google Shape;2524;p64">
              <a:extLst>
                <a:ext uri="{FF2B5EF4-FFF2-40B4-BE49-F238E27FC236}">
                  <a16:creationId xmlns:a16="http://schemas.microsoft.com/office/drawing/2014/main" id="{73D194E5-265D-2E85-E0FC-5DE3A1AA48D4}"/>
                </a:ext>
              </a:extLst>
            </p:cNvPr>
            <p:cNvSpPr/>
            <p:nvPr/>
          </p:nvSpPr>
          <p:spPr>
            <a:xfrm>
              <a:off x="2085525" y="4992125"/>
              <a:ext cx="481825" cy="481825"/>
            </a:xfrm>
            <a:custGeom>
              <a:avLst/>
              <a:gdLst/>
              <a:ahLst/>
              <a:cxnLst/>
              <a:rect l="l" t="t" r="r" b="b"/>
              <a:pathLst>
                <a:path w="19273" h="19273" extrusionOk="0">
                  <a:moveTo>
                    <a:pt x="12313" y="5263"/>
                  </a:moveTo>
                  <a:cubicBezTo>
                    <a:pt x="12748" y="5263"/>
                    <a:pt x="13183" y="5429"/>
                    <a:pt x="13515" y="5761"/>
                  </a:cubicBezTo>
                  <a:cubicBezTo>
                    <a:pt x="14174" y="6424"/>
                    <a:pt x="14171" y="7496"/>
                    <a:pt x="13509" y="8155"/>
                  </a:cubicBezTo>
                  <a:lnTo>
                    <a:pt x="12030" y="9637"/>
                  </a:lnTo>
                  <a:lnTo>
                    <a:pt x="13512" y="11118"/>
                  </a:lnTo>
                  <a:cubicBezTo>
                    <a:pt x="14174" y="11778"/>
                    <a:pt x="14177" y="12850"/>
                    <a:pt x="13515" y="13512"/>
                  </a:cubicBezTo>
                  <a:cubicBezTo>
                    <a:pt x="13184" y="13844"/>
                    <a:pt x="12749" y="14011"/>
                    <a:pt x="12315" y="14011"/>
                  </a:cubicBezTo>
                  <a:cubicBezTo>
                    <a:pt x="11883" y="14011"/>
                    <a:pt x="11451" y="13847"/>
                    <a:pt x="11121" y="13518"/>
                  </a:cubicBezTo>
                  <a:lnTo>
                    <a:pt x="9636" y="12088"/>
                  </a:lnTo>
                  <a:lnTo>
                    <a:pt x="8152" y="13518"/>
                  </a:lnTo>
                  <a:cubicBezTo>
                    <a:pt x="7822" y="13847"/>
                    <a:pt x="7390" y="14011"/>
                    <a:pt x="6958" y="14011"/>
                  </a:cubicBezTo>
                  <a:cubicBezTo>
                    <a:pt x="6523" y="14011"/>
                    <a:pt x="6087" y="13844"/>
                    <a:pt x="5755" y="13512"/>
                  </a:cubicBezTo>
                  <a:cubicBezTo>
                    <a:pt x="5095" y="12850"/>
                    <a:pt x="5098" y="11778"/>
                    <a:pt x="5761" y="11118"/>
                  </a:cubicBezTo>
                  <a:lnTo>
                    <a:pt x="7239" y="9637"/>
                  </a:lnTo>
                  <a:lnTo>
                    <a:pt x="5758" y="8155"/>
                  </a:lnTo>
                  <a:cubicBezTo>
                    <a:pt x="5095" y="7496"/>
                    <a:pt x="5092" y="6424"/>
                    <a:pt x="5755" y="5761"/>
                  </a:cubicBezTo>
                  <a:cubicBezTo>
                    <a:pt x="6085" y="5429"/>
                    <a:pt x="6519" y="5263"/>
                    <a:pt x="6954" y="5263"/>
                  </a:cubicBezTo>
                  <a:cubicBezTo>
                    <a:pt x="7386" y="5263"/>
                    <a:pt x="7818" y="5428"/>
                    <a:pt x="8149" y="5758"/>
                  </a:cubicBezTo>
                  <a:lnTo>
                    <a:pt x="9633" y="7188"/>
                  </a:lnTo>
                  <a:lnTo>
                    <a:pt x="11118" y="5758"/>
                  </a:lnTo>
                  <a:cubicBezTo>
                    <a:pt x="11448" y="5428"/>
                    <a:pt x="11881" y="5263"/>
                    <a:pt x="12313" y="5263"/>
                  </a:cubicBezTo>
                  <a:close/>
                  <a:moveTo>
                    <a:pt x="9636" y="1"/>
                  </a:moveTo>
                  <a:cubicBezTo>
                    <a:pt x="7095" y="1"/>
                    <a:pt x="4686" y="1012"/>
                    <a:pt x="2849" y="2849"/>
                  </a:cubicBezTo>
                  <a:cubicBezTo>
                    <a:pt x="1012" y="4686"/>
                    <a:pt x="0" y="7098"/>
                    <a:pt x="0" y="9637"/>
                  </a:cubicBezTo>
                  <a:cubicBezTo>
                    <a:pt x="0" y="12175"/>
                    <a:pt x="1012" y="14587"/>
                    <a:pt x="2849" y="16424"/>
                  </a:cubicBezTo>
                  <a:cubicBezTo>
                    <a:pt x="4686" y="18261"/>
                    <a:pt x="7095" y="19273"/>
                    <a:pt x="9636" y="19273"/>
                  </a:cubicBezTo>
                  <a:cubicBezTo>
                    <a:pt x="12175" y="19273"/>
                    <a:pt x="14584" y="18261"/>
                    <a:pt x="16421" y="16424"/>
                  </a:cubicBezTo>
                  <a:cubicBezTo>
                    <a:pt x="18261" y="14587"/>
                    <a:pt x="19272" y="12175"/>
                    <a:pt x="19272" y="9637"/>
                  </a:cubicBezTo>
                  <a:cubicBezTo>
                    <a:pt x="19272" y="7098"/>
                    <a:pt x="18261" y="4686"/>
                    <a:pt x="16421" y="2849"/>
                  </a:cubicBezTo>
                  <a:cubicBezTo>
                    <a:pt x="14584" y="1012"/>
                    <a:pt x="12175" y="1"/>
                    <a:pt x="963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2623" name="Google Shape;2522;p64">
            <a:extLst>
              <a:ext uri="{FF2B5EF4-FFF2-40B4-BE49-F238E27FC236}">
                <a16:creationId xmlns:a16="http://schemas.microsoft.com/office/drawing/2014/main" id="{5E195C98-8983-45DE-2015-9C58D856EA4D}"/>
              </a:ext>
            </a:extLst>
          </p:cNvPr>
          <p:cNvGrpSpPr/>
          <p:nvPr/>
        </p:nvGrpSpPr>
        <p:grpSpPr>
          <a:xfrm>
            <a:off x="4355200" y="2418360"/>
            <a:ext cx="325087" cy="325087"/>
            <a:chOff x="2085525" y="4992125"/>
            <a:chExt cx="481825" cy="481825"/>
          </a:xfrm>
          <a:solidFill>
            <a:srgbClr val="FF0000"/>
          </a:solidFill>
        </p:grpSpPr>
        <p:sp>
          <p:nvSpPr>
            <p:cNvPr id="2624" name="Google Shape;2523;p64">
              <a:extLst>
                <a:ext uri="{FF2B5EF4-FFF2-40B4-BE49-F238E27FC236}">
                  <a16:creationId xmlns:a16="http://schemas.microsoft.com/office/drawing/2014/main" id="{2F4E61DA-32D4-5E63-829A-1692038AE51D}"/>
                </a:ext>
              </a:extLst>
            </p:cNvPr>
            <p:cNvSpPr/>
            <p:nvPr/>
          </p:nvSpPr>
          <p:spPr>
            <a:xfrm>
              <a:off x="2244150" y="5152125"/>
              <a:ext cx="164500" cy="161825"/>
            </a:xfrm>
            <a:custGeom>
              <a:avLst/>
              <a:gdLst/>
              <a:ahLst/>
              <a:cxnLst/>
              <a:rect l="l" t="t" r="r" b="b"/>
              <a:pathLst>
                <a:path w="6580" h="6473" extrusionOk="0">
                  <a:moveTo>
                    <a:pt x="618" y="1"/>
                  </a:moveTo>
                  <a:cubicBezTo>
                    <a:pt x="474" y="1"/>
                    <a:pt x="329" y="56"/>
                    <a:pt x="220" y="165"/>
                  </a:cubicBezTo>
                  <a:cubicBezTo>
                    <a:pt x="3" y="385"/>
                    <a:pt x="0" y="737"/>
                    <a:pt x="214" y="957"/>
                  </a:cubicBezTo>
                  <a:lnTo>
                    <a:pt x="2093" y="2836"/>
                  </a:lnTo>
                  <a:cubicBezTo>
                    <a:pt x="2313" y="3059"/>
                    <a:pt x="2313" y="3414"/>
                    <a:pt x="2093" y="3637"/>
                  </a:cubicBezTo>
                  <a:lnTo>
                    <a:pt x="214" y="5516"/>
                  </a:lnTo>
                  <a:cubicBezTo>
                    <a:pt x="0" y="5736"/>
                    <a:pt x="3" y="6088"/>
                    <a:pt x="220" y="6308"/>
                  </a:cubicBezTo>
                  <a:cubicBezTo>
                    <a:pt x="329" y="6418"/>
                    <a:pt x="474" y="6473"/>
                    <a:pt x="618" y="6473"/>
                  </a:cubicBezTo>
                  <a:cubicBezTo>
                    <a:pt x="760" y="6473"/>
                    <a:pt x="902" y="6420"/>
                    <a:pt x="1012" y="6314"/>
                  </a:cubicBezTo>
                  <a:lnTo>
                    <a:pt x="1018" y="6308"/>
                  </a:lnTo>
                  <a:lnTo>
                    <a:pt x="2897" y="4495"/>
                  </a:lnTo>
                  <a:cubicBezTo>
                    <a:pt x="3007" y="4390"/>
                    <a:pt x="3148" y="4337"/>
                    <a:pt x="3290" y="4337"/>
                  </a:cubicBezTo>
                  <a:cubicBezTo>
                    <a:pt x="3431" y="4337"/>
                    <a:pt x="3573" y="4390"/>
                    <a:pt x="3683" y="4495"/>
                  </a:cubicBezTo>
                  <a:lnTo>
                    <a:pt x="5562" y="6308"/>
                  </a:lnTo>
                  <a:lnTo>
                    <a:pt x="5568" y="6314"/>
                  </a:lnTo>
                  <a:cubicBezTo>
                    <a:pt x="5678" y="6420"/>
                    <a:pt x="5820" y="6473"/>
                    <a:pt x="5962" y="6473"/>
                  </a:cubicBezTo>
                  <a:cubicBezTo>
                    <a:pt x="6106" y="6473"/>
                    <a:pt x="6250" y="6418"/>
                    <a:pt x="6360" y="6308"/>
                  </a:cubicBezTo>
                  <a:cubicBezTo>
                    <a:pt x="6577" y="6088"/>
                    <a:pt x="6580" y="5736"/>
                    <a:pt x="6366" y="5516"/>
                  </a:cubicBezTo>
                  <a:lnTo>
                    <a:pt x="4487" y="3637"/>
                  </a:lnTo>
                  <a:cubicBezTo>
                    <a:pt x="4267" y="3414"/>
                    <a:pt x="4267" y="3059"/>
                    <a:pt x="4487" y="2836"/>
                  </a:cubicBezTo>
                  <a:lnTo>
                    <a:pt x="6366" y="957"/>
                  </a:lnTo>
                  <a:cubicBezTo>
                    <a:pt x="6580" y="737"/>
                    <a:pt x="6577" y="385"/>
                    <a:pt x="6360" y="165"/>
                  </a:cubicBezTo>
                  <a:cubicBezTo>
                    <a:pt x="6250" y="56"/>
                    <a:pt x="6106" y="1"/>
                    <a:pt x="5962" y="1"/>
                  </a:cubicBezTo>
                  <a:cubicBezTo>
                    <a:pt x="5820" y="1"/>
                    <a:pt x="5678" y="53"/>
                    <a:pt x="5568" y="159"/>
                  </a:cubicBezTo>
                  <a:lnTo>
                    <a:pt x="5562" y="165"/>
                  </a:lnTo>
                  <a:lnTo>
                    <a:pt x="3683" y="1978"/>
                  </a:lnTo>
                  <a:cubicBezTo>
                    <a:pt x="3573" y="2083"/>
                    <a:pt x="3431" y="2136"/>
                    <a:pt x="3290" y="2136"/>
                  </a:cubicBezTo>
                  <a:cubicBezTo>
                    <a:pt x="3148" y="2136"/>
                    <a:pt x="3007" y="2083"/>
                    <a:pt x="2897" y="1978"/>
                  </a:cubicBezTo>
                  <a:lnTo>
                    <a:pt x="1018" y="165"/>
                  </a:lnTo>
                  <a:lnTo>
                    <a:pt x="1012" y="159"/>
                  </a:lnTo>
                  <a:cubicBezTo>
                    <a:pt x="902" y="53"/>
                    <a:pt x="760" y="1"/>
                    <a:pt x="61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2625" name="Google Shape;2524;p64">
              <a:extLst>
                <a:ext uri="{FF2B5EF4-FFF2-40B4-BE49-F238E27FC236}">
                  <a16:creationId xmlns:a16="http://schemas.microsoft.com/office/drawing/2014/main" id="{78133834-6C46-2CB1-015D-08BE7BEA0AA9}"/>
                </a:ext>
              </a:extLst>
            </p:cNvPr>
            <p:cNvSpPr/>
            <p:nvPr/>
          </p:nvSpPr>
          <p:spPr>
            <a:xfrm>
              <a:off x="2085525" y="4992125"/>
              <a:ext cx="481825" cy="481825"/>
            </a:xfrm>
            <a:custGeom>
              <a:avLst/>
              <a:gdLst/>
              <a:ahLst/>
              <a:cxnLst/>
              <a:rect l="l" t="t" r="r" b="b"/>
              <a:pathLst>
                <a:path w="19273" h="19273" extrusionOk="0">
                  <a:moveTo>
                    <a:pt x="12313" y="5263"/>
                  </a:moveTo>
                  <a:cubicBezTo>
                    <a:pt x="12748" y="5263"/>
                    <a:pt x="13183" y="5429"/>
                    <a:pt x="13515" y="5761"/>
                  </a:cubicBezTo>
                  <a:cubicBezTo>
                    <a:pt x="14174" y="6424"/>
                    <a:pt x="14171" y="7496"/>
                    <a:pt x="13509" y="8155"/>
                  </a:cubicBezTo>
                  <a:lnTo>
                    <a:pt x="12030" y="9637"/>
                  </a:lnTo>
                  <a:lnTo>
                    <a:pt x="13512" y="11118"/>
                  </a:lnTo>
                  <a:cubicBezTo>
                    <a:pt x="14174" y="11778"/>
                    <a:pt x="14177" y="12850"/>
                    <a:pt x="13515" y="13512"/>
                  </a:cubicBezTo>
                  <a:cubicBezTo>
                    <a:pt x="13184" y="13844"/>
                    <a:pt x="12749" y="14011"/>
                    <a:pt x="12315" y="14011"/>
                  </a:cubicBezTo>
                  <a:cubicBezTo>
                    <a:pt x="11883" y="14011"/>
                    <a:pt x="11451" y="13847"/>
                    <a:pt x="11121" y="13518"/>
                  </a:cubicBezTo>
                  <a:lnTo>
                    <a:pt x="9636" y="12088"/>
                  </a:lnTo>
                  <a:lnTo>
                    <a:pt x="8152" y="13518"/>
                  </a:lnTo>
                  <a:cubicBezTo>
                    <a:pt x="7822" y="13847"/>
                    <a:pt x="7390" y="14011"/>
                    <a:pt x="6958" y="14011"/>
                  </a:cubicBezTo>
                  <a:cubicBezTo>
                    <a:pt x="6523" y="14011"/>
                    <a:pt x="6087" y="13844"/>
                    <a:pt x="5755" y="13512"/>
                  </a:cubicBezTo>
                  <a:cubicBezTo>
                    <a:pt x="5095" y="12850"/>
                    <a:pt x="5098" y="11778"/>
                    <a:pt x="5761" y="11118"/>
                  </a:cubicBezTo>
                  <a:lnTo>
                    <a:pt x="7239" y="9637"/>
                  </a:lnTo>
                  <a:lnTo>
                    <a:pt x="5758" y="8155"/>
                  </a:lnTo>
                  <a:cubicBezTo>
                    <a:pt x="5095" y="7496"/>
                    <a:pt x="5092" y="6424"/>
                    <a:pt x="5755" y="5761"/>
                  </a:cubicBezTo>
                  <a:cubicBezTo>
                    <a:pt x="6085" y="5429"/>
                    <a:pt x="6519" y="5263"/>
                    <a:pt x="6954" y="5263"/>
                  </a:cubicBezTo>
                  <a:cubicBezTo>
                    <a:pt x="7386" y="5263"/>
                    <a:pt x="7818" y="5428"/>
                    <a:pt x="8149" y="5758"/>
                  </a:cubicBezTo>
                  <a:lnTo>
                    <a:pt x="9633" y="7188"/>
                  </a:lnTo>
                  <a:lnTo>
                    <a:pt x="11118" y="5758"/>
                  </a:lnTo>
                  <a:cubicBezTo>
                    <a:pt x="11448" y="5428"/>
                    <a:pt x="11881" y="5263"/>
                    <a:pt x="12313" y="5263"/>
                  </a:cubicBezTo>
                  <a:close/>
                  <a:moveTo>
                    <a:pt x="9636" y="1"/>
                  </a:moveTo>
                  <a:cubicBezTo>
                    <a:pt x="7095" y="1"/>
                    <a:pt x="4686" y="1012"/>
                    <a:pt x="2849" y="2849"/>
                  </a:cubicBezTo>
                  <a:cubicBezTo>
                    <a:pt x="1012" y="4686"/>
                    <a:pt x="0" y="7098"/>
                    <a:pt x="0" y="9637"/>
                  </a:cubicBezTo>
                  <a:cubicBezTo>
                    <a:pt x="0" y="12175"/>
                    <a:pt x="1012" y="14587"/>
                    <a:pt x="2849" y="16424"/>
                  </a:cubicBezTo>
                  <a:cubicBezTo>
                    <a:pt x="4686" y="18261"/>
                    <a:pt x="7095" y="19273"/>
                    <a:pt x="9636" y="19273"/>
                  </a:cubicBezTo>
                  <a:cubicBezTo>
                    <a:pt x="12175" y="19273"/>
                    <a:pt x="14584" y="18261"/>
                    <a:pt x="16421" y="16424"/>
                  </a:cubicBezTo>
                  <a:cubicBezTo>
                    <a:pt x="18261" y="14587"/>
                    <a:pt x="19272" y="12175"/>
                    <a:pt x="19272" y="9637"/>
                  </a:cubicBezTo>
                  <a:cubicBezTo>
                    <a:pt x="19272" y="7098"/>
                    <a:pt x="18261" y="4686"/>
                    <a:pt x="16421" y="2849"/>
                  </a:cubicBezTo>
                  <a:cubicBezTo>
                    <a:pt x="14584" y="1012"/>
                    <a:pt x="12175" y="1"/>
                    <a:pt x="963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2626" name="Google Shape;2522;p64">
            <a:extLst>
              <a:ext uri="{FF2B5EF4-FFF2-40B4-BE49-F238E27FC236}">
                <a16:creationId xmlns:a16="http://schemas.microsoft.com/office/drawing/2014/main" id="{E4E73252-31A4-6602-A39D-B9F7A51B922F}"/>
              </a:ext>
            </a:extLst>
          </p:cNvPr>
          <p:cNvGrpSpPr/>
          <p:nvPr/>
        </p:nvGrpSpPr>
        <p:grpSpPr>
          <a:xfrm>
            <a:off x="4354020" y="2996162"/>
            <a:ext cx="325087" cy="325087"/>
            <a:chOff x="2085525" y="4992125"/>
            <a:chExt cx="481825" cy="481825"/>
          </a:xfrm>
          <a:solidFill>
            <a:srgbClr val="FF0000"/>
          </a:solidFill>
        </p:grpSpPr>
        <p:sp>
          <p:nvSpPr>
            <p:cNvPr id="2627" name="Google Shape;2523;p64">
              <a:extLst>
                <a:ext uri="{FF2B5EF4-FFF2-40B4-BE49-F238E27FC236}">
                  <a16:creationId xmlns:a16="http://schemas.microsoft.com/office/drawing/2014/main" id="{025E7354-9181-809B-397F-999DCD231581}"/>
                </a:ext>
              </a:extLst>
            </p:cNvPr>
            <p:cNvSpPr/>
            <p:nvPr/>
          </p:nvSpPr>
          <p:spPr>
            <a:xfrm>
              <a:off x="2244150" y="5152125"/>
              <a:ext cx="164500" cy="161825"/>
            </a:xfrm>
            <a:custGeom>
              <a:avLst/>
              <a:gdLst/>
              <a:ahLst/>
              <a:cxnLst/>
              <a:rect l="l" t="t" r="r" b="b"/>
              <a:pathLst>
                <a:path w="6580" h="6473" extrusionOk="0">
                  <a:moveTo>
                    <a:pt x="618" y="1"/>
                  </a:moveTo>
                  <a:cubicBezTo>
                    <a:pt x="474" y="1"/>
                    <a:pt x="329" y="56"/>
                    <a:pt x="220" y="165"/>
                  </a:cubicBezTo>
                  <a:cubicBezTo>
                    <a:pt x="3" y="385"/>
                    <a:pt x="0" y="737"/>
                    <a:pt x="214" y="957"/>
                  </a:cubicBezTo>
                  <a:lnTo>
                    <a:pt x="2093" y="2836"/>
                  </a:lnTo>
                  <a:cubicBezTo>
                    <a:pt x="2313" y="3059"/>
                    <a:pt x="2313" y="3414"/>
                    <a:pt x="2093" y="3637"/>
                  </a:cubicBezTo>
                  <a:lnTo>
                    <a:pt x="214" y="5516"/>
                  </a:lnTo>
                  <a:cubicBezTo>
                    <a:pt x="0" y="5736"/>
                    <a:pt x="3" y="6088"/>
                    <a:pt x="220" y="6308"/>
                  </a:cubicBezTo>
                  <a:cubicBezTo>
                    <a:pt x="329" y="6418"/>
                    <a:pt x="474" y="6473"/>
                    <a:pt x="618" y="6473"/>
                  </a:cubicBezTo>
                  <a:cubicBezTo>
                    <a:pt x="760" y="6473"/>
                    <a:pt x="902" y="6420"/>
                    <a:pt x="1012" y="6314"/>
                  </a:cubicBezTo>
                  <a:lnTo>
                    <a:pt x="1018" y="6308"/>
                  </a:lnTo>
                  <a:lnTo>
                    <a:pt x="2897" y="4495"/>
                  </a:lnTo>
                  <a:cubicBezTo>
                    <a:pt x="3007" y="4390"/>
                    <a:pt x="3148" y="4337"/>
                    <a:pt x="3290" y="4337"/>
                  </a:cubicBezTo>
                  <a:cubicBezTo>
                    <a:pt x="3431" y="4337"/>
                    <a:pt x="3573" y="4390"/>
                    <a:pt x="3683" y="4495"/>
                  </a:cubicBezTo>
                  <a:lnTo>
                    <a:pt x="5562" y="6308"/>
                  </a:lnTo>
                  <a:lnTo>
                    <a:pt x="5568" y="6314"/>
                  </a:lnTo>
                  <a:cubicBezTo>
                    <a:pt x="5678" y="6420"/>
                    <a:pt x="5820" y="6473"/>
                    <a:pt x="5962" y="6473"/>
                  </a:cubicBezTo>
                  <a:cubicBezTo>
                    <a:pt x="6106" y="6473"/>
                    <a:pt x="6250" y="6418"/>
                    <a:pt x="6360" y="6308"/>
                  </a:cubicBezTo>
                  <a:cubicBezTo>
                    <a:pt x="6577" y="6088"/>
                    <a:pt x="6580" y="5736"/>
                    <a:pt x="6366" y="5516"/>
                  </a:cubicBezTo>
                  <a:lnTo>
                    <a:pt x="4487" y="3637"/>
                  </a:lnTo>
                  <a:cubicBezTo>
                    <a:pt x="4267" y="3414"/>
                    <a:pt x="4267" y="3059"/>
                    <a:pt x="4487" y="2836"/>
                  </a:cubicBezTo>
                  <a:lnTo>
                    <a:pt x="6366" y="957"/>
                  </a:lnTo>
                  <a:cubicBezTo>
                    <a:pt x="6580" y="737"/>
                    <a:pt x="6577" y="385"/>
                    <a:pt x="6360" y="165"/>
                  </a:cubicBezTo>
                  <a:cubicBezTo>
                    <a:pt x="6250" y="56"/>
                    <a:pt x="6106" y="1"/>
                    <a:pt x="5962" y="1"/>
                  </a:cubicBezTo>
                  <a:cubicBezTo>
                    <a:pt x="5820" y="1"/>
                    <a:pt x="5678" y="53"/>
                    <a:pt x="5568" y="159"/>
                  </a:cubicBezTo>
                  <a:lnTo>
                    <a:pt x="5562" y="165"/>
                  </a:lnTo>
                  <a:lnTo>
                    <a:pt x="3683" y="1978"/>
                  </a:lnTo>
                  <a:cubicBezTo>
                    <a:pt x="3573" y="2083"/>
                    <a:pt x="3431" y="2136"/>
                    <a:pt x="3290" y="2136"/>
                  </a:cubicBezTo>
                  <a:cubicBezTo>
                    <a:pt x="3148" y="2136"/>
                    <a:pt x="3007" y="2083"/>
                    <a:pt x="2897" y="1978"/>
                  </a:cubicBezTo>
                  <a:lnTo>
                    <a:pt x="1018" y="165"/>
                  </a:lnTo>
                  <a:lnTo>
                    <a:pt x="1012" y="159"/>
                  </a:lnTo>
                  <a:cubicBezTo>
                    <a:pt x="902" y="53"/>
                    <a:pt x="760" y="1"/>
                    <a:pt x="61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2628" name="Google Shape;2524;p64">
              <a:extLst>
                <a:ext uri="{FF2B5EF4-FFF2-40B4-BE49-F238E27FC236}">
                  <a16:creationId xmlns:a16="http://schemas.microsoft.com/office/drawing/2014/main" id="{6DE52241-EFBB-9A4D-D76A-9BBB03FED4D8}"/>
                </a:ext>
              </a:extLst>
            </p:cNvPr>
            <p:cNvSpPr/>
            <p:nvPr/>
          </p:nvSpPr>
          <p:spPr>
            <a:xfrm>
              <a:off x="2085525" y="4992125"/>
              <a:ext cx="481825" cy="481825"/>
            </a:xfrm>
            <a:custGeom>
              <a:avLst/>
              <a:gdLst/>
              <a:ahLst/>
              <a:cxnLst/>
              <a:rect l="l" t="t" r="r" b="b"/>
              <a:pathLst>
                <a:path w="19273" h="19273" extrusionOk="0">
                  <a:moveTo>
                    <a:pt x="12313" y="5263"/>
                  </a:moveTo>
                  <a:cubicBezTo>
                    <a:pt x="12748" y="5263"/>
                    <a:pt x="13183" y="5429"/>
                    <a:pt x="13515" y="5761"/>
                  </a:cubicBezTo>
                  <a:cubicBezTo>
                    <a:pt x="14174" y="6424"/>
                    <a:pt x="14171" y="7496"/>
                    <a:pt x="13509" y="8155"/>
                  </a:cubicBezTo>
                  <a:lnTo>
                    <a:pt x="12030" y="9637"/>
                  </a:lnTo>
                  <a:lnTo>
                    <a:pt x="13512" y="11118"/>
                  </a:lnTo>
                  <a:cubicBezTo>
                    <a:pt x="14174" y="11778"/>
                    <a:pt x="14177" y="12850"/>
                    <a:pt x="13515" y="13512"/>
                  </a:cubicBezTo>
                  <a:cubicBezTo>
                    <a:pt x="13184" y="13844"/>
                    <a:pt x="12749" y="14011"/>
                    <a:pt x="12315" y="14011"/>
                  </a:cubicBezTo>
                  <a:cubicBezTo>
                    <a:pt x="11883" y="14011"/>
                    <a:pt x="11451" y="13847"/>
                    <a:pt x="11121" y="13518"/>
                  </a:cubicBezTo>
                  <a:lnTo>
                    <a:pt x="9636" y="12088"/>
                  </a:lnTo>
                  <a:lnTo>
                    <a:pt x="8152" y="13518"/>
                  </a:lnTo>
                  <a:cubicBezTo>
                    <a:pt x="7822" y="13847"/>
                    <a:pt x="7390" y="14011"/>
                    <a:pt x="6958" y="14011"/>
                  </a:cubicBezTo>
                  <a:cubicBezTo>
                    <a:pt x="6523" y="14011"/>
                    <a:pt x="6087" y="13844"/>
                    <a:pt x="5755" y="13512"/>
                  </a:cubicBezTo>
                  <a:cubicBezTo>
                    <a:pt x="5095" y="12850"/>
                    <a:pt x="5098" y="11778"/>
                    <a:pt x="5761" y="11118"/>
                  </a:cubicBezTo>
                  <a:lnTo>
                    <a:pt x="7239" y="9637"/>
                  </a:lnTo>
                  <a:lnTo>
                    <a:pt x="5758" y="8155"/>
                  </a:lnTo>
                  <a:cubicBezTo>
                    <a:pt x="5095" y="7496"/>
                    <a:pt x="5092" y="6424"/>
                    <a:pt x="5755" y="5761"/>
                  </a:cubicBezTo>
                  <a:cubicBezTo>
                    <a:pt x="6085" y="5429"/>
                    <a:pt x="6519" y="5263"/>
                    <a:pt x="6954" y="5263"/>
                  </a:cubicBezTo>
                  <a:cubicBezTo>
                    <a:pt x="7386" y="5263"/>
                    <a:pt x="7818" y="5428"/>
                    <a:pt x="8149" y="5758"/>
                  </a:cubicBezTo>
                  <a:lnTo>
                    <a:pt x="9633" y="7188"/>
                  </a:lnTo>
                  <a:lnTo>
                    <a:pt x="11118" y="5758"/>
                  </a:lnTo>
                  <a:cubicBezTo>
                    <a:pt x="11448" y="5428"/>
                    <a:pt x="11881" y="5263"/>
                    <a:pt x="12313" y="5263"/>
                  </a:cubicBezTo>
                  <a:close/>
                  <a:moveTo>
                    <a:pt x="9636" y="1"/>
                  </a:moveTo>
                  <a:cubicBezTo>
                    <a:pt x="7095" y="1"/>
                    <a:pt x="4686" y="1012"/>
                    <a:pt x="2849" y="2849"/>
                  </a:cubicBezTo>
                  <a:cubicBezTo>
                    <a:pt x="1012" y="4686"/>
                    <a:pt x="0" y="7098"/>
                    <a:pt x="0" y="9637"/>
                  </a:cubicBezTo>
                  <a:cubicBezTo>
                    <a:pt x="0" y="12175"/>
                    <a:pt x="1012" y="14587"/>
                    <a:pt x="2849" y="16424"/>
                  </a:cubicBezTo>
                  <a:cubicBezTo>
                    <a:pt x="4686" y="18261"/>
                    <a:pt x="7095" y="19273"/>
                    <a:pt x="9636" y="19273"/>
                  </a:cubicBezTo>
                  <a:cubicBezTo>
                    <a:pt x="12175" y="19273"/>
                    <a:pt x="14584" y="18261"/>
                    <a:pt x="16421" y="16424"/>
                  </a:cubicBezTo>
                  <a:cubicBezTo>
                    <a:pt x="18261" y="14587"/>
                    <a:pt x="19272" y="12175"/>
                    <a:pt x="19272" y="9637"/>
                  </a:cubicBezTo>
                  <a:cubicBezTo>
                    <a:pt x="19272" y="7098"/>
                    <a:pt x="18261" y="4686"/>
                    <a:pt x="16421" y="2849"/>
                  </a:cubicBezTo>
                  <a:cubicBezTo>
                    <a:pt x="14584" y="1012"/>
                    <a:pt x="12175" y="1"/>
                    <a:pt x="963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2635" name="Google Shape;2522;p64">
            <a:extLst>
              <a:ext uri="{FF2B5EF4-FFF2-40B4-BE49-F238E27FC236}">
                <a16:creationId xmlns:a16="http://schemas.microsoft.com/office/drawing/2014/main" id="{B31159EE-9195-166D-52F6-5E34477C6D81}"/>
              </a:ext>
            </a:extLst>
          </p:cNvPr>
          <p:cNvGrpSpPr/>
          <p:nvPr/>
        </p:nvGrpSpPr>
        <p:grpSpPr>
          <a:xfrm>
            <a:off x="4830137" y="1783083"/>
            <a:ext cx="325087" cy="325087"/>
            <a:chOff x="2085525" y="4992125"/>
            <a:chExt cx="481825" cy="481825"/>
          </a:xfrm>
          <a:solidFill>
            <a:srgbClr val="FF0000"/>
          </a:solidFill>
        </p:grpSpPr>
        <p:sp>
          <p:nvSpPr>
            <p:cNvPr id="2636" name="Google Shape;2523;p64">
              <a:extLst>
                <a:ext uri="{FF2B5EF4-FFF2-40B4-BE49-F238E27FC236}">
                  <a16:creationId xmlns:a16="http://schemas.microsoft.com/office/drawing/2014/main" id="{67859224-F7BF-8908-76A6-86F370B1FAFC}"/>
                </a:ext>
              </a:extLst>
            </p:cNvPr>
            <p:cNvSpPr/>
            <p:nvPr/>
          </p:nvSpPr>
          <p:spPr>
            <a:xfrm>
              <a:off x="2244150" y="5152125"/>
              <a:ext cx="164500" cy="161825"/>
            </a:xfrm>
            <a:custGeom>
              <a:avLst/>
              <a:gdLst/>
              <a:ahLst/>
              <a:cxnLst/>
              <a:rect l="l" t="t" r="r" b="b"/>
              <a:pathLst>
                <a:path w="6580" h="6473" extrusionOk="0">
                  <a:moveTo>
                    <a:pt x="618" y="1"/>
                  </a:moveTo>
                  <a:cubicBezTo>
                    <a:pt x="474" y="1"/>
                    <a:pt x="329" y="56"/>
                    <a:pt x="220" y="165"/>
                  </a:cubicBezTo>
                  <a:cubicBezTo>
                    <a:pt x="3" y="385"/>
                    <a:pt x="0" y="737"/>
                    <a:pt x="214" y="957"/>
                  </a:cubicBezTo>
                  <a:lnTo>
                    <a:pt x="2093" y="2836"/>
                  </a:lnTo>
                  <a:cubicBezTo>
                    <a:pt x="2313" y="3059"/>
                    <a:pt x="2313" y="3414"/>
                    <a:pt x="2093" y="3637"/>
                  </a:cubicBezTo>
                  <a:lnTo>
                    <a:pt x="214" y="5516"/>
                  </a:lnTo>
                  <a:cubicBezTo>
                    <a:pt x="0" y="5736"/>
                    <a:pt x="3" y="6088"/>
                    <a:pt x="220" y="6308"/>
                  </a:cubicBezTo>
                  <a:cubicBezTo>
                    <a:pt x="329" y="6418"/>
                    <a:pt x="474" y="6473"/>
                    <a:pt x="618" y="6473"/>
                  </a:cubicBezTo>
                  <a:cubicBezTo>
                    <a:pt x="760" y="6473"/>
                    <a:pt x="902" y="6420"/>
                    <a:pt x="1012" y="6314"/>
                  </a:cubicBezTo>
                  <a:lnTo>
                    <a:pt x="1018" y="6308"/>
                  </a:lnTo>
                  <a:lnTo>
                    <a:pt x="2897" y="4495"/>
                  </a:lnTo>
                  <a:cubicBezTo>
                    <a:pt x="3007" y="4390"/>
                    <a:pt x="3148" y="4337"/>
                    <a:pt x="3290" y="4337"/>
                  </a:cubicBezTo>
                  <a:cubicBezTo>
                    <a:pt x="3431" y="4337"/>
                    <a:pt x="3573" y="4390"/>
                    <a:pt x="3683" y="4495"/>
                  </a:cubicBezTo>
                  <a:lnTo>
                    <a:pt x="5562" y="6308"/>
                  </a:lnTo>
                  <a:lnTo>
                    <a:pt x="5568" y="6314"/>
                  </a:lnTo>
                  <a:cubicBezTo>
                    <a:pt x="5678" y="6420"/>
                    <a:pt x="5820" y="6473"/>
                    <a:pt x="5962" y="6473"/>
                  </a:cubicBezTo>
                  <a:cubicBezTo>
                    <a:pt x="6106" y="6473"/>
                    <a:pt x="6250" y="6418"/>
                    <a:pt x="6360" y="6308"/>
                  </a:cubicBezTo>
                  <a:cubicBezTo>
                    <a:pt x="6577" y="6088"/>
                    <a:pt x="6580" y="5736"/>
                    <a:pt x="6366" y="5516"/>
                  </a:cubicBezTo>
                  <a:lnTo>
                    <a:pt x="4487" y="3637"/>
                  </a:lnTo>
                  <a:cubicBezTo>
                    <a:pt x="4267" y="3414"/>
                    <a:pt x="4267" y="3059"/>
                    <a:pt x="4487" y="2836"/>
                  </a:cubicBezTo>
                  <a:lnTo>
                    <a:pt x="6366" y="957"/>
                  </a:lnTo>
                  <a:cubicBezTo>
                    <a:pt x="6580" y="737"/>
                    <a:pt x="6577" y="385"/>
                    <a:pt x="6360" y="165"/>
                  </a:cubicBezTo>
                  <a:cubicBezTo>
                    <a:pt x="6250" y="56"/>
                    <a:pt x="6106" y="1"/>
                    <a:pt x="5962" y="1"/>
                  </a:cubicBezTo>
                  <a:cubicBezTo>
                    <a:pt x="5820" y="1"/>
                    <a:pt x="5678" y="53"/>
                    <a:pt x="5568" y="159"/>
                  </a:cubicBezTo>
                  <a:lnTo>
                    <a:pt x="5562" y="165"/>
                  </a:lnTo>
                  <a:lnTo>
                    <a:pt x="3683" y="1978"/>
                  </a:lnTo>
                  <a:cubicBezTo>
                    <a:pt x="3573" y="2083"/>
                    <a:pt x="3431" y="2136"/>
                    <a:pt x="3290" y="2136"/>
                  </a:cubicBezTo>
                  <a:cubicBezTo>
                    <a:pt x="3148" y="2136"/>
                    <a:pt x="3007" y="2083"/>
                    <a:pt x="2897" y="1978"/>
                  </a:cubicBezTo>
                  <a:lnTo>
                    <a:pt x="1018" y="165"/>
                  </a:lnTo>
                  <a:lnTo>
                    <a:pt x="1012" y="159"/>
                  </a:lnTo>
                  <a:cubicBezTo>
                    <a:pt x="902" y="53"/>
                    <a:pt x="760" y="1"/>
                    <a:pt x="61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2637" name="Google Shape;2524;p64">
              <a:extLst>
                <a:ext uri="{FF2B5EF4-FFF2-40B4-BE49-F238E27FC236}">
                  <a16:creationId xmlns:a16="http://schemas.microsoft.com/office/drawing/2014/main" id="{1DE7434B-991A-0DD6-184B-A25A7A10003F}"/>
                </a:ext>
              </a:extLst>
            </p:cNvPr>
            <p:cNvSpPr/>
            <p:nvPr/>
          </p:nvSpPr>
          <p:spPr>
            <a:xfrm>
              <a:off x="2085525" y="4992125"/>
              <a:ext cx="481825" cy="481825"/>
            </a:xfrm>
            <a:custGeom>
              <a:avLst/>
              <a:gdLst/>
              <a:ahLst/>
              <a:cxnLst/>
              <a:rect l="l" t="t" r="r" b="b"/>
              <a:pathLst>
                <a:path w="19273" h="19273" extrusionOk="0">
                  <a:moveTo>
                    <a:pt x="12313" y="5263"/>
                  </a:moveTo>
                  <a:cubicBezTo>
                    <a:pt x="12748" y="5263"/>
                    <a:pt x="13183" y="5429"/>
                    <a:pt x="13515" y="5761"/>
                  </a:cubicBezTo>
                  <a:cubicBezTo>
                    <a:pt x="14174" y="6424"/>
                    <a:pt x="14171" y="7496"/>
                    <a:pt x="13509" y="8155"/>
                  </a:cubicBezTo>
                  <a:lnTo>
                    <a:pt x="12030" y="9637"/>
                  </a:lnTo>
                  <a:lnTo>
                    <a:pt x="13512" y="11118"/>
                  </a:lnTo>
                  <a:cubicBezTo>
                    <a:pt x="14174" y="11778"/>
                    <a:pt x="14177" y="12850"/>
                    <a:pt x="13515" y="13512"/>
                  </a:cubicBezTo>
                  <a:cubicBezTo>
                    <a:pt x="13184" y="13844"/>
                    <a:pt x="12749" y="14011"/>
                    <a:pt x="12315" y="14011"/>
                  </a:cubicBezTo>
                  <a:cubicBezTo>
                    <a:pt x="11883" y="14011"/>
                    <a:pt x="11451" y="13847"/>
                    <a:pt x="11121" y="13518"/>
                  </a:cubicBezTo>
                  <a:lnTo>
                    <a:pt x="9636" y="12088"/>
                  </a:lnTo>
                  <a:lnTo>
                    <a:pt x="8152" y="13518"/>
                  </a:lnTo>
                  <a:cubicBezTo>
                    <a:pt x="7822" y="13847"/>
                    <a:pt x="7390" y="14011"/>
                    <a:pt x="6958" y="14011"/>
                  </a:cubicBezTo>
                  <a:cubicBezTo>
                    <a:pt x="6523" y="14011"/>
                    <a:pt x="6087" y="13844"/>
                    <a:pt x="5755" y="13512"/>
                  </a:cubicBezTo>
                  <a:cubicBezTo>
                    <a:pt x="5095" y="12850"/>
                    <a:pt x="5098" y="11778"/>
                    <a:pt x="5761" y="11118"/>
                  </a:cubicBezTo>
                  <a:lnTo>
                    <a:pt x="7239" y="9637"/>
                  </a:lnTo>
                  <a:lnTo>
                    <a:pt x="5758" y="8155"/>
                  </a:lnTo>
                  <a:cubicBezTo>
                    <a:pt x="5095" y="7496"/>
                    <a:pt x="5092" y="6424"/>
                    <a:pt x="5755" y="5761"/>
                  </a:cubicBezTo>
                  <a:cubicBezTo>
                    <a:pt x="6085" y="5429"/>
                    <a:pt x="6519" y="5263"/>
                    <a:pt x="6954" y="5263"/>
                  </a:cubicBezTo>
                  <a:cubicBezTo>
                    <a:pt x="7386" y="5263"/>
                    <a:pt x="7818" y="5428"/>
                    <a:pt x="8149" y="5758"/>
                  </a:cubicBezTo>
                  <a:lnTo>
                    <a:pt x="9633" y="7188"/>
                  </a:lnTo>
                  <a:lnTo>
                    <a:pt x="11118" y="5758"/>
                  </a:lnTo>
                  <a:cubicBezTo>
                    <a:pt x="11448" y="5428"/>
                    <a:pt x="11881" y="5263"/>
                    <a:pt x="12313" y="5263"/>
                  </a:cubicBezTo>
                  <a:close/>
                  <a:moveTo>
                    <a:pt x="9636" y="1"/>
                  </a:moveTo>
                  <a:cubicBezTo>
                    <a:pt x="7095" y="1"/>
                    <a:pt x="4686" y="1012"/>
                    <a:pt x="2849" y="2849"/>
                  </a:cubicBezTo>
                  <a:cubicBezTo>
                    <a:pt x="1012" y="4686"/>
                    <a:pt x="0" y="7098"/>
                    <a:pt x="0" y="9637"/>
                  </a:cubicBezTo>
                  <a:cubicBezTo>
                    <a:pt x="0" y="12175"/>
                    <a:pt x="1012" y="14587"/>
                    <a:pt x="2849" y="16424"/>
                  </a:cubicBezTo>
                  <a:cubicBezTo>
                    <a:pt x="4686" y="18261"/>
                    <a:pt x="7095" y="19273"/>
                    <a:pt x="9636" y="19273"/>
                  </a:cubicBezTo>
                  <a:cubicBezTo>
                    <a:pt x="12175" y="19273"/>
                    <a:pt x="14584" y="18261"/>
                    <a:pt x="16421" y="16424"/>
                  </a:cubicBezTo>
                  <a:cubicBezTo>
                    <a:pt x="18261" y="14587"/>
                    <a:pt x="19272" y="12175"/>
                    <a:pt x="19272" y="9637"/>
                  </a:cubicBezTo>
                  <a:cubicBezTo>
                    <a:pt x="19272" y="7098"/>
                    <a:pt x="18261" y="4686"/>
                    <a:pt x="16421" y="2849"/>
                  </a:cubicBezTo>
                  <a:cubicBezTo>
                    <a:pt x="14584" y="1012"/>
                    <a:pt x="12175" y="1"/>
                    <a:pt x="963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2638" name="Google Shape;2522;p64">
            <a:extLst>
              <a:ext uri="{FF2B5EF4-FFF2-40B4-BE49-F238E27FC236}">
                <a16:creationId xmlns:a16="http://schemas.microsoft.com/office/drawing/2014/main" id="{0DCE88C6-F41A-1BBC-554E-9D70895B674B}"/>
              </a:ext>
            </a:extLst>
          </p:cNvPr>
          <p:cNvGrpSpPr/>
          <p:nvPr/>
        </p:nvGrpSpPr>
        <p:grpSpPr>
          <a:xfrm>
            <a:off x="4830137" y="2425445"/>
            <a:ext cx="325087" cy="325087"/>
            <a:chOff x="2085525" y="4992125"/>
            <a:chExt cx="481825" cy="481825"/>
          </a:xfrm>
          <a:solidFill>
            <a:srgbClr val="FF0000"/>
          </a:solidFill>
        </p:grpSpPr>
        <p:sp>
          <p:nvSpPr>
            <p:cNvPr id="2639" name="Google Shape;2523;p64">
              <a:extLst>
                <a:ext uri="{FF2B5EF4-FFF2-40B4-BE49-F238E27FC236}">
                  <a16:creationId xmlns:a16="http://schemas.microsoft.com/office/drawing/2014/main" id="{965EC09D-8695-2730-1148-596CD923C6D7}"/>
                </a:ext>
              </a:extLst>
            </p:cNvPr>
            <p:cNvSpPr/>
            <p:nvPr/>
          </p:nvSpPr>
          <p:spPr>
            <a:xfrm>
              <a:off x="2244150" y="5152125"/>
              <a:ext cx="164500" cy="161825"/>
            </a:xfrm>
            <a:custGeom>
              <a:avLst/>
              <a:gdLst/>
              <a:ahLst/>
              <a:cxnLst/>
              <a:rect l="l" t="t" r="r" b="b"/>
              <a:pathLst>
                <a:path w="6580" h="6473" extrusionOk="0">
                  <a:moveTo>
                    <a:pt x="618" y="1"/>
                  </a:moveTo>
                  <a:cubicBezTo>
                    <a:pt x="474" y="1"/>
                    <a:pt x="329" y="56"/>
                    <a:pt x="220" y="165"/>
                  </a:cubicBezTo>
                  <a:cubicBezTo>
                    <a:pt x="3" y="385"/>
                    <a:pt x="0" y="737"/>
                    <a:pt x="214" y="957"/>
                  </a:cubicBezTo>
                  <a:lnTo>
                    <a:pt x="2093" y="2836"/>
                  </a:lnTo>
                  <a:cubicBezTo>
                    <a:pt x="2313" y="3059"/>
                    <a:pt x="2313" y="3414"/>
                    <a:pt x="2093" y="3637"/>
                  </a:cubicBezTo>
                  <a:lnTo>
                    <a:pt x="214" y="5516"/>
                  </a:lnTo>
                  <a:cubicBezTo>
                    <a:pt x="0" y="5736"/>
                    <a:pt x="3" y="6088"/>
                    <a:pt x="220" y="6308"/>
                  </a:cubicBezTo>
                  <a:cubicBezTo>
                    <a:pt x="329" y="6418"/>
                    <a:pt x="474" y="6473"/>
                    <a:pt x="618" y="6473"/>
                  </a:cubicBezTo>
                  <a:cubicBezTo>
                    <a:pt x="760" y="6473"/>
                    <a:pt x="902" y="6420"/>
                    <a:pt x="1012" y="6314"/>
                  </a:cubicBezTo>
                  <a:lnTo>
                    <a:pt x="1018" y="6308"/>
                  </a:lnTo>
                  <a:lnTo>
                    <a:pt x="2897" y="4495"/>
                  </a:lnTo>
                  <a:cubicBezTo>
                    <a:pt x="3007" y="4390"/>
                    <a:pt x="3148" y="4337"/>
                    <a:pt x="3290" y="4337"/>
                  </a:cubicBezTo>
                  <a:cubicBezTo>
                    <a:pt x="3431" y="4337"/>
                    <a:pt x="3573" y="4390"/>
                    <a:pt x="3683" y="4495"/>
                  </a:cubicBezTo>
                  <a:lnTo>
                    <a:pt x="5562" y="6308"/>
                  </a:lnTo>
                  <a:lnTo>
                    <a:pt x="5568" y="6314"/>
                  </a:lnTo>
                  <a:cubicBezTo>
                    <a:pt x="5678" y="6420"/>
                    <a:pt x="5820" y="6473"/>
                    <a:pt x="5962" y="6473"/>
                  </a:cubicBezTo>
                  <a:cubicBezTo>
                    <a:pt x="6106" y="6473"/>
                    <a:pt x="6250" y="6418"/>
                    <a:pt x="6360" y="6308"/>
                  </a:cubicBezTo>
                  <a:cubicBezTo>
                    <a:pt x="6577" y="6088"/>
                    <a:pt x="6580" y="5736"/>
                    <a:pt x="6366" y="5516"/>
                  </a:cubicBezTo>
                  <a:lnTo>
                    <a:pt x="4487" y="3637"/>
                  </a:lnTo>
                  <a:cubicBezTo>
                    <a:pt x="4267" y="3414"/>
                    <a:pt x="4267" y="3059"/>
                    <a:pt x="4487" y="2836"/>
                  </a:cubicBezTo>
                  <a:lnTo>
                    <a:pt x="6366" y="957"/>
                  </a:lnTo>
                  <a:cubicBezTo>
                    <a:pt x="6580" y="737"/>
                    <a:pt x="6577" y="385"/>
                    <a:pt x="6360" y="165"/>
                  </a:cubicBezTo>
                  <a:cubicBezTo>
                    <a:pt x="6250" y="56"/>
                    <a:pt x="6106" y="1"/>
                    <a:pt x="5962" y="1"/>
                  </a:cubicBezTo>
                  <a:cubicBezTo>
                    <a:pt x="5820" y="1"/>
                    <a:pt x="5678" y="53"/>
                    <a:pt x="5568" y="159"/>
                  </a:cubicBezTo>
                  <a:lnTo>
                    <a:pt x="5562" y="165"/>
                  </a:lnTo>
                  <a:lnTo>
                    <a:pt x="3683" y="1978"/>
                  </a:lnTo>
                  <a:cubicBezTo>
                    <a:pt x="3573" y="2083"/>
                    <a:pt x="3431" y="2136"/>
                    <a:pt x="3290" y="2136"/>
                  </a:cubicBezTo>
                  <a:cubicBezTo>
                    <a:pt x="3148" y="2136"/>
                    <a:pt x="3007" y="2083"/>
                    <a:pt x="2897" y="1978"/>
                  </a:cubicBezTo>
                  <a:lnTo>
                    <a:pt x="1018" y="165"/>
                  </a:lnTo>
                  <a:lnTo>
                    <a:pt x="1012" y="159"/>
                  </a:lnTo>
                  <a:cubicBezTo>
                    <a:pt x="902" y="53"/>
                    <a:pt x="760" y="1"/>
                    <a:pt x="61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2640" name="Google Shape;2524;p64">
              <a:extLst>
                <a:ext uri="{FF2B5EF4-FFF2-40B4-BE49-F238E27FC236}">
                  <a16:creationId xmlns:a16="http://schemas.microsoft.com/office/drawing/2014/main" id="{5B847689-205E-2151-374D-B02DAD3D2537}"/>
                </a:ext>
              </a:extLst>
            </p:cNvPr>
            <p:cNvSpPr/>
            <p:nvPr/>
          </p:nvSpPr>
          <p:spPr>
            <a:xfrm>
              <a:off x="2085525" y="4992125"/>
              <a:ext cx="481825" cy="481825"/>
            </a:xfrm>
            <a:custGeom>
              <a:avLst/>
              <a:gdLst/>
              <a:ahLst/>
              <a:cxnLst/>
              <a:rect l="l" t="t" r="r" b="b"/>
              <a:pathLst>
                <a:path w="19273" h="19273" extrusionOk="0">
                  <a:moveTo>
                    <a:pt x="12313" y="5263"/>
                  </a:moveTo>
                  <a:cubicBezTo>
                    <a:pt x="12748" y="5263"/>
                    <a:pt x="13183" y="5429"/>
                    <a:pt x="13515" y="5761"/>
                  </a:cubicBezTo>
                  <a:cubicBezTo>
                    <a:pt x="14174" y="6424"/>
                    <a:pt x="14171" y="7496"/>
                    <a:pt x="13509" y="8155"/>
                  </a:cubicBezTo>
                  <a:lnTo>
                    <a:pt x="12030" y="9637"/>
                  </a:lnTo>
                  <a:lnTo>
                    <a:pt x="13512" y="11118"/>
                  </a:lnTo>
                  <a:cubicBezTo>
                    <a:pt x="14174" y="11778"/>
                    <a:pt x="14177" y="12850"/>
                    <a:pt x="13515" y="13512"/>
                  </a:cubicBezTo>
                  <a:cubicBezTo>
                    <a:pt x="13184" y="13844"/>
                    <a:pt x="12749" y="14011"/>
                    <a:pt x="12315" y="14011"/>
                  </a:cubicBezTo>
                  <a:cubicBezTo>
                    <a:pt x="11883" y="14011"/>
                    <a:pt x="11451" y="13847"/>
                    <a:pt x="11121" y="13518"/>
                  </a:cubicBezTo>
                  <a:lnTo>
                    <a:pt x="9636" y="12088"/>
                  </a:lnTo>
                  <a:lnTo>
                    <a:pt x="8152" y="13518"/>
                  </a:lnTo>
                  <a:cubicBezTo>
                    <a:pt x="7822" y="13847"/>
                    <a:pt x="7390" y="14011"/>
                    <a:pt x="6958" y="14011"/>
                  </a:cubicBezTo>
                  <a:cubicBezTo>
                    <a:pt x="6523" y="14011"/>
                    <a:pt x="6087" y="13844"/>
                    <a:pt x="5755" y="13512"/>
                  </a:cubicBezTo>
                  <a:cubicBezTo>
                    <a:pt x="5095" y="12850"/>
                    <a:pt x="5098" y="11778"/>
                    <a:pt x="5761" y="11118"/>
                  </a:cubicBezTo>
                  <a:lnTo>
                    <a:pt x="7239" y="9637"/>
                  </a:lnTo>
                  <a:lnTo>
                    <a:pt x="5758" y="8155"/>
                  </a:lnTo>
                  <a:cubicBezTo>
                    <a:pt x="5095" y="7496"/>
                    <a:pt x="5092" y="6424"/>
                    <a:pt x="5755" y="5761"/>
                  </a:cubicBezTo>
                  <a:cubicBezTo>
                    <a:pt x="6085" y="5429"/>
                    <a:pt x="6519" y="5263"/>
                    <a:pt x="6954" y="5263"/>
                  </a:cubicBezTo>
                  <a:cubicBezTo>
                    <a:pt x="7386" y="5263"/>
                    <a:pt x="7818" y="5428"/>
                    <a:pt x="8149" y="5758"/>
                  </a:cubicBezTo>
                  <a:lnTo>
                    <a:pt x="9633" y="7188"/>
                  </a:lnTo>
                  <a:lnTo>
                    <a:pt x="11118" y="5758"/>
                  </a:lnTo>
                  <a:cubicBezTo>
                    <a:pt x="11448" y="5428"/>
                    <a:pt x="11881" y="5263"/>
                    <a:pt x="12313" y="5263"/>
                  </a:cubicBezTo>
                  <a:close/>
                  <a:moveTo>
                    <a:pt x="9636" y="1"/>
                  </a:moveTo>
                  <a:cubicBezTo>
                    <a:pt x="7095" y="1"/>
                    <a:pt x="4686" y="1012"/>
                    <a:pt x="2849" y="2849"/>
                  </a:cubicBezTo>
                  <a:cubicBezTo>
                    <a:pt x="1012" y="4686"/>
                    <a:pt x="0" y="7098"/>
                    <a:pt x="0" y="9637"/>
                  </a:cubicBezTo>
                  <a:cubicBezTo>
                    <a:pt x="0" y="12175"/>
                    <a:pt x="1012" y="14587"/>
                    <a:pt x="2849" y="16424"/>
                  </a:cubicBezTo>
                  <a:cubicBezTo>
                    <a:pt x="4686" y="18261"/>
                    <a:pt x="7095" y="19273"/>
                    <a:pt x="9636" y="19273"/>
                  </a:cubicBezTo>
                  <a:cubicBezTo>
                    <a:pt x="12175" y="19273"/>
                    <a:pt x="14584" y="18261"/>
                    <a:pt x="16421" y="16424"/>
                  </a:cubicBezTo>
                  <a:cubicBezTo>
                    <a:pt x="18261" y="14587"/>
                    <a:pt x="19272" y="12175"/>
                    <a:pt x="19272" y="9637"/>
                  </a:cubicBezTo>
                  <a:cubicBezTo>
                    <a:pt x="19272" y="7098"/>
                    <a:pt x="18261" y="4686"/>
                    <a:pt x="16421" y="2849"/>
                  </a:cubicBezTo>
                  <a:cubicBezTo>
                    <a:pt x="14584" y="1012"/>
                    <a:pt x="12175" y="1"/>
                    <a:pt x="963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2644" name="Google Shape;2522;p64">
            <a:extLst>
              <a:ext uri="{FF2B5EF4-FFF2-40B4-BE49-F238E27FC236}">
                <a16:creationId xmlns:a16="http://schemas.microsoft.com/office/drawing/2014/main" id="{C832914D-50A8-61A2-65A8-C76CD031675D}"/>
              </a:ext>
            </a:extLst>
          </p:cNvPr>
          <p:cNvGrpSpPr/>
          <p:nvPr/>
        </p:nvGrpSpPr>
        <p:grpSpPr>
          <a:xfrm>
            <a:off x="4827092" y="3612473"/>
            <a:ext cx="325087" cy="325087"/>
            <a:chOff x="2085525" y="4992125"/>
            <a:chExt cx="481825" cy="481825"/>
          </a:xfrm>
          <a:solidFill>
            <a:srgbClr val="FF0000"/>
          </a:solidFill>
        </p:grpSpPr>
        <p:sp>
          <p:nvSpPr>
            <p:cNvPr id="2645" name="Google Shape;2523;p64">
              <a:extLst>
                <a:ext uri="{FF2B5EF4-FFF2-40B4-BE49-F238E27FC236}">
                  <a16:creationId xmlns:a16="http://schemas.microsoft.com/office/drawing/2014/main" id="{949D5223-9C25-C8DC-0A7F-FF349BAE224E}"/>
                </a:ext>
              </a:extLst>
            </p:cNvPr>
            <p:cNvSpPr/>
            <p:nvPr/>
          </p:nvSpPr>
          <p:spPr>
            <a:xfrm>
              <a:off x="2244150" y="5152125"/>
              <a:ext cx="164500" cy="161825"/>
            </a:xfrm>
            <a:custGeom>
              <a:avLst/>
              <a:gdLst/>
              <a:ahLst/>
              <a:cxnLst/>
              <a:rect l="l" t="t" r="r" b="b"/>
              <a:pathLst>
                <a:path w="6580" h="6473" extrusionOk="0">
                  <a:moveTo>
                    <a:pt x="618" y="1"/>
                  </a:moveTo>
                  <a:cubicBezTo>
                    <a:pt x="474" y="1"/>
                    <a:pt x="329" y="56"/>
                    <a:pt x="220" y="165"/>
                  </a:cubicBezTo>
                  <a:cubicBezTo>
                    <a:pt x="3" y="385"/>
                    <a:pt x="0" y="737"/>
                    <a:pt x="214" y="957"/>
                  </a:cubicBezTo>
                  <a:lnTo>
                    <a:pt x="2093" y="2836"/>
                  </a:lnTo>
                  <a:cubicBezTo>
                    <a:pt x="2313" y="3059"/>
                    <a:pt x="2313" y="3414"/>
                    <a:pt x="2093" y="3637"/>
                  </a:cubicBezTo>
                  <a:lnTo>
                    <a:pt x="214" y="5516"/>
                  </a:lnTo>
                  <a:cubicBezTo>
                    <a:pt x="0" y="5736"/>
                    <a:pt x="3" y="6088"/>
                    <a:pt x="220" y="6308"/>
                  </a:cubicBezTo>
                  <a:cubicBezTo>
                    <a:pt x="329" y="6418"/>
                    <a:pt x="474" y="6473"/>
                    <a:pt x="618" y="6473"/>
                  </a:cubicBezTo>
                  <a:cubicBezTo>
                    <a:pt x="760" y="6473"/>
                    <a:pt x="902" y="6420"/>
                    <a:pt x="1012" y="6314"/>
                  </a:cubicBezTo>
                  <a:lnTo>
                    <a:pt x="1018" y="6308"/>
                  </a:lnTo>
                  <a:lnTo>
                    <a:pt x="2897" y="4495"/>
                  </a:lnTo>
                  <a:cubicBezTo>
                    <a:pt x="3007" y="4390"/>
                    <a:pt x="3148" y="4337"/>
                    <a:pt x="3290" y="4337"/>
                  </a:cubicBezTo>
                  <a:cubicBezTo>
                    <a:pt x="3431" y="4337"/>
                    <a:pt x="3573" y="4390"/>
                    <a:pt x="3683" y="4495"/>
                  </a:cubicBezTo>
                  <a:lnTo>
                    <a:pt x="5562" y="6308"/>
                  </a:lnTo>
                  <a:lnTo>
                    <a:pt x="5568" y="6314"/>
                  </a:lnTo>
                  <a:cubicBezTo>
                    <a:pt x="5678" y="6420"/>
                    <a:pt x="5820" y="6473"/>
                    <a:pt x="5962" y="6473"/>
                  </a:cubicBezTo>
                  <a:cubicBezTo>
                    <a:pt x="6106" y="6473"/>
                    <a:pt x="6250" y="6418"/>
                    <a:pt x="6360" y="6308"/>
                  </a:cubicBezTo>
                  <a:cubicBezTo>
                    <a:pt x="6577" y="6088"/>
                    <a:pt x="6580" y="5736"/>
                    <a:pt x="6366" y="5516"/>
                  </a:cubicBezTo>
                  <a:lnTo>
                    <a:pt x="4487" y="3637"/>
                  </a:lnTo>
                  <a:cubicBezTo>
                    <a:pt x="4267" y="3414"/>
                    <a:pt x="4267" y="3059"/>
                    <a:pt x="4487" y="2836"/>
                  </a:cubicBezTo>
                  <a:lnTo>
                    <a:pt x="6366" y="957"/>
                  </a:lnTo>
                  <a:cubicBezTo>
                    <a:pt x="6580" y="737"/>
                    <a:pt x="6577" y="385"/>
                    <a:pt x="6360" y="165"/>
                  </a:cubicBezTo>
                  <a:cubicBezTo>
                    <a:pt x="6250" y="56"/>
                    <a:pt x="6106" y="1"/>
                    <a:pt x="5962" y="1"/>
                  </a:cubicBezTo>
                  <a:cubicBezTo>
                    <a:pt x="5820" y="1"/>
                    <a:pt x="5678" y="53"/>
                    <a:pt x="5568" y="159"/>
                  </a:cubicBezTo>
                  <a:lnTo>
                    <a:pt x="5562" y="165"/>
                  </a:lnTo>
                  <a:lnTo>
                    <a:pt x="3683" y="1978"/>
                  </a:lnTo>
                  <a:cubicBezTo>
                    <a:pt x="3573" y="2083"/>
                    <a:pt x="3431" y="2136"/>
                    <a:pt x="3290" y="2136"/>
                  </a:cubicBezTo>
                  <a:cubicBezTo>
                    <a:pt x="3148" y="2136"/>
                    <a:pt x="3007" y="2083"/>
                    <a:pt x="2897" y="1978"/>
                  </a:cubicBezTo>
                  <a:lnTo>
                    <a:pt x="1018" y="165"/>
                  </a:lnTo>
                  <a:lnTo>
                    <a:pt x="1012" y="159"/>
                  </a:lnTo>
                  <a:cubicBezTo>
                    <a:pt x="902" y="53"/>
                    <a:pt x="760" y="1"/>
                    <a:pt x="61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2646" name="Google Shape;2524;p64">
              <a:extLst>
                <a:ext uri="{FF2B5EF4-FFF2-40B4-BE49-F238E27FC236}">
                  <a16:creationId xmlns:a16="http://schemas.microsoft.com/office/drawing/2014/main" id="{54924D40-A890-3ADB-D79E-C0BA3124B5E5}"/>
                </a:ext>
              </a:extLst>
            </p:cNvPr>
            <p:cNvSpPr/>
            <p:nvPr/>
          </p:nvSpPr>
          <p:spPr>
            <a:xfrm>
              <a:off x="2085525" y="4992125"/>
              <a:ext cx="481825" cy="481825"/>
            </a:xfrm>
            <a:custGeom>
              <a:avLst/>
              <a:gdLst/>
              <a:ahLst/>
              <a:cxnLst/>
              <a:rect l="l" t="t" r="r" b="b"/>
              <a:pathLst>
                <a:path w="19273" h="19273" extrusionOk="0">
                  <a:moveTo>
                    <a:pt x="12313" y="5263"/>
                  </a:moveTo>
                  <a:cubicBezTo>
                    <a:pt x="12748" y="5263"/>
                    <a:pt x="13183" y="5429"/>
                    <a:pt x="13515" y="5761"/>
                  </a:cubicBezTo>
                  <a:cubicBezTo>
                    <a:pt x="14174" y="6424"/>
                    <a:pt x="14171" y="7496"/>
                    <a:pt x="13509" y="8155"/>
                  </a:cubicBezTo>
                  <a:lnTo>
                    <a:pt x="12030" y="9637"/>
                  </a:lnTo>
                  <a:lnTo>
                    <a:pt x="13512" y="11118"/>
                  </a:lnTo>
                  <a:cubicBezTo>
                    <a:pt x="14174" y="11778"/>
                    <a:pt x="14177" y="12850"/>
                    <a:pt x="13515" y="13512"/>
                  </a:cubicBezTo>
                  <a:cubicBezTo>
                    <a:pt x="13184" y="13844"/>
                    <a:pt x="12749" y="14011"/>
                    <a:pt x="12315" y="14011"/>
                  </a:cubicBezTo>
                  <a:cubicBezTo>
                    <a:pt x="11883" y="14011"/>
                    <a:pt x="11451" y="13847"/>
                    <a:pt x="11121" y="13518"/>
                  </a:cubicBezTo>
                  <a:lnTo>
                    <a:pt x="9636" y="12088"/>
                  </a:lnTo>
                  <a:lnTo>
                    <a:pt x="8152" y="13518"/>
                  </a:lnTo>
                  <a:cubicBezTo>
                    <a:pt x="7822" y="13847"/>
                    <a:pt x="7390" y="14011"/>
                    <a:pt x="6958" y="14011"/>
                  </a:cubicBezTo>
                  <a:cubicBezTo>
                    <a:pt x="6523" y="14011"/>
                    <a:pt x="6087" y="13844"/>
                    <a:pt x="5755" y="13512"/>
                  </a:cubicBezTo>
                  <a:cubicBezTo>
                    <a:pt x="5095" y="12850"/>
                    <a:pt x="5098" y="11778"/>
                    <a:pt x="5761" y="11118"/>
                  </a:cubicBezTo>
                  <a:lnTo>
                    <a:pt x="7239" y="9637"/>
                  </a:lnTo>
                  <a:lnTo>
                    <a:pt x="5758" y="8155"/>
                  </a:lnTo>
                  <a:cubicBezTo>
                    <a:pt x="5095" y="7496"/>
                    <a:pt x="5092" y="6424"/>
                    <a:pt x="5755" y="5761"/>
                  </a:cubicBezTo>
                  <a:cubicBezTo>
                    <a:pt x="6085" y="5429"/>
                    <a:pt x="6519" y="5263"/>
                    <a:pt x="6954" y="5263"/>
                  </a:cubicBezTo>
                  <a:cubicBezTo>
                    <a:pt x="7386" y="5263"/>
                    <a:pt x="7818" y="5428"/>
                    <a:pt x="8149" y="5758"/>
                  </a:cubicBezTo>
                  <a:lnTo>
                    <a:pt x="9633" y="7188"/>
                  </a:lnTo>
                  <a:lnTo>
                    <a:pt x="11118" y="5758"/>
                  </a:lnTo>
                  <a:cubicBezTo>
                    <a:pt x="11448" y="5428"/>
                    <a:pt x="11881" y="5263"/>
                    <a:pt x="12313" y="5263"/>
                  </a:cubicBezTo>
                  <a:close/>
                  <a:moveTo>
                    <a:pt x="9636" y="1"/>
                  </a:moveTo>
                  <a:cubicBezTo>
                    <a:pt x="7095" y="1"/>
                    <a:pt x="4686" y="1012"/>
                    <a:pt x="2849" y="2849"/>
                  </a:cubicBezTo>
                  <a:cubicBezTo>
                    <a:pt x="1012" y="4686"/>
                    <a:pt x="0" y="7098"/>
                    <a:pt x="0" y="9637"/>
                  </a:cubicBezTo>
                  <a:cubicBezTo>
                    <a:pt x="0" y="12175"/>
                    <a:pt x="1012" y="14587"/>
                    <a:pt x="2849" y="16424"/>
                  </a:cubicBezTo>
                  <a:cubicBezTo>
                    <a:pt x="4686" y="18261"/>
                    <a:pt x="7095" y="19273"/>
                    <a:pt x="9636" y="19273"/>
                  </a:cubicBezTo>
                  <a:cubicBezTo>
                    <a:pt x="12175" y="19273"/>
                    <a:pt x="14584" y="18261"/>
                    <a:pt x="16421" y="16424"/>
                  </a:cubicBezTo>
                  <a:cubicBezTo>
                    <a:pt x="18261" y="14587"/>
                    <a:pt x="19272" y="12175"/>
                    <a:pt x="19272" y="9637"/>
                  </a:cubicBezTo>
                  <a:cubicBezTo>
                    <a:pt x="19272" y="7098"/>
                    <a:pt x="18261" y="4686"/>
                    <a:pt x="16421" y="2849"/>
                  </a:cubicBezTo>
                  <a:cubicBezTo>
                    <a:pt x="14584" y="1012"/>
                    <a:pt x="12175" y="1"/>
                    <a:pt x="963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2647" name="Google Shape;2522;p64">
            <a:extLst>
              <a:ext uri="{FF2B5EF4-FFF2-40B4-BE49-F238E27FC236}">
                <a16:creationId xmlns:a16="http://schemas.microsoft.com/office/drawing/2014/main" id="{E303A63F-FB85-5C15-832D-C646583BCB39}"/>
              </a:ext>
            </a:extLst>
          </p:cNvPr>
          <p:cNvGrpSpPr/>
          <p:nvPr/>
        </p:nvGrpSpPr>
        <p:grpSpPr>
          <a:xfrm>
            <a:off x="4827092" y="4234852"/>
            <a:ext cx="325087" cy="325087"/>
            <a:chOff x="2085525" y="4992125"/>
            <a:chExt cx="481825" cy="481825"/>
          </a:xfrm>
          <a:solidFill>
            <a:srgbClr val="FF0000"/>
          </a:solidFill>
        </p:grpSpPr>
        <p:sp>
          <p:nvSpPr>
            <p:cNvPr id="2648" name="Google Shape;2523;p64">
              <a:extLst>
                <a:ext uri="{FF2B5EF4-FFF2-40B4-BE49-F238E27FC236}">
                  <a16:creationId xmlns:a16="http://schemas.microsoft.com/office/drawing/2014/main" id="{F04EA87C-8657-A375-AD7B-0BA390D21EDE}"/>
                </a:ext>
              </a:extLst>
            </p:cNvPr>
            <p:cNvSpPr/>
            <p:nvPr/>
          </p:nvSpPr>
          <p:spPr>
            <a:xfrm>
              <a:off x="2244150" y="5152125"/>
              <a:ext cx="164500" cy="161825"/>
            </a:xfrm>
            <a:custGeom>
              <a:avLst/>
              <a:gdLst/>
              <a:ahLst/>
              <a:cxnLst/>
              <a:rect l="l" t="t" r="r" b="b"/>
              <a:pathLst>
                <a:path w="6580" h="6473" extrusionOk="0">
                  <a:moveTo>
                    <a:pt x="618" y="1"/>
                  </a:moveTo>
                  <a:cubicBezTo>
                    <a:pt x="474" y="1"/>
                    <a:pt x="329" y="56"/>
                    <a:pt x="220" y="165"/>
                  </a:cubicBezTo>
                  <a:cubicBezTo>
                    <a:pt x="3" y="385"/>
                    <a:pt x="0" y="737"/>
                    <a:pt x="214" y="957"/>
                  </a:cubicBezTo>
                  <a:lnTo>
                    <a:pt x="2093" y="2836"/>
                  </a:lnTo>
                  <a:cubicBezTo>
                    <a:pt x="2313" y="3059"/>
                    <a:pt x="2313" y="3414"/>
                    <a:pt x="2093" y="3637"/>
                  </a:cubicBezTo>
                  <a:lnTo>
                    <a:pt x="214" y="5516"/>
                  </a:lnTo>
                  <a:cubicBezTo>
                    <a:pt x="0" y="5736"/>
                    <a:pt x="3" y="6088"/>
                    <a:pt x="220" y="6308"/>
                  </a:cubicBezTo>
                  <a:cubicBezTo>
                    <a:pt x="329" y="6418"/>
                    <a:pt x="474" y="6473"/>
                    <a:pt x="618" y="6473"/>
                  </a:cubicBezTo>
                  <a:cubicBezTo>
                    <a:pt x="760" y="6473"/>
                    <a:pt x="902" y="6420"/>
                    <a:pt x="1012" y="6314"/>
                  </a:cubicBezTo>
                  <a:lnTo>
                    <a:pt x="1018" y="6308"/>
                  </a:lnTo>
                  <a:lnTo>
                    <a:pt x="2897" y="4495"/>
                  </a:lnTo>
                  <a:cubicBezTo>
                    <a:pt x="3007" y="4390"/>
                    <a:pt x="3148" y="4337"/>
                    <a:pt x="3290" y="4337"/>
                  </a:cubicBezTo>
                  <a:cubicBezTo>
                    <a:pt x="3431" y="4337"/>
                    <a:pt x="3573" y="4390"/>
                    <a:pt x="3683" y="4495"/>
                  </a:cubicBezTo>
                  <a:lnTo>
                    <a:pt x="5562" y="6308"/>
                  </a:lnTo>
                  <a:lnTo>
                    <a:pt x="5568" y="6314"/>
                  </a:lnTo>
                  <a:cubicBezTo>
                    <a:pt x="5678" y="6420"/>
                    <a:pt x="5820" y="6473"/>
                    <a:pt x="5962" y="6473"/>
                  </a:cubicBezTo>
                  <a:cubicBezTo>
                    <a:pt x="6106" y="6473"/>
                    <a:pt x="6250" y="6418"/>
                    <a:pt x="6360" y="6308"/>
                  </a:cubicBezTo>
                  <a:cubicBezTo>
                    <a:pt x="6577" y="6088"/>
                    <a:pt x="6580" y="5736"/>
                    <a:pt x="6366" y="5516"/>
                  </a:cubicBezTo>
                  <a:lnTo>
                    <a:pt x="4487" y="3637"/>
                  </a:lnTo>
                  <a:cubicBezTo>
                    <a:pt x="4267" y="3414"/>
                    <a:pt x="4267" y="3059"/>
                    <a:pt x="4487" y="2836"/>
                  </a:cubicBezTo>
                  <a:lnTo>
                    <a:pt x="6366" y="957"/>
                  </a:lnTo>
                  <a:cubicBezTo>
                    <a:pt x="6580" y="737"/>
                    <a:pt x="6577" y="385"/>
                    <a:pt x="6360" y="165"/>
                  </a:cubicBezTo>
                  <a:cubicBezTo>
                    <a:pt x="6250" y="56"/>
                    <a:pt x="6106" y="1"/>
                    <a:pt x="5962" y="1"/>
                  </a:cubicBezTo>
                  <a:cubicBezTo>
                    <a:pt x="5820" y="1"/>
                    <a:pt x="5678" y="53"/>
                    <a:pt x="5568" y="159"/>
                  </a:cubicBezTo>
                  <a:lnTo>
                    <a:pt x="5562" y="165"/>
                  </a:lnTo>
                  <a:lnTo>
                    <a:pt x="3683" y="1978"/>
                  </a:lnTo>
                  <a:cubicBezTo>
                    <a:pt x="3573" y="2083"/>
                    <a:pt x="3431" y="2136"/>
                    <a:pt x="3290" y="2136"/>
                  </a:cubicBezTo>
                  <a:cubicBezTo>
                    <a:pt x="3148" y="2136"/>
                    <a:pt x="3007" y="2083"/>
                    <a:pt x="2897" y="1978"/>
                  </a:cubicBezTo>
                  <a:lnTo>
                    <a:pt x="1018" y="165"/>
                  </a:lnTo>
                  <a:lnTo>
                    <a:pt x="1012" y="159"/>
                  </a:lnTo>
                  <a:cubicBezTo>
                    <a:pt x="902" y="53"/>
                    <a:pt x="760" y="1"/>
                    <a:pt x="61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2649" name="Google Shape;2524;p64">
              <a:extLst>
                <a:ext uri="{FF2B5EF4-FFF2-40B4-BE49-F238E27FC236}">
                  <a16:creationId xmlns:a16="http://schemas.microsoft.com/office/drawing/2014/main" id="{E382339D-2169-A7EF-C5E8-21E97FC69EB4}"/>
                </a:ext>
              </a:extLst>
            </p:cNvPr>
            <p:cNvSpPr/>
            <p:nvPr/>
          </p:nvSpPr>
          <p:spPr>
            <a:xfrm>
              <a:off x="2085525" y="4992125"/>
              <a:ext cx="481825" cy="481825"/>
            </a:xfrm>
            <a:custGeom>
              <a:avLst/>
              <a:gdLst/>
              <a:ahLst/>
              <a:cxnLst/>
              <a:rect l="l" t="t" r="r" b="b"/>
              <a:pathLst>
                <a:path w="19273" h="19273" extrusionOk="0">
                  <a:moveTo>
                    <a:pt x="12313" y="5263"/>
                  </a:moveTo>
                  <a:cubicBezTo>
                    <a:pt x="12748" y="5263"/>
                    <a:pt x="13183" y="5429"/>
                    <a:pt x="13515" y="5761"/>
                  </a:cubicBezTo>
                  <a:cubicBezTo>
                    <a:pt x="14174" y="6424"/>
                    <a:pt x="14171" y="7496"/>
                    <a:pt x="13509" y="8155"/>
                  </a:cubicBezTo>
                  <a:lnTo>
                    <a:pt x="12030" y="9637"/>
                  </a:lnTo>
                  <a:lnTo>
                    <a:pt x="13512" y="11118"/>
                  </a:lnTo>
                  <a:cubicBezTo>
                    <a:pt x="14174" y="11778"/>
                    <a:pt x="14177" y="12850"/>
                    <a:pt x="13515" y="13512"/>
                  </a:cubicBezTo>
                  <a:cubicBezTo>
                    <a:pt x="13184" y="13844"/>
                    <a:pt x="12749" y="14011"/>
                    <a:pt x="12315" y="14011"/>
                  </a:cubicBezTo>
                  <a:cubicBezTo>
                    <a:pt x="11883" y="14011"/>
                    <a:pt x="11451" y="13847"/>
                    <a:pt x="11121" y="13518"/>
                  </a:cubicBezTo>
                  <a:lnTo>
                    <a:pt x="9636" y="12088"/>
                  </a:lnTo>
                  <a:lnTo>
                    <a:pt x="8152" y="13518"/>
                  </a:lnTo>
                  <a:cubicBezTo>
                    <a:pt x="7822" y="13847"/>
                    <a:pt x="7390" y="14011"/>
                    <a:pt x="6958" y="14011"/>
                  </a:cubicBezTo>
                  <a:cubicBezTo>
                    <a:pt x="6523" y="14011"/>
                    <a:pt x="6087" y="13844"/>
                    <a:pt x="5755" y="13512"/>
                  </a:cubicBezTo>
                  <a:cubicBezTo>
                    <a:pt x="5095" y="12850"/>
                    <a:pt x="5098" y="11778"/>
                    <a:pt x="5761" y="11118"/>
                  </a:cubicBezTo>
                  <a:lnTo>
                    <a:pt x="7239" y="9637"/>
                  </a:lnTo>
                  <a:lnTo>
                    <a:pt x="5758" y="8155"/>
                  </a:lnTo>
                  <a:cubicBezTo>
                    <a:pt x="5095" y="7496"/>
                    <a:pt x="5092" y="6424"/>
                    <a:pt x="5755" y="5761"/>
                  </a:cubicBezTo>
                  <a:cubicBezTo>
                    <a:pt x="6085" y="5429"/>
                    <a:pt x="6519" y="5263"/>
                    <a:pt x="6954" y="5263"/>
                  </a:cubicBezTo>
                  <a:cubicBezTo>
                    <a:pt x="7386" y="5263"/>
                    <a:pt x="7818" y="5428"/>
                    <a:pt x="8149" y="5758"/>
                  </a:cubicBezTo>
                  <a:lnTo>
                    <a:pt x="9633" y="7188"/>
                  </a:lnTo>
                  <a:lnTo>
                    <a:pt x="11118" y="5758"/>
                  </a:lnTo>
                  <a:cubicBezTo>
                    <a:pt x="11448" y="5428"/>
                    <a:pt x="11881" y="5263"/>
                    <a:pt x="12313" y="5263"/>
                  </a:cubicBezTo>
                  <a:close/>
                  <a:moveTo>
                    <a:pt x="9636" y="1"/>
                  </a:moveTo>
                  <a:cubicBezTo>
                    <a:pt x="7095" y="1"/>
                    <a:pt x="4686" y="1012"/>
                    <a:pt x="2849" y="2849"/>
                  </a:cubicBezTo>
                  <a:cubicBezTo>
                    <a:pt x="1012" y="4686"/>
                    <a:pt x="0" y="7098"/>
                    <a:pt x="0" y="9637"/>
                  </a:cubicBezTo>
                  <a:cubicBezTo>
                    <a:pt x="0" y="12175"/>
                    <a:pt x="1012" y="14587"/>
                    <a:pt x="2849" y="16424"/>
                  </a:cubicBezTo>
                  <a:cubicBezTo>
                    <a:pt x="4686" y="18261"/>
                    <a:pt x="7095" y="19273"/>
                    <a:pt x="9636" y="19273"/>
                  </a:cubicBezTo>
                  <a:cubicBezTo>
                    <a:pt x="12175" y="19273"/>
                    <a:pt x="14584" y="18261"/>
                    <a:pt x="16421" y="16424"/>
                  </a:cubicBezTo>
                  <a:cubicBezTo>
                    <a:pt x="18261" y="14587"/>
                    <a:pt x="19272" y="12175"/>
                    <a:pt x="19272" y="9637"/>
                  </a:cubicBezTo>
                  <a:cubicBezTo>
                    <a:pt x="19272" y="7098"/>
                    <a:pt x="18261" y="4686"/>
                    <a:pt x="16421" y="2849"/>
                  </a:cubicBezTo>
                  <a:cubicBezTo>
                    <a:pt x="14584" y="1012"/>
                    <a:pt x="12175" y="1"/>
                    <a:pt x="963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2680" name="Google Shape;2510;p64">
            <a:extLst>
              <a:ext uri="{FF2B5EF4-FFF2-40B4-BE49-F238E27FC236}">
                <a16:creationId xmlns:a16="http://schemas.microsoft.com/office/drawing/2014/main" id="{0A6FFEDE-F924-700B-6CFF-E3047A4EFED2}"/>
              </a:ext>
            </a:extLst>
          </p:cNvPr>
          <p:cNvGrpSpPr/>
          <p:nvPr/>
        </p:nvGrpSpPr>
        <p:grpSpPr>
          <a:xfrm>
            <a:off x="6786701" y="1786378"/>
            <a:ext cx="325087" cy="325087"/>
            <a:chOff x="1492675" y="4992125"/>
            <a:chExt cx="481825" cy="481825"/>
          </a:xfrm>
        </p:grpSpPr>
        <p:sp>
          <p:nvSpPr>
            <p:cNvPr id="2681" name="Google Shape;2511;p64">
              <a:extLst>
                <a:ext uri="{FF2B5EF4-FFF2-40B4-BE49-F238E27FC236}">
                  <a16:creationId xmlns:a16="http://schemas.microsoft.com/office/drawing/2014/main" id="{CE1E02BB-93A5-B306-58B2-3582A5AD5106}"/>
                </a:ext>
              </a:extLst>
            </p:cNvPr>
            <p:cNvSpPr/>
            <p:nvPr/>
          </p:nvSpPr>
          <p:spPr>
            <a:xfrm>
              <a:off x="1492675" y="4992125"/>
              <a:ext cx="481825" cy="481825"/>
            </a:xfrm>
            <a:custGeom>
              <a:avLst/>
              <a:gdLst/>
              <a:ahLst/>
              <a:cxnLst/>
              <a:rect l="l" t="t" r="r" b="b"/>
              <a:pathLst>
                <a:path w="19273" h="19273" extrusionOk="0">
                  <a:moveTo>
                    <a:pt x="12728" y="5990"/>
                  </a:moveTo>
                  <a:cubicBezTo>
                    <a:pt x="13161" y="5990"/>
                    <a:pt x="13595" y="6156"/>
                    <a:pt x="13925" y="6487"/>
                  </a:cubicBezTo>
                  <a:cubicBezTo>
                    <a:pt x="14587" y="7149"/>
                    <a:pt x="14587" y="8221"/>
                    <a:pt x="13928" y="8884"/>
                  </a:cubicBezTo>
                  <a:lnTo>
                    <a:pt x="10028" y="12780"/>
                  </a:lnTo>
                  <a:cubicBezTo>
                    <a:pt x="9709" y="13100"/>
                    <a:pt x="9278" y="13280"/>
                    <a:pt x="8830" y="13280"/>
                  </a:cubicBezTo>
                  <a:lnTo>
                    <a:pt x="8815" y="13280"/>
                  </a:lnTo>
                  <a:cubicBezTo>
                    <a:pt x="8811" y="13280"/>
                    <a:pt x="8807" y="13280"/>
                    <a:pt x="8804" y="13280"/>
                  </a:cubicBezTo>
                  <a:cubicBezTo>
                    <a:pt x="8362" y="13280"/>
                    <a:pt x="7936" y="13103"/>
                    <a:pt x="7622" y="12789"/>
                  </a:cubicBezTo>
                  <a:lnTo>
                    <a:pt x="5346" y="10528"/>
                  </a:lnTo>
                  <a:cubicBezTo>
                    <a:pt x="4632" y="9877"/>
                    <a:pt x="4605" y="8760"/>
                    <a:pt x="5288" y="8077"/>
                  </a:cubicBezTo>
                  <a:cubicBezTo>
                    <a:pt x="5620" y="7745"/>
                    <a:pt x="6053" y="7581"/>
                    <a:pt x="6485" y="7581"/>
                  </a:cubicBezTo>
                  <a:cubicBezTo>
                    <a:pt x="6944" y="7581"/>
                    <a:pt x="7402" y="7766"/>
                    <a:pt x="7737" y="8134"/>
                  </a:cubicBezTo>
                  <a:lnTo>
                    <a:pt x="8812" y="9206"/>
                  </a:lnTo>
                  <a:lnTo>
                    <a:pt x="11531" y="6487"/>
                  </a:lnTo>
                  <a:cubicBezTo>
                    <a:pt x="11861" y="6156"/>
                    <a:pt x="12294" y="5990"/>
                    <a:pt x="12728" y="5990"/>
                  </a:cubicBezTo>
                  <a:close/>
                  <a:moveTo>
                    <a:pt x="9637" y="1"/>
                  </a:moveTo>
                  <a:cubicBezTo>
                    <a:pt x="7095" y="1"/>
                    <a:pt x="4686" y="1012"/>
                    <a:pt x="2849" y="2849"/>
                  </a:cubicBezTo>
                  <a:cubicBezTo>
                    <a:pt x="1013" y="4686"/>
                    <a:pt x="1" y="7098"/>
                    <a:pt x="1" y="9637"/>
                  </a:cubicBezTo>
                  <a:cubicBezTo>
                    <a:pt x="1" y="12175"/>
                    <a:pt x="1013" y="14587"/>
                    <a:pt x="2849" y="16424"/>
                  </a:cubicBezTo>
                  <a:cubicBezTo>
                    <a:pt x="4686" y="18261"/>
                    <a:pt x="7095" y="19273"/>
                    <a:pt x="9637" y="19273"/>
                  </a:cubicBezTo>
                  <a:cubicBezTo>
                    <a:pt x="12175" y="19273"/>
                    <a:pt x="14584" y="18261"/>
                    <a:pt x="16421" y="16424"/>
                  </a:cubicBezTo>
                  <a:cubicBezTo>
                    <a:pt x="18258" y="14587"/>
                    <a:pt x="19273" y="12175"/>
                    <a:pt x="19273" y="9637"/>
                  </a:cubicBezTo>
                  <a:cubicBezTo>
                    <a:pt x="19273" y="7098"/>
                    <a:pt x="18258" y="4686"/>
                    <a:pt x="16421" y="2849"/>
                  </a:cubicBezTo>
                  <a:cubicBezTo>
                    <a:pt x="14584" y="1012"/>
                    <a:pt x="12175" y="1"/>
                    <a:pt x="963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solidFill>
                  <a:srgbClr val="435D74"/>
                </a:solidFill>
              </a:endParaRPr>
            </a:p>
          </p:txBody>
        </p:sp>
        <p:sp>
          <p:nvSpPr>
            <p:cNvPr id="2682" name="Google Shape;2512;p64">
              <a:extLst>
                <a:ext uri="{FF2B5EF4-FFF2-40B4-BE49-F238E27FC236}">
                  <a16:creationId xmlns:a16="http://schemas.microsoft.com/office/drawing/2014/main" id="{1BC0811C-7471-5B85-8BAE-E9C6F4B71B01}"/>
                </a:ext>
              </a:extLst>
            </p:cNvPr>
            <p:cNvSpPr/>
            <p:nvPr/>
          </p:nvSpPr>
          <p:spPr>
            <a:xfrm>
              <a:off x="1639625" y="5170175"/>
              <a:ext cx="190100" cy="125750"/>
            </a:xfrm>
            <a:custGeom>
              <a:avLst/>
              <a:gdLst/>
              <a:ahLst/>
              <a:cxnLst/>
              <a:rect l="l" t="t" r="r" b="b"/>
              <a:pathLst>
                <a:path w="7604" h="5030" extrusionOk="0">
                  <a:moveTo>
                    <a:pt x="6852" y="0"/>
                  </a:moveTo>
                  <a:cubicBezTo>
                    <a:pt x="6851" y="0"/>
                    <a:pt x="6850" y="0"/>
                    <a:pt x="6848" y="0"/>
                  </a:cubicBezTo>
                  <a:cubicBezTo>
                    <a:pt x="6698" y="0"/>
                    <a:pt x="6556" y="57"/>
                    <a:pt x="6451" y="163"/>
                  </a:cubicBezTo>
                  <a:lnTo>
                    <a:pt x="3334" y="3279"/>
                  </a:lnTo>
                  <a:cubicBezTo>
                    <a:pt x="3224" y="3391"/>
                    <a:pt x="3080" y="3447"/>
                    <a:pt x="2935" y="3447"/>
                  </a:cubicBezTo>
                  <a:cubicBezTo>
                    <a:pt x="2791" y="3447"/>
                    <a:pt x="2646" y="3391"/>
                    <a:pt x="2536" y="3279"/>
                  </a:cubicBezTo>
                  <a:cubicBezTo>
                    <a:pt x="2533" y="3279"/>
                    <a:pt x="2533" y="3279"/>
                    <a:pt x="2530" y="3276"/>
                  </a:cubicBezTo>
                  <a:cubicBezTo>
                    <a:pt x="2521" y="3267"/>
                    <a:pt x="2509" y="3255"/>
                    <a:pt x="2497" y="3246"/>
                  </a:cubicBezTo>
                  <a:lnTo>
                    <a:pt x="1061" y="1810"/>
                  </a:lnTo>
                  <a:cubicBezTo>
                    <a:pt x="948" y="1678"/>
                    <a:pt x="789" y="1611"/>
                    <a:pt x="629" y="1611"/>
                  </a:cubicBezTo>
                  <a:cubicBezTo>
                    <a:pt x="486" y="1611"/>
                    <a:pt x="342" y="1666"/>
                    <a:pt x="233" y="1777"/>
                  </a:cubicBezTo>
                  <a:cubicBezTo>
                    <a:pt x="1" y="2009"/>
                    <a:pt x="16" y="2391"/>
                    <a:pt x="266" y="2605"/>
                  </a:cubicBezTo>
                  <a:lnTo>
                    <a:pt x="2542" y="4869"/>
                  </a:lnTo>
                  <a:cubicBezTo>
                    <a:pt x="2645" y="4972"/>
                    <a:pt x="2782" y="5029"/>
                    <a:pt x="2926" y="5029"/>
                  </a:cubicBezTo>
                  <a:cubicBezTo>
                    <a:pt x="2929" y="5029"/>
                    <a:pt x="2933" y="5029"/>
                    <a:pt x="2937" y="5029"/>
                  </a:cubicBezTo>
                  <a:lnTo>
                    <a:pt x="2943" y="5029"/>
                  </a:lnTo>
                  <a:cubicBezTo>
                    <a:pt x="3096" y="5029"/>
                    <a:pt x="3241" y="4969"/>
                    <a:pt x="3352" y="4860"/>
                  </a:cubicBezTo>
                  <a:lnTo>
                    <a:pt x="7249" y="964"/>
                  </a:lnTo>
                  <a:cubicBezTo>
                    <a:pt x="7603" y="606"/>
                    <a:pt x="7352" y="0"/>
                    <a:pt x="685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2683" name="Google Shape;2510;p64">
            <a:extLst>
              <a:ext uri="{FF2B5EF4-FFF2-40B4-BE49-F238E27FC236}">
                <a16:creationId xmlns:a16="http://schemas.microsoft.com/office/drawing/2014/main" id="{8481E4F4-DF57-CBD0-5D7F-FFBCF8012271}"/>
              </a:ext>
            </a:extLst>
          </p:cNvPr>
          <p:cNvGrpSpPr/>
          <p:nvPr/>
        </p:nvGrpSpPr>
        <p:grpSpPr>
          <a:xfrm>
            <a:off x="6786701" y="2425444"/>
            <a:ext cx="325087" cy="325087"/>
            <a:chOff x="1492675" y="4992125"/>
            <a:chExt cx="481825" cy="481825"/>
          </a:xfrm>
        </p:grpSpPr>
        <p:sp>
          <p:nvSpPr>
            <p:cNvPr id="2684" name="Google Shape;2511;p64">
              <a:extLst>
                <a:ext uri="{FF2B5EF4-FFF2-40B4-BE49-F238E27FC236}">
                  <a16:creationId xmlns:a16="http://schemas.microsoft.com/office/drawing/2014/main" id="{F4D2E470-4F74-0617-5FB0-D581087EEADE}"/>
                </a:ext>
              </a:extLst>
            </p:cNvPr>
            <p:cNvSpPr/>
            <p:nvPr/>
          </p:nvSpPr>
          <p:spPr>
            <a:xfrm>
              <a:off x="1492675" y="4992125"/>
              <a:ext cx="481825" cy="481825"/>
            </a:xfrm>
            <a:custGeom>
              <a:avLst/>
              <a:gdLst/>
              <a:ahLst/>
              <a:cxnLst/>
              <a:rect l="l" t="t" r="r" b="b"/>
              <a:pathLst>
                <a:path w="19273" h="19273" extrusionOk="0">
                  <a:moveTo>
                    <a:pt x="12728" y="5990"/>
                  </a:moveTo>
                  <a:cubicBezTo>
                    <a:pt x="13161" y="5990"/>
                    <a:pt x="13595" y="6156"/>
                    <a:pt x="13925" y="6487"/>
                  </a:cubicBezTo>
                  <a:cubicBezTo>
                    <a:pt x="14587" y="7149"/>
                    <a:pt x="14587" y="8221"/>
                    <a:pt x="13928" y="8884"/>
                  </a:cubicBezTo>
                  <a:lnTo>
                    <a:pt x="10028" y="12780"/>
                  </a:lnTo>
                  <a:cubicBezTo>
                    <a:pt x="9709" y="13100"/>
                    <a:pt x="9278" y="13280"/>
                    <a:pt x="8830" y="13280"/>
                  </a:cubicBezTo>
                  <a:lnTo>
                    <a:pt x="8815" y="13280"/>
                  </a:lnTo>
                  <a:cubicBezTo>
                    <a:pt x="8811" y="13280"/>
                    <a:pt x="8807" y="13280"/>
                    <a:pt x="8804" y="13280"/>
                  </a:cubicBezTo>
                  <a:cubicBezTo>
                    <a:pt x="8362" y="13280"/>
                    <a:pt x="7936" y="13103"/>
                    <a:pt x="7622" y="12789"/>
                  </a:cubicBezTo>
                  <a:lnTo>
                    <a:pt x="5346" y="10528"/>
                  </a:lnTo>
                  <a:cubicBezTo>
                    <a:pt x="4632" y="9877"/>
                    <a:pt x="4605" y="8760"/>
                    <a:pt x="5288" y="8077"/>
                  </a:cubicBezTo>
                  <a:cubicBezTo>
                    <a:pt x="5620" y="7745"/>
                    <a:pt x="6053" y="7581"/>
                    <a:pt x="6485" y="7581"/>
                  </a:cubicBezTo>
                  <a:cubicBezTo>
                    <a:pt x="6944" y="7581"/>
                    <a:pt x="7402" y="7766"/>
                    <a:pt x="7737" y="8134"/>
                  </a:cubicBezTo>
                  <a:lnTo>
                    <a:pt x="8812" y="9206"/>
                  </a:lnTo>
                  <a:lnTo>
                    <a:pt x="11531" y="6487"/>
                  </a:lnTo>
                  <a:cubicBezTo>
                    <a:pt x="11861" y="6156"/>
                    <a:pt x="12294" y="5990"/>
                    <a:pt x="12728" y="5990"/>
                  </a:cubicBezTo>
                  <a:close/>
                  <a:moveTo>
                    <a:pt x="9637" y="1"/>
                  </a:moveTo>
                  <a:cubicBezTo>
                    <a:pt x="7095" y="1"/>
                    <a:pt x="4686" y="1012"/>
                    <a:pt x="2849" y="2849"/>
                  </a:cubicBezTo>
                  <a:cubicBezTo>
                    <a:pt x="1013" y="4686"/>
                    <a:pt x="1" y="7098"/>
                    <a:pt x="1" y="9637"/>
                  </a:cubicBezTo>
                  <a:cubicBezTo>
                    <a:pt x="1" y="12175"/>
                    <a:pt x="1013" y="14587"/>
                    <a:pt x="2849" y="16424"/>
                  </a:cubicBezTo>
                  <a:cubicBezTo>
                    <a:pt x="4686" y="18261"/>
                    <a:pt x="7095" y="19273"/>
                    <a:pt x="9637" y="19273"/>
                  </a:cubicBezTo>
                  <a:cubicBezTo>
                    <a:pt x="12175" y="19273"/>
                    <a:pt x="14584" y="18261"/>
                    <a:pt x="16421" y="16424"/>
                  </a:cubicBezTo>
                  <a:cubicBezTo>
                    <a:pt x="18258" y="14587"/>
                    <a:pt x="19273" y="12175"/>
                    <a:pt x="19273" y="9637"/>
                  </a:cubicBezTo>
                  <a:cubicBezTo>
                    <a:pt x="19273" y="7098"/>
                    <a:pt x="18258" y="4686"/>
                    <a:pt x="16421" y="2849"/>
                  </a:cubicBezTo>
                  <a:cubicBezTo>
                    <a:pt x="14584" y="1012"/>
                    <a:pt x="12175" y="1"/>
                    <a:pt x="963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solidFill>
                  <a:srgbClr val="435D74"/>
                </a:solidFill>
              </a:endParaRPr>
            </a:p>
          </p:txBody>
        </p:sp>
        <p:sp>
          <p:nvSpPr>
            <p:cNvPr id="2685" name="Google Shape;2512;p64">
              <a:extLst>
                <a:ext uri="{FF2B5EF4-FFF2-40B4-BE49-F238E27FC236}">
                  <a16:creationId xmlns:a16="http://schemas.microsoft.com/office/drawing/2014/main" id="{7DCFC8F9-7945-7FA4-1D81-D6977697C344}"/>
                </a:ext>
              </a:extLst>
            </p:cNvPr>
            <p:cNvSpPr/>
            <p:nvPr/>
          </p:nvSpPr>
          <p:spPr>
            <a:xfrm>
              <a:off x="1639625" y="5170175"/>
              <a:ext cx="190100" cy="125750"/>
            </a:xfrm>
            <a:custGeom>
              <a:avLst/>
              <a:gdLst/>
              <a:ahLst/>
              <a:cxnLst/>
              <a:rect l="l" t="t" r="r" b="b"/>
              <a:pathLst>
                <a:path w="7604" h="5030" extrusionOk="0">
                  <a:moveTo>
                    <a:pt x="6852" y="0"/>
                  </a:moveTo>
                  <a:cubicBezTo>
                    <a:pt x="6851" y="0"/>
                    <a:pt x="6850" y="0"/>
                    <a:pt x="6848" y="0"/>
                  </a:cubicBezTo>
                  <a:cubicBezTo>
                    <a:pt x="6698" y="0"/>
                    <a:pt x="6556" y="57"/>
                    <a:pt x="6451" y="163"/>
                  </a:cubicBezTo>
                  <a:lnTo>
                    <a:pt x="3334" y="3279"/>
                  </a:lnTo>
                  <a:cubicBezTo>
                    <a:pt x="3224" y="3391"/>
                    <a:pt x="3080" y="3447"/>
                    <a:pt x="2935" y="3447"/>
                  </a:cubicBezTo>
                  <a:cubicBezTo>
                    <a:pt x="2791" y="3447"/>
                    <a:pt x="2646" y="3391"/>
                    <a:pt x="2536" y="3279"/>
                  </a:cubicBezTo>
                  <a:cubicBezTo>
                    <a:pt x="2533" y="3279"/>
                    <a:pt x="2533" y="3279"/>
                    <a:pt x="2530" y="3276"/>
                  </a:cubicBezTo>
                  <a:cubicBezTo>
                    <a:pt x="2521" y="3267"/>
                    <a:pt x="2509" y="3255"/>
                    <a:pt x="2497" y="3246"/>
                  </a:cubicBezTo>
                  <a:lnTo>
                    <a:pt x="1061" y="1810"/>
                  </a:lnTo>
                  <a:cubicBezTo>
                    <a:pt x="948" y="1678"/>
                    <a:pt x="789" y="1611"/>
                    <a:pt x="629" y="1611"/>
                  </a:cubicBezTo>
                  <a:cubicBezTo>
                    <a:pt x="486" y="1611"/>
                    <a:pt x="342" y="1666"/>
                    <a:pt x="233" y="1777"/>
                  </a:cubicBezTo>
                  <a:cubicBezTo>
                    <a:pt x="1" y="2009"/>
                    <a:pt x="16" y="2391"/>
                    <a:pt x="266" y="2605"/>
                  </a:cubicBezTo>
                  <a:lnTo>
                    <a:pt x="2542" y="4869"/>
                  </a:lnTo>
                  <a:cubicBezTo>
                    <a:pt x="2645" y="4972"/>
                    <a:pt x="2782" y="5029"/>
                    <a:pt x="2926" y="5029"/>
                  </a:cubicBezTo>
                  <a:cubicBezTo>
                    <a:pt x="2929" y="5029"/>
                    <a:pt x="2933" y="5029"/>
                    <a:pt x="2937" y="5029"/>
                  </a:cubicBezTo>
                  <a:lnTo>
                    <a:pt x="2943" y="5029"/>
                  </a:lnTo>
                  <a:cubicBezTo>
                    <a:pt x="3096" y="5029"/>
                    <a:pt x="3241" y="4969"/>
                    <a:pt x="3352" y="4860"/>
                  </a:cubicBezTo>
                  <a:lnTo>
                    <a:pt x="7249" y="964"/>
                  </a:lnTo>
                  <a:cubicBezTo>
                    <a:pt x="7603" y="606"/>
                    <a:pt x="7352" y="0"/>
                    <a:pt x="685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2686" name="Google Shape;2510;p64">
            <a:extLst>
              <a:ext uri="{FF2B5EF4-FFF2-40B4-BE49-F238E27FC236}">
                <a16:creationId xmlns:a16="http://schemas.microsoft.com/office/drawing/2014/main" id="{F13561C7-A496-0A4C-F0D5-9EFD1874248C}"/>
              </a:ext>
            </a:extLst>
          </p:cNvPr>
          <p:cNvGrpSpPr/>
          <p:nvPr/>
        </p:nvGrpSpPr>
        <p:grpSpPr>
          <a:xfrm>
            <a:off x="6786701" y="3031291"/>
            <a:ext cx="325087" cy="325087"/>
            <a:chOff x="1492675" y="4992125"/>
            <a:chExt cx="481825" cy="481825"/>
          </a:xfrm>
        </p:grpSpPr>
        <p:sp>
          <p:nvSpPr>
            <p:cNvPr id="2687" name="Google Shape;2511;p64">
              <a:extLst>
                <a:ext uri="{FF2B5EF4-FFF2-40B4-BE49-F238E27FC236}">
                  <a16:creationId xmlns:a16="http://schemas.microsoft.com/office/drawing/2014/main" id="{8079A2AA-6049-53FE-2EF9-7A084D7B261C}"/>
                </a:ext>
              </a:extLst>
            </p:cNvPr>
            <p:cNvSpPr/>
            <p:nvPr/>
          </p:nvSpPr>
          <p:spPr>
            <a:xfrm>
              <a:off x="1492675" y="4992125"/>
              <a:ext cx="481825" cy="481825"/>
            </a:xfrm>
            <a:custGeom>
              <a:avLst/>
              <a:gdLst/>
              <a:ahLst/>
              <a:cxnLst/>
              <a:rect l="l" t="t" r="r" b="b"/>
              <a:pathLst>
                <a:path w="19273" h="19273" extrusionOk="0">
                  <a:moveTo>
                    <a:pt x="12728" y="5990"/>
                  </a:moveTo>
                  <a:cubicBezTo>
                    <a:pt x="13161" y="5990"/>
                    <a:pt x="13595" y="6156"/>
                    <a:pt x="13925" y="6487"/>
                  </a:cubicBezTo>
                  <a:cubicBezTo>
                    <a:pt x="14587" y="7149"/>
                    <a:pt x="14587" y="8221"/>
                    <a:pt x="13928" y="8884"/>
                  </a:cubicBezTo>
                  <a:lnTo>
                    <a:pt x="10028" y="12780"/>
                  </a:lnTo>
                  <a:cubicBezTo>
                    <a:pt x="9709" y="13100"/>
                    <a:pt x="9278" y="13280"/>
                    <a:pt x="8830" y="13280"/>
                  </a:cubicBezTo>
                  <a:lnTo>
                    <a:pt x="8815" y="13280"/>
                  </a:lnTo>
                  <a:cubicBezTo>
                    <a:pt x="8811" y="13280"/>
                    <a:pt x="8807" y="13280"/>
                    <a:pt x="8804" y="13280"/>
                  </a:cubicBezTo>
                  <a:cubicBezTo>
                    <a:pt x="8362" y="13280"/>
                    <a:pt x="7936" y="13103"/>
                    <a:pt x="7622" y="12789"/>
                  </a:cubicBezTo>
                  <a:lnTo>
                    <a:pt x="5346" y="10528"/>
                  </a:lnTo>
                  <a:cubicBezTo>
                    <a:pt x="4632" y="9877"/>
                    <a:pt x="4605" y="8760"/>
                    <a:pt x="5288" y="8077"/>
                  </a:cubicBezTo>
                  <a:cubicBezTo>
                    <a:pt x="5620" y="7745"/>
                    <a:pt x="6053" y="7581"/>
                    <a:pt x="6485" y="7581"/>
                  </a:cubicBezTo>
                  <a:cubicBezTo>
                    <a:pt x="6944" y="7581"/>
                    <a:pt x="7402" y="7766"/>
                    <a:pt x="7737" y="8134"/>
                  </a:cubicBezTo>
                  <a:lnTo>
                    <a:pt x="8812" y="9206"/>
                  </a:lnTo>
                  <a:lnTo>
                    <a:pt x="11531" y="6487"/>
                  </a:lnTo>
                  <a:cubicBezTo>
                    <a:pt x="11861" y="6156"/>
                    <a:pt x="12294" y="5990"/>
                    <a:pt x="12728" y="5990"/>
                  </a:cubicBezTo>
                  <a:close/>
                  <a:moveTo>
                    <a:pt x="9637" y="1"/>
                  </a:moveTo>
                  <a:cubicBezTo>
                    <a:pt x="7095" y="1"/>
                    <a:pt x="4686" y="1012"/>
                    <a:pt x="2849" y="2849"/>
                  </a:cubicBezTo>
                  <a:cubicBezTo>
                    <a:pt x="1013" y="4686"/>
                    <a:pt x="1" y="7098"/>
                    <a:pt x="1" y="9637"/>
                  </a:cubicBezTo>
                  <a:cubicBezTo>
                    <a:pt x="1" y="12175"/>
                    <a:pt x="1013" y="14587"/>
                    <a:pt x="2849" y="16424"/>
                  </a:cubicBezTo>
                  <a:cubicBezTo>
                    <a:pt x="4686" y="18261"/>
                    <a:pt x="7095" y="19273"/>
                    <a:pt x="9637" y="19273"/>
                  </a:cubicBezTo>
                  <a:cubicBezTo>
                    <a:pt x="12175" y="19273"/>
                    <a:pt x="14584" y="18261"/>
                    <a:pt x="16421" y="16424"/>
                  </a:cubicBezTo>
                  <a:cubicBezTo>
                    <a:pt x="18258" y="14587"/>
                    <a:pt x="19273" y="12175"/>
                    <a:pt x="19273" y="9637"/>
                  </a:cubicBezTo>
                  <a:cubicBezTo>
                    <a:pt x="19273" y="7098"/>
                    <a:pt x="18258" y="4686"/>
                    <a:pt x="16421" y="2849"/>
                  </a:cubicBezTo>
                  <a:cubicBezTo>
                    <a:pt x="14584" y="1012"/>
                    <a:pt x="12175" y="1"/>
                    <a:pt x="963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solidFill>
                  <a:srgbClr val="435D74"/>
                </a:solidFill>
              </a:endParaRPr>
            </a:p>
          </p:txBody>
        </p:sp>
        <p:sp>
          <p:nvSpPr>
            <p:cNvPr id="2688" name="Google Shape;2512;p64">
              <a:extLst>
                <a:ext uri="{FF2B5EF4-FFF2-40B4-BE49-F238E27FC236}">
                  <a16:creationId xmlns:a16="http://schemas.microsoft.com/office/drawing/2014/main" id="{D931ED64-DB52-592D-FD34-7F4D401C0EA9}"/>
                </a:ext>
              </a:extLst>
            </p:cNvPr>
            <p:cNvSpPr/>
            <p:nvPr/>
          </p:nvSpPr>
          <p:spPr>
            <a:xfrm>
              <a:off x="1639625" y="5170175"/>
              <a:ext cx="190100" cy="125750"/>
            </a:xfrm>
            <a:custGeom>
              <a:avLst/>
              <a:gdLst/>
              <a:ahLst/>
              <a:cxnLst/>
              <a:rect l="l" t="t" r="r" b="b"/>
              <a:pathLst>
                <a:path w="7604" h="5030" extrusionOk="0">
                  <a:moveTo>
                    <a:pt x="6852" y="0"/>
                  </a:moveTo>
                  <a:cubicBezTo>
                    <a:pt x="6851" y="0"/>
                    <a:pt x="6850" y="0"/>
                    <a:pt x="6848" y="0"/>
                  </a:cubicBezTo>
                  <a:cubicBezTo>
                    <a:pt x="6698" y="0"/>
                    <a:pt x="6556" y="57"/>
                    <a:pt x="6451" y="163"/>
                  </a:cubicBezTo>
                  <a:lnTo>
                    <a:pt x="3334" y="3279"/>
                  </a:lnTo>
                  <a:cubicBezTo>
                    <a:pt x="3224" y="3391"/>
                    <a:pt x="3080" y="3447"/>
                    <a:pt x="2935" y="3447"/>
                  </a:cubicBezTo>
                  <a:cubicBezTo>
                    <a:pt x="2791" y="3447"/>
                    <a:pt x="2646" y="3391"/>
                    <a:pt x="2536" y="3279"/>
                  </a:cubicBezTo>
                  <a:cubicBezTo>
                    <a:pt x="2533" y="3279"/>
                    <a:pt x="2533" y="3279"/>
                    <a:pt x="2530" y="3276"/>
                  </a:cubicBezTo>
                  <a:cubicBezTo>
                    <a:pt x="2521" y="3267"/>
                    <a:pt x="2509" y="3255"/>
                    <a:pt x="2497" y="3246"/>
                  </a:cubicBezTo>
                  <a:lnTo>
                    <a:pt x="1061" y="1810"/>
                  </a:lnTo>
                  <a:cubicBezTo>
                    <a:pt x="948" y="1678"/>
                    <a:pt x="789" y="1611"/>
                    <a:pt x="629" y="1611"/>
                  </a:cubicBezTo>
                  <a:cubicBezTo>
                    <a:pt x="486" y="1611"/>
                    <a:pt x="342" y="1666"/>
                    <a:pt x="233" y="1777"/>
                  </a:cubicBezTo>
                  <a:cubicBezTo>
                    <a:pt x="1" y="2009"/>
                    <a:pt x="16" y="2391"/>
                    <a:pt x="266" y="2605"/>
                  </a:cubicBezTo>
                  <a:lnTo>
                    <a:pt x="2542" y="4869"/>
                  </a:lnTo>
                  <a:cubicBezTo>
                    <a:pt x="2645" y="4972"/>
                    <a:pt x="2782" y="5029"/>
                    <a:pt x="2926" y="5029"/>
                  </a:cubicBezTo>
                  <a:cubicBezTo>
                    <a:pt x="2929" y="5029"/>
                    <a:pt x="2933" y="5029"/>
                    <a:pt x="2937" y="5029"/>
                  </a:cubicBezTo>
                  <a:lnTo>
                    <a:pt x="2943" y="5029"/>
                  </a:lnTo>
                  <a:cubicBezTo>
                    <a:pt x="3096" y="5029"/>
                    <a:pt x="3241" y="4969"/>
                    <a:pt x="3352" y="4860"/>
                  </a:cubicBezTo>
                  <a:lnTo>
                    <a:pt x="7249" y="964"/>
                  </a:lnTo>
                  <a:cubicBezTo>
                    <a:pt x="7603" y="606"/>
                    <a:pt x="7352" y="0"/>
                    <a:pt x="685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2689" name="Google Shape;2510;p64">
            <a:extLst>
              <a:ext uri="{FF2B5EF4-FFF2-40B4-BE49-F238E27FC236}">
                <a16:creationId xmlns:a16="http://schemas.microsoft.com/office/drawing/2014/main" id="{8A717283-23CB-434D-D73F-54C2B0641E48}"/>
              </a:ext>
            </a:extLst>
          </p:cNvPr>
          <p:cNvGrpSpPr/>
          <p:nvPr/>
        </p:nvGrpSpPr>
        <p:grpSpPr>
          <a:xfrm>
            <a:off x="6807028" y="3618749"/>
            <a:ext cx="325087" cy="325087"/>
            <a:chOff x="1492675" y="4992125"/>
            <a:chExt cx="481825" cy="481825"/>
          </a:xfrm>
        </p:grpSpPr>
        <p:sp>
          <p:nvSpPr>
            <p:cNvPr id="2690" name="Google Shape;2511;p64">
              <a:extLst>
                <a:ext uri="{FF2B5EF4-FFF2-40B4-BE49-F238E27FC236}">
                  <a16:creationId xmlns:a16="http://schemas.microsoft.com/office/drawing/2014/main" id="{C8D28573-B054-55BC-729E-F7F1E8A74499}"/>
                </a:ext>
              </a:extLst>
            </p:cNvPr>
            <p:cNvSpPr/>
            <p:nvPr/>
          </p:nvSpPr>
          <p:spPr>
            <a:xfrm>
              <a:off x="1492675" y="4992125"/>
              <a:ext cx="481825" cy="481825"/>
            </a:xfrm>
            <a:custGeom>
              <a:avLst/>
              <a:gdLst/>
              <a:ahLst/>
              <a:cxnLst/>
              <a:rect l="l" t="t" r="r" b="b"/>
              <a:pathLst>
                <a:path w="19273" h="19273" extrusionOk="0">
                  <a:moveTo>
                    <a:pt x="12728" y="5990"/>
                  </a:moveTo>
                  <a:cubicBezTo>
                    <a:pt x="13161" y="5990"/>
                    <a:pt x="13595" y="6156"/>
                    <a:pt x="13925" y="6487"/>
                  </a:cubicBezTo>
                  <a:cubicBezTo>
                    <a:pt x="14587" y="7149"/>
                    <a:pt x="14587" y="8221"/>
                    <a:pt x="13928" y="8884"/>
                  </a:cubicBezTo>
                  <a:lnTo>
                    <a:pt x="10028" y="12780"/>
                  </a:lnTo>
                  <a:cubicBezTo>
                    <a:pt x="9709" y="13100"/>
                    <a:pt x="9278" y="13280"/>
                    <a:pt x="8830" y="13280"/>
                  </a:cubicBezTo>
                  <a:lnTo>
                    <a:pt x="8815" y="13280"/>
                  </a:lnTo>
                  <a:cubicBezTo>
                    <a:pt x="8811" y="13280"/>
                    <a:pt x="8807" y="13280"/>
                    <a:pt x="8804" y="13280"/>
                  </a:cubicBezTo>
                  <a:cubicBezTo>
                    <a:pt x="8362" y="13280"/>
                    <a:pt x="7936" y="13103"/>
                    <a:pt x="7622" y="12789"/>
                  </a:cubicBezTo>
                  <a:lnTo>
                    <a:pt x="5346" y="10528"/>
                  </a:lnTo>
                  <a:cubicBezTo>
                    <a:pt x="4632" y="9877"/>
                    <a:pt x="4605" y="8760"/>
                    <a:pt x="5288" y="8077"/>
                  </a:cubicBezTo>
                  <a:cubicBezTo>
                    <a:pt x="5620" y="7745"/>
                    <a:pt x="6053" y="7581"/>
                    <a:pt x="6485" y="7581"/>
                  </a:cubicBezTo>
                  <a:cubicBezTo>
                    <a:pt x="6944" y="7581"/>
                    <a:pt x="7402" y="7766"/>
                    <a:pt x="7737" y="8134"/>
                  </a:cubicBezTo>
                  <a:lnTo>
                    <a:pt x="8812" y="9206"/>
                  </a:lnTo>
                  <a:lnTo>
                    <a:pt x="11531" y="6487"/>
                  </a:lnTo>
                  <a:cubicBezTo>
                    <a:pt x="11861" y="6156"/>
                    <a:pt x="12294" y="5990"/>
                    <a:pt x="12728" y="5990"/>
                  </a:cubicBezTo>
                  <a:close/>
                  <a:moveTo>
                    <a:pt x="9637" y="1"/>
                  </a:moveTo>
                  <a:cubicBezTo>
                    <a:pt x="7095" y="1"/>
                    <a:pt x="4686" y="1012"/>
                    <a:pt x="2849" y="2849"/>
                  </a:cubicBezTo>
                  <a:cubicBezTo>
                    <a:pt x="1013" y="4686"/>
                    <a:pt x="1" y="7098"/>
                    <a:pt x="1" y="9637"/>
                  </a:cubicBezTo>
                  <a:cubicBezTo>
                    <a:pt x="1" y="12175"/>
                    <a:pt x="1013" y="14587"/>
                    <a:pt x="2849" y="16424"/>
                  </a:cubicBezTo>
                  <a:cubicBezTo>
                    <a:pt x="4686" y="18261"/>
                    <a:pt x="7095" y="19273"/>
                    <a:pt x="9637" y="19273"/>
                  </a:cubicBezTo>
                  <a:cubicBezTo>
                    <a:pt x="12175" y="19273"/>
                    <a:pt x="14584" y="18261"/>
                    <a:pt x="16421" y="16424"/>
                  </a:cubicBezTo>
                  <a:cubicBezTo>
                    <a:pt x="18258" y="14587"/>
                    <a:pt x="19273" y="12175"/>
                    <a:pt x="19273" y="9637"/>
                  </a:cubicBezTo>
                  <a:cubicBezTo>
                    <a:pt x="19273" y="7098"/>
                    <a:pt x="18258" y="4686"/>
                    <a:pt x="16421" y="2849"/>
                  </a:cubicBezTo>
                  <a:cubicBezTo>
                    <a:pt x="14584" y="1012"/>
                    <a:pt x="12175" y="1"/>
                    <a:pt x="963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solidFill>
                  <a:srgbClr val="435D74"/>
                </a:solidFill>
              </a:endParaRPr>
            </a:p>
          </p:txBody>
        </p:sp>
        <p:sp>
          <p:nvSpPr>
            <p:cNvPr id="2691" name="Google Shape;2512;p64">
              <a:extLst>
                <a:ext uri="{FF2B5EF4-FFF2-40B4-BE49-F238E27FC236}">
                  <a16:creationId xmlns:a16="http://schemas.microsoft.com/office/drawing/2014/main" id="{AE4D155F-F107-DEB4-DF31-D84498FBA4D9}"/>
                </a:ext>
              </a:extLst>
            </p:cNvPr>
            <p:cNvSpPr/>
            <p:nvPr/>
          </p:nvSpPr>
          <p:spPr>
            <a:xfrm>
              <a:off x="1639625" y="5170175"/>
              <a:ext cx="190100" cy="125750"/>
            </a:xfrm>
            <a:custGeom>
              <a:avLst/>
              <a:gdLst/>
              <a:ahLst/>
              <a:cxnLst/>
              <a:rect l="l" t="t" r="r" b="b"/>
              <a:pathLst>
                <a:path w="7604" h="5030" extrusionOk="0">
                  <a:moveTo>
                    <a:pt x="6852" y="0"/>
                  </a:moveTo>
                  <a:cubicBezTo>
                    <a:pt x="6851" y="0"/>
                    <a:pt x="6850" y="0"/>
                    <a:pt x="6848" y="0"/>
                  </a:cubicBezTo>
                  <a:cubicBezTo>
                    <a:pt x="6698" y="0"/>
                    <a:pt x="6556" y="57"/>
                    <a:pt x="6451" y="163"/>
                  </a:cubicBezTo>
                  <a:lnTo>
                    <a:pt x="3334" y="3279"/>
                  </a:lnTo>
                  <a:cubicBezTo>
                    <a:pt x="3224" y="3391"/>
                    <a:pt x="3080" y="3447"/>
                    <a:pt x="2935" y="3447"/>
                  </a:cubicBezTo>
                  <a:cubicBezTo>
                    <a:pt x="2791" y="3447"/>
                    <a:pt x="2646" y="3391"/>
                    <a:pt x="2536" y="3279"/>
                  </a:cubicBezTo>
                  <a:cubicBezTo>
                    <a:pt x="2533" y="3279"/>
                    <a:pt x="2533" y="3279"/>
                    <a:pt x="2530" y="3276"/>
                  </a:cubicBezTo>
                  <a:cubicBezTo>
                    <a:pt x="2521" y="3267"/>
                    <a:pt x="2509" y="3255"/>
                    <a:pt x="2497" y="3246"/>
                  </a:cubicBezTo>
                  <a:lnTo>
                    <a:pt x="1061" y="1810"/>
                  </a:lnTo>
                  <a:cubicBezTo>
                    <a:pt x="948" y="1678"/>
                    <a:pt x="789" y="1611"/>
                    <a:pt x="629" y="1611"/>
                  </a:cubicBezTo>
                  <a:cubicBezTo>
                    <a:pt x="486" y="1611"/>
                    <a:pt x="342" y="1666"/>
                    <a:pt x="233" y="1777"/>
                  </a:cubicBezTo>
                  <a:cubicBezTo>
                    <a:pt x="1" y="2009"/>
                    <a:pt x="16" y="2391"/>
                    <a:pt x="266" y="2605"/>
                  </a:cubicBezTo>
                  <a:lnTo>
                    <a:pt x="2542" y="4869"/>
                  </a:lnTo>
                  <a:cubicBezTo>
                    <a:pt x="2645" y="4972"/>
                    <a:pt x="2782" y="5029"/>
                    <a:pt x="2926" y="5029"/>
                  </a:cubicBezTo>
                  <a:cubicBezTo>
                    <a:pt x="2929" y="5029"/>
                    <a:pt x="2933" y="5029"/>
                    <a:pt x="2937" y="5029"/>
                  </a:cubicBezTo>
                  <a:lnTo>
                    <a:pt x="2943" y="5029"/>
                  </a:lnTo>
                  <a:cubicBezTo>
                    <a:pt x="3096" y="5029"/>
                    <a:pt x="3241" y="4969"/>
                    <a:pt x="3352" y="4860"/>
                  </a:cubicBezTo>
                  <a:lnTo>
                    <a:pt x="7249" y="964"/>
                  </a:lnTo>
                  <a:cubicBezTo>
                    <a:pt x="7603" y="606"/>
                    <a:pt x="7352" y="0"/>
                    <a:pt x="685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2692" name="Google Shape;2510;p64">
            <a:extLst>
              <a:ext uri="{FF2B5EF4-FFF2-40B4-BE49-F238E27FC236}">
                <a16:creationId xmlns:a16="http://schemas.microsoft.com/office/drawing/2014/main" id="{A1F9B5AA-6ECF-1196-8B27-55E35BDCCFDB}"/>
              </a:ext>
            </a:extLst>
          </p:cNvPr>
          <p:cNvGrpSpPr/>
          <p:nvPr/>
        </p:nvGrpSpPr>
        <p:grpSpPr>
          <a:xfrm>
            <a:off x="6807027" y="4240801"/>
            <a:ext cx="325087" cy="325087"/>
            <a:chOff x="1492675" y="4992125"/>
            <a:chExt cx="481825" cy="481825"/>
          </a:xfrm>
        </p:grpSpPr>
        <p:sp>
          <p:nvSpPr>
            <p:cNvPr id="2693" name="Google Shape;2511;p64">
              <a:extLst>
                <a:ext uri="{FF2B5EF4-FFF2-40B4-BE49-F238E27FC236}">
                  <a16:creationId xmlns:a16="http://schemas.microsoft.com/office/drawing/2014/main" id="{E2CCF73D-DB5B-0DDA-3B81-34F22B2BE7A0}"/>
                </a:ext>
              </a:extLst>
            </p:cNvPr>
            <p:cNvSpPr/>
            <p:nvPr/>
          </p:nvSpPr>
          <p:spPr>
            <a:xfrm>
              <a:off x="1492675" y="4992125"/>
              <a:ext cx="481825" cy="481825"/>
            </a:xfrm>
            <a:custGeom>
              <a:avLst/>
              <a:gdLst/>
              <a:ahLst/>
              <a:cxnLst/>
              <a:rect l="l" t="t" r="r" b="b"/>
              <a:pathLst>
                <a:path w="19273" h="19273" extrusionOk="0">
                  <a:moveTo>
                    <a:pt x="12728" y="5990"/>
                  </a:moveTo>
                  <a:cubicBezTo>
                    <a:pt x="13161" y="5990"/>
                    <a:pt x="13595" y="6156"/>
                    <a:pt x="13925" y="6487"/>
                  </a:cubicBezTo>
                  <a:cubicBezTo>
                    <a:pt x="14587" y="7149"/>
                    <a:pt x="14587" y="8221"/>
                    <a:pt x="13928" y="8884"/>
                  </a:cubicBezTo>
                  <a:lnTo>
                    <a:pt x="10028" y="12780"/>
                  </a:lnTo>
                  <a:cubicBezTo>
                    <a:pt x="9709" y="13100"/>
                    <a:pt x="9278" y="13280"/>
                    <a:pt x="8830" y="13280"/>
                  </a:cubicBezTo>
                  <a:lnTo>
                    <a:pt x="8815" y="13280"/>
                  </a:lnTo>
                  <a:cubicBezTo>
                    <a:pt x="8811" y="13280"/>
                    <a:pt x="8807" y="13280"/>
                    <a:pt x="8804" y="13280"/>
                  </a:cubicBezTo>
                  <a:cubicBezTo>
                    <a:pt x="8362" y="13280"/>
                    <a:pt x="7936" y="13103"/>
                    <a:pt x="7622" y="12789"/>
                  </a:cubicBezTo>
                  <a:lnTo>
                    <a:pt x="5346" y="10528"/>
                  </a:lnTo>
                  <a:cubicBezTo>
                    <a:pt x="4632" y="9877"/>
                    <a:pt x="4605" y="8760"/>
                    <a:pt x="5288" y="8077"/>
                  </a:cubicBezTo>
                  <a:cubicBezTo>
                    <a:pt x="5620" y="7745"/>
                    <a:pt x="6053" y="7581"/>
                    <a:pt x="6485" y="7581"/>
                  </a:cubicBezTo>
                  <a:cubicBezTo>
                    <a:pt x="6944" y="7581"/>
                    <a:pt x="7402" y="7766"/>
                    <a:pt x="7737" y="8134"/>
                  </a:cubicBezTo>
                  <a:lnTo>
                    <a:pt x="8812" y="9206"/>
                  </a:lnTo>
                  <a:lnTo>
                    <a:pt x="11531" y="6487"/>
                  </a:lnTo>
                  <a:cubicBezTo>
                    <a:pt x="11861" y="6156"/>
                    <a:pt x="12294" y="5990"/>
                    <a:pt x="12728" y="5990"/>
                  </a:cubicBezTo>
                  <a:close/>
                  <a:moveTo>
                    <a:pt x="9637" y="1"/>
                  </a:moveTo>
                  <a:cubicBezTo>
                    <a:pt x="7095" y="1"/>
                    <a:pt x="4686" y="1012"/>
                    <a:pt x="2849" y="2849"/>
                  </a:cubicBezTo>
                  <a:cubicBezTo>
                    <a:pt x="1013" y="4686"/>
                    <a:pt x="1" y="7098"/>
                    <a:pt x="1" y="9637"/>
                  </a:cubicBezTo>
                  <a:cubicBezTo>
                    <a:pt x="1" y="12175"/>
                    <a:pt x="1013" y="14587"/>
                    <a:pt x="2849" y="16424"/>
                  </a:cubicBezTo>
                  <a:cubicBezTo>
                    <a:pt x="4686" y="18261"/>
                    <a:pt x="7095" y="19273"/>
                    <a:pt x="9637" y="19273"/>
                  </a:cubicBezTo>
                  <a:cubicBezTo>
                    <a:pt x="12175" y="19273"/>
                    <a:pt x="14584" y="18261"/>
                    <a:pt x="16421" y="16424"/>
                  </a:cubicBezTo>
                  <a:cubicBezTo>
                    <a:pt x="18258" y="14587"/>
                    <a:pt x="19273" y="12175"/>
                    <a:pt x="19273" y="9637"/>
                  </a:cubicBezTo>
                  <a:cubicBezTo>
                    <a:pt x="19273" y="7098"/>
                    <a:pt x="18258" y="4686"/>
                    <a:pt x="16421" y="2849"/>
                  </a:cubicBezTo>
                  <a:cubicBezTo>
                    <a:pt x="14584" y="1012"/>
                    <a:pt x="12175" y="1"/>
                    <a:pt x="963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solidFill>
                  <a:srgbClr val="435D74"/>
                </a:solidFill>
              </a:endParaRPr>
            </a:p>
          </p:txBody>
        </p:sp>
        <p:sp>
          <p:nvSpPr>
            <p:cNvPr id="2694" name="Google Shape;2512;p64">
              <a:extLst>
                <a:ext uri="{FF2B5EF4-FFF2-40B4-BE49-F238E27FC236}">
                  <a16:creationId xmlns:a16="http://schemas.microsoft.com/office/drawing/2014/main" id="{5F780929-2C07-991C-A056-49C2B0111A4F}"/>
                </a:ext>
              </a:extLst>
            </p:cNvPr>
            <p:cNvSpPr/>
            <p:nvPr/>
          </p:nvSpPr>
          <p:spPr>
            <a:xfrm>
              <a:off x="1639625" y="5170175"/>
              <a:ext cx="190100" cy="125750"/>
            </a:xfrm>
            <a:custGeom>
              <a:avLst/>
              <a:gdLst/>
              <a:ahLst/>
              <a:cxnLst/>
              <a:rect l="l" t="t" r="r" b="b"/>
              <a:pathLst>
                <a:path w="7604" h="5030" extrusionOk="0">
                  <a:moveTo>
                    <a:pt x="6852" y="0"/>
                  </a:moveTo>
                  <a:cubicBezTo>
                    <a:pt x="6851" y="0"/>
                    <a:pt x="6850" y="0"/>
                    <a:pt x="6848" y="0"/>
                  </a:cubicBezTo>
                  <a:cubicBezTo>
                    <a:pt x="6698" y="0"/>
                    <a:pt x="6556" y="57"/>
                    <a:pt x="6451" y="163"/>
                  </a:cubicBezTo>
                  <a:lnTo>
                    <a:pt x="3334" y="3279"/>
                  </a:lnTo>
                  <a:cubicBezTo>
                    <a:pt x="3224" y="3391"/>
                    <a:pt x="3080" y="3447"/>
                    <a:pt x="2935" y="3447"/>
                  </a:cubicBezTo>
                  <a:cubicBezTo>
                    <a:pt x="2791" y="3447"/>
                    <a:pt x="2646" y="3391"/>
                    <a:pt x="2536" y="3279"/>
                  </a:cubicBezTo>
                  <a:cubicBezTo>
                    <a:pt x="2533" y="3279"/>
                    <a:pt x="2533" y="3279"/>
                    <a:pt x="2530" y="3276"/>
                  </a:cubicBezTo>
                  <a:cubicBezTo>
                    <a:pt x="2521" y="3267"/>
                    <a:pt x="2509" y="3255"/>
                    <a:pt x="2497" y="3246"/>
                  </a:cubicBezTo>
                  <a:lnTo>
                    <a:pt x="1061" y="1810"/>
                  </a:lnTo>
                  <a:cubicBezTo>
                    <a:pt x="948" y="1678"/>
                    <a:pt x="789" y="1611"/>
                    <a:pt x="629" y="1611"/>
                  </a:cubicBezTo>
                  <a:cubicBezTo>
                    <a:pt x="486" y="1611"/>
                    <a:pt x="342" y="1666"/>
                    <a:pt x="233" y="1777"/>
                  </a:cubicBezTo>
                  <a:cubicBezTo>
                    <a:pt x="1" y="2009"/>
                    <a:pt x="16" y="2391"/>
                    <a:pt x="266" y="2605"/>
                  </a:cubicBezTo>
                  <a:lnTo>
                    <a:pt x="2542" y="4869"/>
                  </a:lnTo>
                  <a:cubicBezTo>
                    <a:pt x="2645" y="4972"/>
                    <a:pt x="2782" y="5029"/>
                    <a:pt x="2926" y="5029"/>
                  </a:cubicBezTo>
                  <a:cubicBezTo>
                    <a:pt x="2929" y="5029"/>
                    <a:pt x="2933" y="5029"/>
                    <a:pt x="2937" y="5029"/>
                  </a:cubicBezTo>
                  <a:lnTo>
                    <a:pt x="2943" y="5029"/>
                  </a:lnTo>
                  <a:cubicBezTo>
                    <a:pt x="3096" y="5029"/>
                    <a:pt x="3241" y="4969"/>
                    <a:pt x="3352" y="4860"/>
                  </a:cubicBezTo>
                  <a:lnTo>
                    <a:pt x="7249" y="964"/>
                  </a:lnTo>
                  <a:cubicBezTo>
                    <a:pt x="7603" y="606"/>
                    <a:pt x="7352" y="0"/>
                    <a:pt x="685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2698" name="Google Shape;2510;p64">
            <a:extLst>
              <a:ext uri="{FF2B5EF4-FFF2-40B4-BE49-F238E27FC236}">
                <a16:creationId xmlns:a16="http://schemas.microsoft.com/office/drawing/2014/main" id="{0ED7EC3B-C036-F272-F5DC-BEB9A2EF54F4}"/>
              </a:ext>
            </a:extLst>
          </p:cNvPr>
          <p:cNvGrpSpPr/>
          <p:nvPr/>
        </p:nvGrpSpPr>
        <p:grpSpPr>
          <a:xfrm>
            <a:off x="7382879" y="2419151"/>
            <a:ext cx="325087" cy="325087"/>
            <a:chOff x="1492675" y="4992125"/>
            <a:chExt cx="481825" cy="481825"/>
          </a:xfrm>
        </p:grpSpPr>
        <p:sp>
          <p:nvSpPr>
            <p:cNvPr id="2699" name="Google Shape;2511;p64">
              <a:extLst>
                <a:ext uri="{FF2B5EF4-FFF2-40B4-BE49-F238E27FC236}">
                  <a16:creationId xmlns:a16="http://schemas.microsoft.com/office/drawing/2014/main" id="{7ECA3060-714F-3B20-19CD-BC97CB2C9845}"/>
                </a:ext>
              </a:extLst>
            </p:cNvPr>
            <p:cNvSpPr/>
            <p:nvPr/>
          </p:nvSpPr>
          <p:spPr>
            <a:xfrm>
              <a:off x="1492675" y="4992125"/>
              <a:ext cx="481825" cy="481825"/>
            </a:xfrm>
            <a:custGeom>
              <a:avLst/>
              <a:gdLst/>
              <a:ahLst/>
              <a:cxnLst/>
              <a:rect l="l" t="t" r="r" b="b"/>
              <a:pathLst>
                <a:path w="19273" h="19273" extrusionOk="0">
                  <a:moveTo>
                    <a:pt x="12728" y="5990"/>
                  </a:moveTo>
                  <a:cubicBezTo>
                    <a:pt x="13161" y="5990"/>
                    <a:pt x="13595" y="6156"/>
                    <a:pt x="13925" y="6487"/>
                  </a:cubicBezTo>
                  <a:cubicBezTo>
                    <a:pt x="14587" y="7149"/>
                    <a:pt x="14587" y="8221"/>
                    <a:pt x="13928" y="8884"/>
                  </a:cubicBezTo>
                  <a:lnTo>
                    <a:pt x="10028" y="12780"/>
                  </a:lnTo>
                  <a:cubicBezTo>
                    <a:pt x="9709" y="13100"/>
                    <a:pt x="9278" y="13280"/>
                    <a:pt x="8830" y="13280"/>
                  </a:cubicBezTo>
                  <a:lnTo>
                    <a:pt x="8815" y="13280"/>
                  </a:lnTo>
                  <a:cubicBezTo>
                    <a:pt x="8811" y="13280"/>
                    <a:pt x="8807" y="13280"/>
                    <a:pt x="8804" y="13280"/>
                  </a:cubicBezTo>
                  <a:cubicBezTo>
                    <a:pt x="8362" y="13280"/>
                    <a:pt x="7936" y="13103"/>
                    <a:pt x="7622" y="12789"/>
                  </a:cubicBezTo>
                  <a:lnTo>
                    <a:pt x="5346" y="10528"/>
                  </a:lnTo>
                  <a:cubicBezTo>
                    <a:pt x="4632" y="9877"/>
                    <a:pt x="4605" y="8760"/>
                    <a:pt x="5288" y="8077"/>
                  </a:cubicBezTo>
                  <a:cubicBezTo>
                    <a:pt x="5620" y="7745"/>
                    <a:pt x="6053" y="7581"/>
                    <a:pt x="6485" y="7581"/>
                  </a:cubicBezTo>
                  <a:cubicBezTo>
                    <a:pt x="6944" y="7581"/>
                    <a:pt x="7402" y="7766"/>
                    <a:pt x="7737" y="8134"/>
                  </a:cubicBezTo>
                  <a:lnTo>
                    <a:pt x="8812" y="9206"/>
                  </a:lnTo>
                  <a:lnTo>
                    <a:pt x="11531" y="6487"/>
                  </a:lnTo>
                  <a:cubicBezTo>
                    <a:pt x="11861" y="6156"/>
                    <a:pt x="12294" y="5990"/>
                    <a:pt x="12728" y="5990"/>
                  </a:cubicBezTo>
                  <a:close/>
                  <a:moveTo>
                    <a:pt x="9637" y="1"/>
                  </a:moveTo>
                  <a:cubicBezTo>
                    <a:pt x="7095" y="1"/>
                    <a:pt x="4686" y="1012"/>
                    <a:pt x="2849" y="2849"/>
                  </a:cubicBezTo>
                  <a:cubicBezTo>
                    <a:pt x="1013" y="4686"/>
                    <a:pt x="1" y="7098"/>
                    <a:pt x="1" y="9637"/>
                  </a:cubicBezTo>
                  <a:cubicBezTo>
                    <a:pt x="1" y="12175"/>
                    <a:pt x="1013" y="14587"/>
                    <a:pt x="2849" y="16424"/>
                  </a:cubicBezTo>
                  <a:cubicBezTo>
                    <a:pt x="4686" y="18261"/>
                    <a:pt x="7095" y="19273"/>
                    <a:pt x="9637" y="19273"/>
                  </a:cubicBezTo>
                  <a:cubicBezTo>
                    <a:pt x="12175" y="19273"/>
                    <a:pt x="14584" y="18261"/>
                    <a:pt x="16421" y="16424"/>
                  </a:cubicBezTo>
                  <a:cubicBezTo>
                    <a:pt x="18258" y="14587"/>
                    <a:pt x="19273" y="12175"/>
                    <a:pt x="19273" y="9637"/>
                  </a:cubicBezTo>
                  <a:cubicBezTo>
                    <a:pt x="19273" y="7098"/>
                    <a:pt x="18258" y="4686"/>
                    <a:pt x="16421" y="2849"/>
                  </a:cubicBezTo>
                  <a:cubicBezTo>
                    <a:pt x="14584" y="1012"/>
                    <a:pt x="12175" y="1"/>
                    <a:pt x="963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solidFill>
                  <a:srgbClr val="435D74"/>
                </a:solidFill>
              </a:endParaRPr>
            </a:p>
          </p:txBody>
        </p:sp>
        <p:sp>
          <p:nvSpPr>
            <p:cNvPr id="2700" name="Google Shape;2512;p64">
              <a:extLst>
                <a:ext uri="{FF2B5EF4-FFF2-40B4-BE49-F238E27FC236}">
                  <a16:creationId xmlns:a16="http://schemas.microsoft.com/office/drawing/2014/main" id="{71FAB785-D47F-20B9-FD44-E0AA29557313}"/>
                </a:ext>
              </a:extLst>
            </p:cNvPr>
            <p:cNvSpPr/>
            <p:nvPr/>
          </p:nvSpPr>
          <p:spPr>
            <a:xfrm>
              <a:off x="1639625" y="5170175"/>
              <a:ext cx="190100" cy="125750"/>
            </a:xfrm>
            <a:custGeom>
              <a:avLst/>
              <a:gdLst/>
              <a:ahLst/>
              <a:cxnLst/>
              <a:rect l="l" t="t" r="r" b="b"/>
              <a:pathLst>
                <a:path w="7604" h="5030" extrusionOk="0">
                  <a:moveTo>
                    <a:pt x="6852" y="0"/>
                  </a:moveTo>
                  <a:cubicBezTo>
                    <a:pt x="6851" y="0"/>
                    <a:pt x="6850" y="0"/>
                    <a:pt x="6848" y="0"/>
                  </a:cubicBezTo>
                  <a:cubicBezTo>
                    <a:pt x="6698" y="0"/>
                    <a:pt x="6556" y="57"/>
                    <a:pt x="6451" y="163"/>
                  </a:cubicBezTo>
                  <a:lnTo>
                    <a:pt x="3334" y="3279"/>
                  </a:lnTo>
                  <a:cubicBezTo>
                    <a:pt x="3224" y="3391"/>
                    <a:pt x="3080" y="3447"/>
                    <a:pt x="2935" y="3447"/>
                  </a:cubicBezTo>
                  <a:cubicBezTo>
                    <a:pt x="2791" y="3447"/>
                    <a:pt x="2646" y="3391"/>
                    <a:pt x="2536" y="3279"/>
                  </a:cubicBezTo>
                  <a:cubicBezTo>
                    <a:pt x="2533" y="3279"/>
                    <a:pt x="2533" y="3279"/>
                    <a:pt x="2530" y="3276"/>
                  </a:cubicBezTo>
                  <a:cubicBezTo>
                    <a:pt x="2521" y="3267"/>
                    <a:pt x="2509" y="3255"/>
                    <a:pt x="2497" y="3246"/>
                  </a:cubicBezTo>
                  <a:lnTo>
                    <a:pt x="1061" y="1810"/>
                  </a:lnTo>
                  <a:cubicBezTo>
                    <a:pt x="948" y="1678"/>
                    <a:pt x="789" y="1611"/>
                    <a:pt x="629" y="1611"/>
                  </a:cubicBezTo>
                  <a:cubicBezTo>
                    <a:pt x="486" y="1611"/>
                    <a:pt x="342" y="1666"/>
                    <a:pt x="233" y="1777"/>
                  </a:cubicBezTo>
                  <a:cubicBezTo>
                    <a:pt x="1" y="2009"/>
                    <a:pt x="16" y="2391"/>
                    <a:pt x="266" y="2605"/>
                  </a:cubicBezTo>
                  <a:lnTo>
                    <a:pt x="2542" y="4869"/>
                  </a:lnTo>
                  <a:cubicBezTo>
                    <a:pt x="2645" y="4972"/>
                    <a:pt x="2782" y="5029"/>
                    <a:pt x="2926" y="5029"/>
                  </a:cubicBezTo>
                  <a:cubicBezTo>
                    <a:pt x="2929" y="5029"/>
                    <a:pt x="2933" y="5029"/>
                    <a:pt x="2937" y="5029"/>
                  </a:cubicBezTo>
                  <a:lnTo>
                    <a:pt x="2943" y="5029"/>
                  </a:lnTo>
                  <a:cubicBezTo>
                    <a:pt x="3096" y="5029"/>
                    <a:pt x="3241" y="4969"/>
                    <a:pt x="3352" y="4860"/>
                  </a:cubicBezTo>
                  <a:lnTo>
                    <a:pt x="7249" y="964"/>
                  </a:lnTo>
                  <a:cubicBezTo>
                    <a:pt x="7603" y="606"/>
                    <a:pt x="7352" y="0"/>
                    <a:pt x="685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2701" name="Google Shape;2510;p64">
            <a:extLst>
              <a:ext uri="{FF2B5EF4-FFF2-40B4-BE49-F238E27FC236}">
                <a16:creationId xmlns:a16="http://schemas.microsoft.com/office/drawing/2014/main" id="{8757686D-898C-1537-5481-D1B49E8F8BC0}"/>
              </a:ext>
            </a:extLst>
          </p:cNvPr>
          <p:cNvGrpSpPr/>
          <p:nvPr/>
        </p:nvGrpSpPr>
        <p:grpSpPr>
          <a:xfrm>
            <a:off x="7382317" y="3033104"/>
            <a:ext cx="325087" cy="325087"/>
            <a:chOff x="1492675" y="4992125"/>
            <a:chExt cx="481825" cy="481825"/>
          </a:xfrm>
        </p:grpSpPr>
        <p:sp>
          <p:nvSpPr>
            <p:cNvPr id="2702" name="Google Shape;2511;p64">
              <a:extLst>
                <a:ext uri="{FF2B5EF4-FFF2-40B4-BE49-F238E27FC236}">
                  <a16:creationId xmlns:a16="http://schemas.microsoft.com/office/drawing/2014/main" id="{28B2BFCE-3FB5-F81B-EB43-80CED4236312}"/>
                </a:ext>
              </a:extLst>
            </p:cNvPr>
            <p:cNvSpPr/>
            <p:nvPr/>
          </p:nvSpPr>
          <p:spPr>
            <a:xfrm>
              <a:off x="1492675" y="4992125"/>
              <a:ext cx="481825" cy="481825"/>
            </a:xfrm>
            <a:custGeom>
              <a:avLst/>
              <a:gdLst/>
              <a:ahLst/>
              <a:cxnLst/>
              <a:rect l="l" t="t" r="r" b="b"/>
              <a:pathLst>
                <a:path w="19273" h="19273" extrusionOk="0">
                  <a:moveTo>
                    <a:pt x="12728" y="5990"/>
                  </a:moveTo>
                  <a:cubicBezTo>
                    <a:pt x="13161" y="5990"/>
                    <a:pt x="13595" y="6156"/>
                    <a:pt x="13925" y="6487"/>
                  </a:cubicBezTo>
                  <a:cubicBezTo>
                    <a:pt x="14587" y="7149"/>
                    <a:pt x="14587" y="8221"/>
                    <a:pt x="13928" y="8884"/>
                  </a:cubicBezTo>
                  <a:lnTo>
                    <a:pt x="10028" y="12780"/>
                  </a:lnTo>
                  <a:cubicBezTo>
                    <a:pt x="9709" y="13100"/>
                    <a:pt x="9278" y="13280"/>
                    <a:pt x="8830" y="13280"/>
                  </a:cubicBezTo>
                  <a:lnTo>
                    <a:pt x="8815" y="13280"/>
                  </a:lnTo>
                  <a:cubicBezTo>
                    <a:pt x="8811" y="13280"/>
                    <a:pt x="8807" y="13280"/>
                    <a:pt x="8804" y="13280"/>
                  </a:cubicBezTo>
                  <a:cubicBezTo>
                    <a:pt x="8362" y="13280"/>
                    <a:pt x="7936" y="13103"/>
                    <a:pt x="7622" y="12789"/>
                  </a:cubicBezTo>
                  <a:lnTo>
                    <a:pt x="5346" y="10528"/>
                  </a:lnTo>
                  <a:cubicBezTo>
                    <a:pt x="4632" y="9877"/>
                    <a:pt x="4605" y="8760"/>
                    <a:pt x="5288" y="8077"/>
                  </a:cubicBezTo>
                  <a:cubicBezTo>
                    <a:pt x="5620" y="7745"/>
                    <a:pt x="6053" y="7581"/>
                    <a:pt x="6485" y="7581"/>
                  </a:cubicBezTo>
                  <a:cubicBezTo>
                    <a:pt x="6944" y="7581"/>
                    <a:pt x="7402" y="7766"/>
                    <a:pt x="7737" y="8134"/>
                  </a:cubicBezTo>
                  <a:lnTo>
                    <a:pt x="8812" y="9206"/>
                  </a:lnTo>
                  <a:lnTo>
                    <a:pt x="11531" y="6487"/>
                  </a:lnTo>
                  <a:cubicBezTo>
                    <a:pt x="11861" y="6156"/>
                    <a:pt x="12294" y="5990"/>
                    <a:pt x="12728" y="5990"/>
                  </a:cubicBezTo>
                  <a:close/>
                  <a:moveTo>
                    <a:pt x="9637" y="1"/>
                  </a:moveTo>
                  <a:cubicBezTo>
                    <a:pt x="7095" y="1"/>
                    <a:pt x="4686" y="1012"/>
                    <a:pt x="2849" y="2849"/>
                  </a:cubicBezTo>
                  <a:cubicBezTo>
                    <a:pt x="1013" y="4686"/>
                    <a:pt x="1" y="7098"/>
                    <a:pt x="1" y="9637"/>
                  </a:cubicBezTo>
                  <a:cubicBezTo>
                    <a:pt x="1" y="12175"/>
                    <a:pt x="1013" y="14587"/>
                    <a:pt x="2849" y="16424"/>
                  </a:cubicBezTo>
                  <a:cubicBezTo>
                    <a:pt x="4686" y="18261"/>
                    <a:pt x="7095" y="19273"/>
                    <a:pt x="9637" y="19273"/>
                  </a:cubicBezTo>
                  <a:cubicBezTo>
                    <a:pt x="12175" y="19273"/>
                    <a:pt x="14584" y="18261"/>
                    <a:pt x="16421" y="16424"/>
                  </a:cubicBezTo>
                  <a:cubicBezTo>
                    <a:pt x="18258" y="14587"/>
                    <a:pt x="19273" y="12175"/>
                    <a:pt x="19273" y="9637"/>
                  </a:cubicBezTo>
                  <a:cubicBezTo>
                    <a:pt x="19273" y="7098"/>
                    <a:pt x="18258" y="4686"/>
                    <a:pt x="16421" y="2849"/>
                  </a:cubicBezTo>
                  <a:cubicBezTo>
                    <a:pt x="14584" y="1012"/>
                    <a:pt x="12175" y="1"/>
                    <a:pt x="963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solidFill>
                  <a:srgbClr val="435D74"/>
                </a:solidFill>
              </a:endParaRPr>
            </a:p>
          </p:txBody>
        </p:sp>
        <p:sp>
          <p:nvSpPr>
            <p:cNvPr id="2703" name="Google Shape;2512;p64">
              <a:extLst>
                <a:ext uri="{FF2B5EF4-FFF2-40B4-BE49-F238E27FC236}">
                  <a16:creationId xmlns:a16="http://schemas.microsoft.com/office/drawing/2014/main" id="{BC61C6E9-A3B8-0C85-D642-07A99678D759}"/>
                </a:ext>
              </a:extLst>
            </p:cNvPr>
            <p:cNvSpPr/>
            <p:nvPr/>
          </p:nvSpPr>
          <p:spPr>
            <a:xfrm>
              <a:off x="1639625" y="5170175"/>
              <a:ext cx="190100" cy="125750"/>
            </a:xfrm>
            <a:custGeom>
              <a:avLst/>
              <a:gdLst/>
              <a:ahLst/>
              <a:cxnLst/>
              <a:rect l="l" t="t" r="r" b="b"/>
              <a:pathLst>
                <a:path w="7604" h="5030" extrusionOk="0">
                  <a:moveTo>
                    <a:pt x="6852" y="0"/>
                  </a:moveTo>
                  <a:cubicBezTo>
                    <a:pt x="6851" y="0"/>
                    <a:pt x="6850" y="0"/>
                    <a:pt x="6848" y="0"/>
                  </a:cubicBezTo>
                  <a:cubicBezTo>
                    <a:pt x="6698" y="0"/>
                    <a:pt x="6556" y="57"/>
                    <a:pt x="6451" y="163"/>
                  </a:cubicBezTo>
                  <a:lnTo>
                    <a:pt x="3334" y="3279"/>
                  </a:lnTo>
                  <a:cubicBezTo>
                    <a:pt x="3224" y="3391"/>
                    <a:pt x="3080" y="3447"/>
                    <a:pt x="2935" y="3447"/>
                  </a:cubicBezTo>
                  <a:cubicBezTo>
                    <a:pt x="2791" y="3447"/>
                    <a:pt x="2646" y="3391"/>
                    <a:pt x="2536" y="3279"/>
                  </a:cubicBezTo>
                  <a:cubicBezTo>
                    <a:pt x="2533" y="3279"/>
                    <a:pt x="2533" y="3279"/>
                    <a:pt x="2530" y="3276"/>
                  </a:cubicBezTo>
                  <a:cubicBezTo>
                    <a:pt x="2521" y="3267"/>
                    <a:pt x="2509" y="3255"/>
                    <a:pt x="2497" y="3246"/>
                  </a:cubicBezTo>
                  <a:lnTo>
                    <a:pt x="1061" y="1810"/>
                  </a:lnTo>
                  <a:cubicBezTo>
                    <a:pt x="948" y="1678"/>
                    <a:pt x="789" y="1611"/>
                    <a:pt x="629" y="1611"/>
                  </a:cubicBezTo>
                  <a:cubicBezTo>
                    <a:pt x="486" y="1611"/>
                    <a:pt x="342" y="1666"/>
                    <a:pt x="233" y="1777"/>
                  </a:cubicBezTo>
                  <a:cubicBezTo>
                    <a:pt x="1" y="2009"/>
                    <a:pt x="16" y="2391"/>
                    <a:pt x="266" y="2605"/>
                  </a:cubicBezTo>
                  <a:lnTo>
                    <a:pt x="2542" y="4869"/>
                  </a:lnTo>
                  <a:cubicBezTo>
                    <a:pt x="2645" y="4972"/>
                    <a:pt x="2782" y="5029"/>
                    <a:pt x="2926" y="5029"/>
                  </a:cubicBezTo>
                  <a:cubicBezTo>
                    <a:pt x="2929" y="5029"/>
                    <a:pt x="2933" y="5029"/>
                    <a:pt x="2937" y="5029"/>
                  </a:cubicBezTo>
                  <a:lnTo>
                    <a:pt x="2943" y="5029"/>
                  </a:lnTo>
                  <a:cubicBezTo>
                    <a:pt x="3096" y="5029"/>
                    <a:pt x="3241" y="4969"/>
                    <a:pt x="3352" y="4860"/>
                  </a:cubicBezTo>
                  <a:lnTo>
                    <a:pt x="7249" y="964"/>
                  </a:lnTo>
                  <a:cubicBezTo>
                    <a:pt x="7603" y="606"/>
                    <a:pt x="7352" y="0"/>
                    <a:pt x="685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2704" name="Google Shape;2510;p64">
            <a:extLst>
              <a:ext uri="{FF2B5EF4-FFF2-40B4-BE49-F238E27FC236}">
                <a16:creationId xmlns:a16="http://schemas.microsoft.com/office/drawing/2014/main" id="{F9A2D5F1-1A45-9BE7-B4BA-6899F27C210E}"/>
              </a:ext>
            </a:extLst>
          </p:cNvPr>
          <p:cNvGrpSpPr/>
          <p:nvPr/>
        </p:nvGrpSpPr>
        <p:grpSpPr>
          <a:xfrm>
            <a:off x="7381415" y="3621947"/>
            <a:ext cx="325087" cy="325087"/>
            <a:chOff x="1492675" y="4992125"/>
            <a:chExt cx="481825" cy="481825"/>
          </a:xfrm>
        </p:grpSpPr>
        <p:sp>
          <p:nvSpPr>
            <p:cNvPr id="2705" name="Google Shape;2511;p64">
              <a:extLst>
                <a:ext uri="{FF2B5EF4-FFF2-40B4-BE49-F238E27FC236}">
                  <a16:creationId xmlns:a16="http://schemas.microsoft.com/office/drawing/2014/main" id="{B959EE98-40C1-395A-2C24-FC69FE2D181A}"/>
                </a:ext>
              </a:extLst>
            </p:cNvPr>
            <p:cNvSpPr/>
            <p:nvPr/>
          </p:nvSpPr>
          <p:spPr>
            <a:xfrm>
              <a:off x="1492675" y="4992125"/>
              <a:ext cx="481825" cy="481825"/>
            </a:xfrm>
            <a:custGeom>
              <a:avLst/>
              <a:gdLst/>
              <a:ahLst/>
              <a:cxnLst/>
              <a:rect l="l" t="t" r="r" b="b"/>
              <a:pathLst>
                <a:path w="19273" h="19273" extrusionOk="0">
                  <a:moveTo>
                    <a:pt x="12728" y="5990"/>
                  </a:moveTo>
                  <a:cubicBezTo>
                    <a:pt x="13161" y="5990"/>
                    <a:pt x="13595" y="6156"/>
                    <a:pt x="13925" y="6487"/>
                  </a:cubicBezTo>
                  <a:cubicBezTo>
                    <a:pt x="14587" y="7149"/>
                    <a:pt x="14587" y="8221"/>
                    <a:pt x="13928" y="8884"/>
                  </a:cubicBezTo>
                  <a:lnTo>
                    <a:pt x="10028" y="12780"/>
                  </a:lnTo>
                  <a:cubicBezTo>
                    <a:pt x="9709" y="13100"/>
                    <a:pt x="9278" y="13280"/>
                    <a:pt x="8830" y="13280"/>
                  </a:cubicBezTo>
                  <a:lnTo>
                    <a:pt x="8815" y="13280"/>
                  </a:lnTo>
                  <a:cubicBezTo>
                    <a:pt x="8811" y="13280"/>
                    <a:pt x="8807" y="13280"/>
                    <a:pt x="8804" y="13280"/>
                  </a:cubicBezTo>
                  <a:cubicBezTo>
                    <a:pt x="8362" y="13280"/>
                    <a:pt x="7936" y="13103"/>
                    <a:pt x="7622" y="12789"/>
                  </a:cubicBezTo>
                  <a:lnTo>
                    <a:pt x="5346" y="10528"/>
                  </a:lnTo>
                  <a:cubicBezTo>
                    <a:pt x="4632" y="9877"/>
                    <a:pt x="4605" y="8760"/>
                    <a:pt x="5288" y="8077"/>
                  </a:cubicBezTo>
                  <a:cubicBezTo>
                    <a:pt x="5620" y="7745"/>
                    <a:pt x="6053" y="7581"/>
                    <a:pt x="6485" y="7581"/>
                  </a:cubicBezTo>
                  <a:cubicBezTo>
                    <a:pt x="6944" y="7581"/>
                    <a:pt x="7402" y="7766"/>
                    <a:pt x="7737" y="8134"/>
                  </a:cubicBezTo>
                  <a:lnTo>
                    <a:pt x="8812" y="9206"/>
                  </a:lnTo>
                  <a:lnTo>
                    <a:pt x="11531" y="6487"/>
                  </a:lnTo>
                  <a:cubicBezTo>
                    <a:pt x="11861" y="6156"/>
                    <a:pt x="12294" y="5990"/>
                    <a:pt x="12728" y="5990"/>
                  </a:cubicBezTo>
                  <a:close/>
                  <a:moveTo>
                    <a:pt x="9637" y="1"/>
                  </a:moveTo>
                  <a:cubicBezTo>
                    <a:pt x="7095" y="1"/>
                    <a:pt x="4686" y="1012"/>
                    <a:pt x="2849" y="2849"/>
                  </a:cubicBezTo>
                  <a:cubicBezTo>
                    <a:pt x="1013" y="4686"/>
                    <a:pt x="1" y="7098"/>
                    <a:pt x="1" y="9637"/>
                  </a:cubicBezTo>
                  <a:cubicBezTo>
                    <a:pt x="1" y="12175"/>
                    <a:pt x="1013" y="14587"/>
                    <a:pt x="2849" y="16424"/>
                  </a:cubicBezTo>
                  <a:cubicBezTo>
                    <a:pt x="4686" y="18261"/>
                    <a:pt x="7095" y="19273"/>
                    <a:pt x="9637" y="19273"/>
                  </a:cubicBezTo>
                  <a:cubicBezTo>
                    <a:pt x="12175" y="19273"/>
                    <a:pt x="14584" y="18261"/>
                    <a:pt x="16421" y="16424"/>
                  </a:cubicBezTo>
                  <a:cubicBezTo>
                    <a:pt x="18258" y="14587"/>
                    <a:pt x="19273" y="12175"/>
                    <a:pt x="19273" y="9637"/>
                  </a:cubicBezTo>
                  <a:cubicBezTo>
                    <a:pt x="19273" y="7098"/>
                    <a:pt x="18258" y="4686"/>
                    <a:pt x="16421" y="2849"/>
                  </a:cubicBezTo>
                  <a:cubicBezTo>
                    <a:pt x="14584" y="1012"/>
                    <a:pt x="12175" y="1"/>
                    <a:pt x="963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solidFill>
                  <a:srgbClr val="435D74"/>
                </a:solidFill>
              </a:endParaRPr>
            </a:p>
          </p:txBody>
        </p:sp>
        <p:sp>
          <p:nvSpPr>
            <p:cNvPr id="2706" name="Google Shape;2512;p64">
              <a:extLst>
                <a:ext uri="{FF2B5EF4-FFF2-40B4-BE49-F238E27FC236}">
                  <a16:creationId xmlns:a16="http://schemas.microsoft.com/office/drawing/2014/main" id="{044314F4-5D7D-0FD9-BBEB-1B78D64BB7D2}"/>
                </a:ext>
              </a:extLst>
            </p:cNvPr>
            <p:cNvSpPr/>
            <p:nvPr/>
          </p:nvSpPr>
          <p:spPr>
            <a:xfrm>
              <a:off x="1639625" y="5170175"/>
              <a:ext cx="190100" cy="125750"/>
            </a:xfrm>
            <a:custGeom>
              <a:avLst/>
              <a:gdLst/>
              <a:ahLst/>
              <a:cxnLst/>
              <a:rect l="l" t="t" r="r" b="b"/>
              <a:pathLst>
                <a:path w="7604" h="5030" extrusionOk="0">
                  <a:moveTo>
                    <a:pt x="6852" y="0"/>
                  </a:moveTo>
                  <a:cubicBezTo>
                    <a:pt x="6851" y="0"/>
                    <a:pt x="6850" y="0"/>
                    <a:pt x="6848" y="0"/>
                  </a:cubicBezTo>
                  <a:cubicBezTo>
                    <a:pt x="6698" y="0"/>
                    <a:pt x="6556" y="57"/>
                    <a:pt x="6451" y="163"/>
                  </a:cubicBezTo>
                  <a:lnTo>
                    <a:pt x="3334" y="3279"/>
                  </a:lnTo>
                  <a:cubicBezTo>
                    <a:pt x="3224" y="3391"/>
                    <a:pt x="3080" y="3447"/>
                    <a:pt x="2935" y="3447"/>
                  </a:cubicBezTo>
                  <a:cubicBezTo>
                    <a:pt x="2791" y="3447"/>
                    <a:pt x="2646" y="3391"/>
                    <a:pt x="2536" y="3279"/>
                  </a:cubicBezTo>
                  <a:cubicBezTo>
                    <a:pt x="2533" y="3279"/>
                    <a:pt x="2533" y="3279"/>
                    <a:pt x="2530" y="3276"/>
                  </a:cubicBezTo>
                  <a:cubicBezTo>
                    <a:pt x="2521" y="3267"/>
                    <a:pt x="2509" y="3255"/>
                    <a:pt x="2497" y="3246"/>
                  </a:cubicBezTo>
                  <a:lnTo>
                    <a:pt x="1061" y="1810"/>
                  </a:lnTo>
                  <a:cubicBezTo>
                    <a:pt x="948" y="1678"/>
                    <a:pt x="789" y="1611"/>
                    <a:pt x="629" y="1611"/>
                  </a:cubicBezTo>
                  <a:cubicBezTo>
                    <a:pt x="486" y="1611"/>
                    <a:pt x="342" y="1666"/>
                    <a:pt x="233" y="1777"/>
                  </a:cubicBezTo>
                  <a:cubicBezTo>
                    <a:pt x="1" y="2009"/>
                    <a:pt x="16" y="2391"/>
                    <a:pt x="266" y="2605"/>
                  </a:cubicBezTo>
                  <a:lnTo>
                    <a:pt x="2542" y="4869"/>
                  </a:lnTo>
                  <a:cubicBezTo>
                    <a:pt x="2645" y="4972"/>
                    <a:pt x="2782" y="5029"/>
                    <a:pt x="2926" y="5029"/>
                  </a:cubicBezTo>
                  <a:cubicBezTo>
                    <a:pt x="2929" y="5029"/>
                    <a:pt x="2933" y="5029"/>
                    <a:pt x="2937" y="5029"/>
                  </a:cubicBezTo>
                  <a:lnTo>
                    <a:pt x="2943" y="5029"/>
                  </a:lnTo>
                  <a:cubicBezTo>
                    <a:pt x="3096" y="5029"/>
                    <a:pt x="3241" y="4969"/>
                    <a:pt x="3352" y="4860"/>
                  </a:cubicBezTo>
                  <a:lnTo>
                    <a:pt x="7249" y="964"/>
                  </a:lnTo>
                  <a:cubicBezTo>
                    <a:pt x="7603" y="606"/>
                    <a:pt x="7352" y="0"/>
                    <a:pt x="685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2707" name="Google Shape;2510;p64">
            <a:extLst>
              <a:ext uri="{FF2B5EF4-FFF2-40B4-BE49-F238E27FC236}">
                <a16:creationId xmlns:a16="http://schemas.microsoft.com/office/drawing/2014/main" id="{AD2F7FBC-1478-A33B-2CFA-66FB60472F54}"/>
              </a:ext>
            </a:extLst>
          </p:cNvPr>
          <p:cNvGrpSpPr/>
          <p:nvPr/>
        </p:nvGrpSpPr>
        <p:grpSpPr>
          <a:xfrm>
            <a:off x="7408026" y="4214756"/>
            <a:ext cx="325087" cy="325087"/>
            <a:chOff x="1492675" y="4992125"/>
            <a:chExt cx="481825" cy="481825"/>
          </a:xfrm>
        </p:grpSpPr>
        <p:sp>
          <p:nvSpPr>
            <p:cNvPr id="2708" name="Google Shape;2511;p64">
              <a:extLst>
                <a:ext uri="{FF2B5EF4-FFF2-40B4-BE49-F238E27FC236}">
                  <a16:creationId xmlns:a16="http://schemas.microsoft.com/office/drawing/2014/main" id="{57382C0A-5302-241B-F85B-69A9E80EB547}"/>
                </a:ext>
              </a:extLst>
            </p:cNvPr>
            <p:cNvSpPr/>
            <p:nvPr/>
          </p:nvSpPr>
          <p:spPr>
            <a:xfrm>
              <a:off x="1492675" y="4992125"/>
              <a:ext cx="481825" cy="481825"/>
            </a:xfrm>
            <a:custGeom>
              <a:avLst/>
              <a:gdLst/>
              <a:ahLst/>
              <a:cxnLst/>
              <a:rect l="l" t="t" r="r" b="b"/>
              <a:pathLst>
                <a:path w="19273" h="19273" extrusionOk="0">
                  <a:moveTo>
                    <a:pt x="12728" y="5990"/>
                  </a:moveTo>
                  <a:cubicBezTo>
                    <a:pt x="13161" y="5990"/>
                    <a:pt x="13595" y="6156"/>
                    <a:pt x="13925" y="6487"/>
                  </a:cubicBezTo>
                  <a:cubicBezTo>
                    <a:pt x="14587" y="7149"/>
                    <a:pt x="14587" y="8221"/>
                    <a:pt x="13928" y="8884"/>
                  </a:cubicBezTo>
                  <a:lnTo>
                    <a:pt x="10028" y="12780"/>
                  </a:lnTo>
                  <a:cubicBezTo>
                    <a:pt x="9709" y="13100"/>
                    <a:pt x="9278" y="13280"/>
                    <a:pt x="8830" y="13280"/>
                  </a:cubicBezTo>
                  <a:lnTo>
                    <a:pt x="8815" y="13280"/>
                  </a:lnTo>
                  <a:cubicBezTo>
                    <a:pt x="8811" y="13280"/>
                    <a:pt x="8807" y="13280"/>
                    <a:pt x="8804" y="13280"/>
                  </a:cubicBezTo>
                  <a:cubicBezTo>
                    <a:pt x="8362" y="13280"/>
                    <a:pt x="7936" y="13103"/>
                    <a:pt x="7622" y="12789"/>
                  </a:cubicBezTo>
                  <a:lnTo>
                    <a:pt x="5346" y="10528"/>
                  </a:lnTo>
                  <a:cubicBezTo>
                    <a:pt x="4632" y="9877"/>
                    <a:pt x="4605" y="8760"/>
                    <a:pt x="5288" y="8077"/>
                  </a:cubicBezTo>
                  <a:cubicBezTo>
                    <a:pt x="5620" y="7745"/>
                    <a:pt x="6053" y="7581"/>
                    <a:pt x="6485" y="7581"/>
                  </a:cubicBezTo>
                  <a:cubicBezTo>
                    <a:pt x="6944" y="7581"/>
                    <a:pt x="7402" y="7766"/>
                    <a:pt x="7737" y="8134"/>
                  </a:cubicBezTo>
                  <a:lnTo>
                    <a:pt x="8812" y="9206"/>
                  </a:lnTo>
                  <a:lnTo>
                    <a:pt x="11531" y="6487"/>
                  </a:lnTo>
                  <a:cubicBezTo>
                    <a:pt x="11861" y="6156"/>
                    <a:pt x="12294" y="5990"/>
                    <a:pt x="12728" y="5990"/>
                  </a:cubicBezTo>
                  <a:close/>
                  <a:moveTo>
                    <a:pt x="9637" y="1"/>
                  </a:moveTo>
                  <a:cubicBezTo>
                    <a:pt x="7095" y="1"/>
                    <a:pt x="4686" y="1012"/>
                    <a:pt x="2849" y="2849"/>
                  </a:cubicBezTo>
                  <a:cubicBezTo>
                    <a:pt x="1013" y="4686"/>
                    <a:pt x="1" y="7098"/>
                    <a:pt x="1" y="9637"/>
                  </a:cubicBezTo>
                  <a:cubicBezTo>
                    <a:pt x="1" y="12175"/>
                    <a:pt x="1013" y="14587"/>
                    <a:pt x="2849" y="16424"/>
                  </a:cubicBezTo>
                  <a:cubicBezTo>
                    <a:pt x="4686" y="18261"/>
                    <a:pt x="7095" y="19273"/>
                    <a:pt x="9637" y="19273"/>
                  </a:cubicBezTo>
                  <a:cubicBezTo>
                    <a:pt x="12175" y="19273"/>
                    <a:pt x="14584" y="18261"/>
                    <a:pt x="16421" y="16424"/>
                  </a:cubicBezTo>
                  <a:cubicBezTo>
                    <a:pt x="18258" y="14587"/>
                    <a:pt x="19273" y="12175"/>
                    <a:pt x="19273" y="9637"/>
                  </a:cubicBezTo>
                  <a:cubicBezTo>
                    <a:pt x="19273" y="7098"/>
                    <a:pt x="18258" y="4686"/>
                    <a:pt x="16421" y="2849"/>
                  </a:cubicBezTo>
                  <a:cubicBezTo>
                    <a:pt x="14584" y="1012"/>
                    <a:pt x="12175" y="1"/>
                    <a:pt x="963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solidFill>
                  <a:srgbClr val="435D74"/>
                </a:solidFill>
              </a:endParaRPr>
            </a:p>
          </p:txBody>
        </p:sp>
        <p:sp>
          <p:nvSpPr>
            <p:cNvPr id="2709" name="Google Shape;2512;p64">
              <a:extLst>
                <a:ext uri="{FF2B5EF4-FFF2-40B4-BE49-F238E27FC236}">
                  <a16:creationId xmlns:a16="http://schemas.microsoft.com/office/drawing/2014/main" id="{F2129949-0690-A08B-21C6-AF45C614E05C}"/>
                </a:ext>
              </a:extLst>
            </p:cNvPr>
            <p:cNvSpPr/>
            <p:nvPr/>
          </p:nvSpPr>
          <p:spPr>
            <a:xfrm>
              <a:off x="1639625" y="5170175"/>
              <a:ext cx="190100" cy="125750"/>
            </a:xfrm>
            <a:custGeom>
              <a:avLst/>
              <a:gdLst/>
              <a:ahLst/>
              <a:cxnLst/>
              <a:rect l="l" t="t" r="r" b="b"/>
              <a:pathLst>
                <a:path w="7604" h="5030" extrusionOk="0">
                  <a:moveTo>
                    <a:pt x="6852" y="0"/>
                  </a:moveTo>
                  <a:cubicBezTo>
                    <a:pt x="6851" y="0"/>
                    <a:pt x="6850" y="0"/>
                    <a:pt x="6848" y="0"/>
                  </a:cubicBezTo>
                  <a:cubicBezTo>
                    <a:pt x="6698" y="0"/>
                    <a:pt x="6556" y="57"/>
                    <a:pt x="6451" y="163"/>
                  </a:cubicBezTo>
                  <a:lnTo>
                    <a:pt x="3334" y="3279"/>
                  </a:lnTo>
                  <a:cubicBezTo>
                    <a:pt x="3224" y="3391"/>
                    <a:pt x="3080" y="3447"/>
                    <a:pt x="2935" y="3447"/>
                  </a:cubicBezTo>
                  <a:cubicBezTo>
                    <a:pt x="2791" y="3447"/>
                    <a:pt x="2646" y="3391"/>
                    <a:pt x="2536" y="3279"/>
                  </a:cubicBezTo>
                  <a:cubicBezTo>
                    <a:pt x="2533" y="3279"/>
                    <a:pt x="2533" y="3279"/>
                    <a:pt x="2530" y="3276"/>
                  </a:cubicBezTo>
                  <a:cubicBezTo>
                    <a:pt x="2521" y="3267"/>
                    <a:pt x="2509" y="3255"/>
                    <a:pt x="2497" y="3246"/>
                  </a:cubicBezTo>
                  <a:lnTo>
                    <a:pt x="1061" y="1810"/>
                  </a:lnTo>
                  <a:cubicBezTo>
                    <a:pt x="948" y="1678"/>
                    <a:pt x="789" y="1611"/>
                    <a:pt x="629" y="1611"/>
                  </a:cubicBezTo>
                  <a:cubicBezTo>
                    <a:pt x="486" y="1611"/>
                    <a:pt x="342" y="1666"/>
                    <a:pt x="233" y="1777"/>
                  </a:cubicBezTo>
                  <a:cubicBezTo>
                    <a:pt x="1" y="2009"/>
                    <a:pt x="16" y="2391"/>
                    <a:pt x="266" y="2605"/>
                  </a:cubicBezTo>
                  <a:lnTo>
                    <a:pt x="2542" y="4869"/>
                  </a:lnTo>
                  <a:cubicBezTo>
                    <a:pt x="2645" y="4972"/>
                    <a:pt x="2782" y="5029"/>
                    <a:pt x="2926" y="5029"/>
                  </a:cubicBezTo>
                  <a:cubicBezTo>
                    <a:pt x="2929" y="5029"/>
                    <a:pt x="2933" y="5029"/>
                    <a:pt x="2937" y="5029"/>
                  </a:cubicBezTo>
                  <a:lnTo>
                    <a:pt x="2943" y="5029"/>
                  </a:lnTo>
                  <a:cubicBezTo>
                    <a:pt x="3096" y="5029"/>
                    <a:pt x="3241" y="4969"/>
                    <a:pt x="3352" y="4860"/>
                  </a:cubicBezTo>
                  <a:lnTo>
                    <a:pt x="7249" y="964"/>
                  </a:lnTo>
                  <a:cubicBezTo>
                    <a:pt x="7603" y="606"/>
                    <a:pt x="7352" y="0"/>
                    <a:pt x="685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2713" name="Google Shape;2510;p64">
            <a:extLst>
              <a:ext uri="{FF2B5EF4-FFF2-40B4-BE49-F238E27FC236}">
                <a16:creationId xmlns:a16="http://schemas.microsoft.com/office/drawing/2014/main" id="{B728FC84-59C4-8FBC-1DDB-85C91F03C8C2}"/>
              </a:ext>
            </a:extLst>
          </p:cNvPr>
          <p:cNvGrpSpPr/>
          <p:nvPr/>
        </p:nvGrpSpPr>
        <p:grpSpPr>
          <a:xfrm>
            <a:off x="5830922" y="2403715"/>
            <a:ext cx="325087" cy="325087"/>
            <a:chOff x="1492675" y="4992125"/>
            <a:chExt cx="481825" cy="481825"/>
          </a:xfrm>
        </p:grpSpPr>
        <p:sp>
          <p:nvSpPr>
            <p:cNvPr id="2714" name="Google Shape;2511;p64">
              <a:extLst>
                <a:ext uri="{FF2B5EF4-FFF2-40B4-BE49-F238E27FC236}">
                  <a16:creationId xmlns:a16="http://schemas.microsoft.com/office/drawing/2014/main" id="{6823475F-87A2-A478-2278-219102BF2287}"/>
                </a:ext>
              </a:extLst>
            </p:cNvPr>
            <p:cNvSpPr/>
            <p:nvPr/>
          </p:nvSpPr>
          <p:spPr>
            <a:xfrm>
              <a:off x="1492675" y="4992125"/>
              <a:ext cx="481825" cy="481825"/>
            </a:xfrm>
            <a:custGeom>
              <a:avLst/>
              <a:gdLst/>
              <a:ahLst/>
              <a:cxnLst/>
              <a:rect l="l" t="t" r="r" b="b"/>
              <a:pathLst>
                <a:path w="19273" h="19273" extrusionOk="0">
                  <a:moveTo>
                    <a:pt x="12728" y="5990"/>
                  </a:moveTo>
                  <a:cubicBezTo>
                    <a:pt x="13161" y="5990"/>
                    <a:pt x="13595" y="6156"/>
                    <a:pt x="13925" y="6487"/>
                  </a:cubicBezTo>
                  <a:cubicBezTo>
                    <a:pt x="14587" y="7149"/>
                    <a:pt x="14587" y="8221"/>
                    <a:pt x="13928" y="8884"/>
                  </a:cubicBezTo>
                  <a:lnTo>
                    <a:pt x="10028" y="12780"/>
                  </a:lnTo>
                  <a:cubicBezTo>
                    <a:pt x="9709" y="13100"/>
                    <a:pt x="9278" y="13280"/>
                    <a:pt x="8830" y="13280"/>
                  </a:cubicBezTo>
                  <a:lnTo>
                    <a:pt x="8815" y="13280"/>
                  </a:lnTo>
                  <a:cubicBezTo>
                    <a:pt x="8811" y="13280"/>
                    <a:pt x="8807" y="13280"/>
                    <a:pt x="8804" y="13280"/>
                  </a:cubicBezTo>
                  <a:cubicBezTo>
                    <a:pt x="8362" y="13280"/>
                    <a:pt x="7936" y="13103"/>
                    <a:pt x="7622" y="12789"/>
                  </a:cubicBezTo>
                  <a:lnTo>
                    <a:pt x="5346" y="10528"/>
                  </a:lnTo>
                  <a:cubicBezTo>
                    <a:pt x="4632" y="9877"/>
                    <a:pt x="4605" y="8760"/>
                    <a:pt x="5288" y="8077"/>
                  </a:cubicBezTo>
                  <a:cubicBezTo>
                    <a:pt x="5620" y="7745"/>
                    <a:pt x="6053" y="7581"/>
                    <a:pt x="6485" y="7581"/>
                  </a:cubicBezTo>
                  <a:cubicBezTo>
                    <a:pt x="6944" y="7581"/>
                    <a:pt x="7402" y="7766"/>
                    <a:pt x="7737" y="8134"/>
                  </a:cubicBezTo>
                  <a:lnTo>
                    <a:pt x="8812" y="9206"/>
                  </a:lnTo>
                  <a:lnTo>
                    <a:pt x="11531" y="6487"/>
                  </a:lnTo>
                  <a:cubicBezTo>
                    <a:pt x="11861" y="6156"/>
                    <a:pt x="12294" y="5990"/>
                    <a:pt x="12728" y="5990"/>
                  </a:cubicBezTo>
                  <a:close/>
                  <a:moveTo>
                    <a:pt x="9637" y="1"/>
                  </a:moveTo>
                  <a:cubicBezTo>
                    <a:pt x="7095" y="1"/>
                    <a:pt x="4686" y="1012"/>
                    <a:pt x="2849" y="2849"/>
                  </a:cubicBezTo>
                  <a:cubicBezTo>
                    <a:pt x="1013" y="4686"/>
                    <a:pt x="1" y="7098"/>
                    <a:pt x="1" y="9637"/>
                  </a:cubicBezTo>
                  <a:cubicBezTo>
                    <a:pt x="1" y="12175"/>
                    <a:pt x="1013" y="14587"/>
                    <a:pt x="2849" y="16424"/>
                  </a:cubicBezTo>
                  <a:cubicBezTo>
                    <a:pt x="4686" y="18261"/>
                    <a:pt x="7095" y="19273"/>
                    <a:pt x="9637" y="19273"/>
                  </a:cubicBezTo>
                  <a:cubicBezTo>
                    <a:pt x="12175" y="19273"/>
                    <a:pt x="14584" y="18261"/>
                    <a:pt x="16421" y="16424"/>
                  </a:cubicBezTo>
                  <a:cubicBezTo>
                    <a:pt x="18258" y="14587"/>
                    <a:pt x="19273" y="12175"/>
                    <a:pt x="19273" y="9637"/>
                  </a:cubicBezTo>
                  <a:cubicBezTo>
                    <a:pt x="19273" y="7098"/>
                    <a:pt x="18258" y="4686"/>
                    <a:pt x="16421" y="2849"/>
                  </a:cubicBezTo>
                  <a:cubicBezTo>
                    <a:pt x="14584" y="1012"/>
                    <a:pt x="12175" y="1"/>
                    <a:pt x="963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solidFill>
                  <a:srgbClr val="435D74"/>
                </a:solidFill>
              </a:endParaRPr>
            </a:p>
          </p:txBody>
        </p:sp>
        <p:sp>
          <p:nvSpPr>
            <p:cNvPr id="2715" name="Google Shape;2512;p64">
              <a:extLst>
                <a:ext uri="{FF2B5EF4-FFF2-40B4-BE49-F238E27FC236}">
                  <a16:creationId xmlns:a16="http://schemas.microsoft.com/office/drawing/2014/main" id="{AF4AE1A6-666E-21EF-4388-C7789D31EE37}"/>
                </a:ext>
              </a:extLst>
            </p:cNvPr>
            <p:cNvSpPr/>
            <p:nvPr/>
          </p:nvSpPr>
          <p:spPr>
            <a:xfrm>
              <a:off x="1639625" y="5170175"/>
              <a:ext cx="190100" cy="125750"/>
            </a:xfrm>
            <a:custGeom>
              <a:avLst/>
              <a:gdLst/>
              <a:ahLst/>
              <a:cxnLst/>
              <a:rect l="l" t="t" r="r" b="b"/>
              <a:pathLst>
                <a:path w="7604" h="5030" extrusionOk="0">
                  <a:moveTo>
                    <a:pt x="6852" y="0"/>
                  </a:moveTo>
                  <a:cubicBezTo>
                    <a:pt x="6851" y="0"/>
                    <a:pt x="6850" y="0"/>
                    <a:pt x="6848" y="0"/>
                  </a:cubicBezTo>
                  <a:cubicBezTo>
                    <a:pt x="6698" y="0"/>
                    <a:pt x="6556" y="57"/>
                    <a:pt x="6451" y="163"/>
                  </a:cubicBezTo>
                  <a:lnTo>
                    <a:pt x="3334" y="3279"/>
                  </a:lnTo>
                  <a:cubicBezTo>
                    <a:pt x="3224" y="3391"/>
                    <a:pt x="3080" y="3447"/>
                    <a:pt x="2935" y="3447"/>
                  </a:cubicBezTo>
                  <a:cubicBezTo>
                    <a:pt x="2791" y="3447"/>
                    <a:pt x="2646" y="3391"/>
                    <a:pt x="2536" y="3279"/>
                  </a:cubicBezTo>
                  <a:cubicBezTo>
                    <a:pt x="2533" y="3279"/>
                    <a:pt x="2533" y="3279"/>
                    <a:pt x="2530" y="3276"/>
                  </a:cubicBezTo>
                  <a:cubicBezTo>
                    <a:pt x="2521" y="3267"/>
                    <a:pt x="2509" y="3255"/>
                    <a:pt x="2497" y="3246"/>
                  </a:cubicBezTo>
                  <a:lnTo>
                    <a:pt x="1061" y="1810"/>
                  </a:lnTo>
                  <a:cubicBezTo>
                    <a:pt x="948" y="1678"/>
                    <a:pt x="789" y="1611"/>
                    <a:pt x="629" y="1611"/>
                  </a:cubicBezTo>
                  <a:cubicBezTo>
                    <a:pt x="486" y="1611"/>
                    <a:pt x="342" y="1666"/>
                    <a:pt x="233" y="1777"/>
                  </a:cubicBezTo>
                  <a:cubicBezTo>
                    <a:pt x="1" y="2009"/>
                    <a:pt x="16" y="2391"/>
                    <a:pt x="266" y="2605"/>
                  </a:cubicBezTo>
                  <a:lnTo>
                    <a:pt x="2542" y="4869"/>
                  </a:lnTo>
                  <a:cubicBezTo>
                    <a:pt x="2645" y="4972"/>
                    <a:pt x="2782" y="5029"/>
                    <a:pt x="2926" y="5029"/>
                  </a:cubicBezTo>
                  <a:cubicBezTo>
                    <a:pt x="2929" y="5029"/>
                    <a:pt x="2933" y="5029"/>
                    <a:pt x="2937" y="5029"/>
                  </a:cubicBezTo>
                  <a:lnTo>
                    <a:pt x="2943" y="5029"/>
                  </a:lnTo>
                  <a:cubicBezTo>
                    <a:pt x="3096" y="5029"/>
                    <a:pt x="3241" y="4969"/>
                    <a:pt x="3352" y="4860"/>
                  </a:cubicBezTo>
                  <a:lnTo>
                    <a:pt x="7249" y="964"/>
                  </a:lnTo>
                  <a:cubicBezTo>
                    <a:pt x="7603" y="606"/>
                    <a:pt x="7352" y="0"/>
                    <a:pt x="685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2716" name="Google Shape;2510;p64">
            <a:extLst>
              <a:ext uri="{FF2B5EF4-FFF2-40B4-BE49-F238E27FC236}">
                <a16:creationId xmlns:a16="http://schemas.microsoft.com/office/drawing/2014/main" id="{E8EC01AA-8F99-071E-9668-7FC5AA61DBA1}"/>
              </a:ext>
            </a:extLst>
          </p:cNvPr>
          <p:cNvGrpSpPr/>
          <p:nvPr/>
        </p:nvGrpSpPr>
        <p:grpSpPr>
          <a:xfrm>
            <a:off x="5838445" y="3006673"/>
            <a:ext cx="325087" cy="325087"/>
            <a:chOff x="1492675" y="4992125"/>
            <a:chExt cx="481825" cy="481825"/>
          </a:xfrm>
        </p:grpSpPr>
        <p:sp>
          <p:nvSpPr>
            <p:cNvPr id="2717" name="Google Shape;2511;p64">
              <a:extLst>
                <a:ext uri="{FF2B5EF4-FFF2-40B4-BE49-F238E27FC236}">
                  <a16:creationId xmlns:a16="http://schemas.microsoft.com/office/drawing/2014/main" id="{AE536021-1577-0FEB-9088-E6DF45787DFF}"/>
                </a:ext>
              </a:extLst>
            </p:cNvPr>
            <p:cNvSpPr/>
            <p:nvPr/>
          </p:nvSpPr>
          <p:spPr>
            <a:xfrm>
              <a:off x="1492675" y="4992125"/>
              <a:ext cx="481825" cy="481825"/>
            </a:xfrm>
            <a:custGeom>
              <a:avLst/>
              <a:gdLst/>
              <a:ahLst/>
              <a:cxnLst/>
              <a:rect l="l" t="t" r="r" b="b"/>
              <a:pathLst>
                <a:path w="19273" h="19273" extrusionOk="0">
                  <a:moveTo>
                    <a:pt x="12728" y="5990"/>
                  </a:moveTo>
                  <a:cubicBezTo>
                    <a:pt x="13161" y="5990"/>
                    <a:pt x="13595" y="6156"/>
                    <a:pt x="13925" y="6487"/>
                  </a:cubicBezTo>
                  <a:cubicBezTo>
                    <a:pt x="14587" y="7149"/>
                    <a:pt x="14587" y="8221"/>
                    <a:pt x="13928" y="8884"/>
                  </a:cubicBezTo>
                  <a:lnTo>
                    <a:pt x="10028" y="12780"/>
                  </a:lnTo>
                  <a:cubicBezTo>
                    <a:pt x="9709" y="13100"/>
                    <a:pt x="9278" y="13280"/>
                    <a:pt x="8830" y="13280"/>
                  </a:cubicBezTo>
                  <a:lnTo>
                    <a:pt x="8815" y="13280"/>
                  </a:lnTo>
                  <a:cubicBezTo>
                    <a:pt x="8811" y="13280"/>
                    <a:pt x="8807" y="13280"/>
                    <a:pt x="8804" y="13280"/>
                  </a:cubicBezTo>
                  <a:cubicBezTo>
                    <a:pt x="8362" y="13280"/>
                    <a:pt x="7936" y="13103"/>
                    <a:pt x="7622" y="12789"/>
                  </a:cubicBezTo>
                  <a:lnTo>
                    <a:pt x="5346" y="10528"/>
                  </a:lnTo>
                  <a:cubicBezTo>
                    <a:pt x="4632" y="9877"/>
                    <a:pt x="4605" y="8760"/>
                    <a:pt x="5288" y="8077"/>
                  </a:cubicBezTo>
                  <a:cubicBezTo>
                    <a:pt x="5620" y="7745"/>
                    <a:pt x="6053" y="7581"/>
                    <a:pt x="6485" y="7581"/>
                  </a:cubicBezTo>
                  <a:cubicBezTo>
                    <a:pt x="6944" y="7581"/>
                    <a:pt x="7402" y="7766"/>
                    <a:pt x="7737" y="8134"/>
                  </a:cubicBezTo>
                  <a:lnTo>
                    <a:pt x="8812" y="9206"/>
                  </a:lnTo>
                  <a:lnTo>
                    <a:pt x="11531" y="6487"/>
                  </a:lnTo>
                  <a:cubicBezTo>
                    <a:pt x="11861" y="6156"/>
                    <a:pt x="12294" y="5990"/>
                    <a:pt x="12728" y="5990"/>
                  </a:cubicBezTo>
                  <a:close/>
                  <a:moveTo>
                    <a:pt x="9637" y="1"/>
                  </a:moveTo>
                  <a:cubicBezTo>
                    <a:pt x="7095" y="1"/>
                    <a:pt x="4686" y="1012"/>
                    <a:pt x="2849" y="2849"/>
                  </a:cubicBezTo>
                  <a:cubicBezTo>
                    <a:pt x="1013" y="4686"/>
                    <a:pt x="1" y="7098"/>
                    <a:pt x="1" y="9637"/>
                  </a:cubicBezTo>
                  <a:cubicBezTo>
                    <a:pt x="1" y="12175"/>
                    <a:pt x="1013" y="14587"/>
                    <a:pt x="2849" y="16424"/>
                  </a:cubicBezTo>
                  <a:cubicBezTo>
                    <a:pt x="4686" y="18261"/>
                    <a:pt x="7095" y="19273"/>
                    <a:pt x="9637" y="19273"/>
                  </a:cubicBezTo>
                  <a:cubicBezTo>
                    <a:pt x="12175" y="19273"/>
                    <a:pt x="14584" y="18261"/>
                    <a:pt x="16421" y="16424"/>
                  </a:cubicBezTo>
                  <a:cubicBezTo>
                    <a:pt x="18258" y="14587"/>
                    <a:pt x="19273" y="12175"/>
                    <a:pt x="19273" y="9637"/>
                  </a:cubicBezTo>
                  <a:cubicBezTo>
                    <a:pt x="19273" y="7098"/>
                    <a:pt x="18258" y="4686"/>
                    <a:pt x="16421" y="2849"/>
                  </a:cubicBezTo>
                  <a:cubicBezTo>
                    <a:pt x="14584" y="1012"/>
                    <a:pt x="12175" y="1"/>
                    <a:pt x="963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solidFill>
                  <a:srgbClr val="435D74"/>
                </a:solidFill>
              </a:endParaRPr>
            </a:p>
          </p:txBody>
        </p:sp>
        <p:sp>
          <p:nvSpPr>
            <p:cNvPr id="2718" name="Google Shape;2512;p64">
              <a:extLst>
                <a:ext uri="{FF2B5EF4-FFF2-40B4-BE49-F238E27FC236}">
                  <a16:creationId xmlns:a16="http://schemas.microsoft.com/office/drawing/2014/main" id="{9C4DB7D3-8AD9-70E4-3192-1E1AC90CA95C}"/>
                </a:ext>
              </a:extLst>
            </p:cNvPr>
            <p:cNvSpPr/>
            <p:nvPr/>
          </p:nvSpPr>
          <p:spPr>
            <a:xfrm>
              <a:off x="1639625" y="5170175"/>
              <a:ext cx="190100" cy="125750"/>
            </a:xfrm>
            <a:custGeom>
              <a:avLst/>
              <a:gdLst/>
              <a:ahLst/>
              <a:cxnLst/>
              <a:rect l="l" t="t" r="r" b="b"/>
              <a:pathLst>
                <a:path w="7604" h="5030" extrusionOk="0">
                  <a:moveTo>
                    <a:pt x="6852" y="0"/>
                  </a:moveTo>
                  <a:cubicBezTo>
                    <a:pt x="6851" y="0"/>
                    <a:pt x="6850" y="0"/>
                    <a:pt x="6848" y="0"/>
                  </a:cubicBezTo>
                  <a:cubicBezTo>
                    <a:pt x="6698" y="0"/>
                    <a:pt x="6556" y="57"/>
                    <a:pt x="6451" y="163"/>
                  </a:cubicBezTo>
                  <a:lnTo>
                    <a:pt x="3334" y="3279"/>
                  </a:lnTo>
                  <a:cubicBezTo>
                    <a:pt x="3224" y="3391"/>
                    <a:pt x="3080" y="3447"/>
                    <a:pt x="2935" y="3447"/>
                  </a:cubicBezTo>
                  <a:cubicBezTo>
                    <a:pt x="2791" y="3447"/>
                    <a:pt x="2646" y="3391"/>
                    <a:pt x="2536" y="3279"/>
                  </a:cubicBezTo>
                  <a:cubicBezTo>
                    <a:pt x="2533" y="3279"/>
                    <a:pt x="2533" y="3279"/>
                    <a:pt x="2530" y="3276"/>
                  </a:cubicBezTo>
                  <a:cubicBezTo>
                    <a:pt x="2521" y="3267"/>
                    <a:pt x="2509" y="3255"/>
                    <a:pt x="2497" y="3246"/>
                  </a:cubicBezTo>
                  <a:lnTo>
                    <a:pt x="1061" y="1810"/>
                  </a:lnTo>
                  <a:cubicBezTo>
                    <a:pt x="948" y="1678"/>
                    <a:pt x="789" y="1611"/>
                    <a:pt x="629" y="1611"/>
                  </a:cubicBezTo>
                  <a:cubicBezTo>
                    <a:pt x="486" y="1611"/>
                    <a:pt x="342" y="1666"/>
                    <a:pt x="233" y="1777"/>
                  </a:cubicBezTo>
                  <a:cubicBezTo>
                    <a:pt x="1" y="2009"/>
                    <a:pt x="16" y="2391"/>
                    <a:pt x="266" y="2605"/>
                  </a:cubicBezTo>
                  <a:lnTo>
                    <a:pt x="2542" y="4869"/>
                  </a:lnTo>
                  <a:cubicBezTo>
                    <a:pt x="2645" y="4972"/>
                    <a:pt x="2782" y="5029"/>
                    <a:pt x="2926" y="5029"/>
                  </a:cubicBezTo>
                  <a:cubicBezTo>
                    <a:pt x="2929" y="5029"/>
                    <a:pt x="2933" y="5029"/>
                    <a:pt x="2937" y="5029"/>
                  </a:cubicBezTo>
                  <a:lnTo>
                    <a:pt x="2943" y="5029"/>
                  </a:lnTo>
                  <a:cubicBezTo>
                    <a:pt x="3096" y="5029"/>
                    <a:pt x="3241" y="4969"/>
                    <a:pt x="3352" y="4860"/>
                  </a:cubicBezTo>
                  <a:lnTo>
                    <a:pt x="7249" y="964"/>
                  </a:lnTo>
                  <a:cubicBezTo>
                    <a:pt x="7603" y="606"/>
                    <a:pt x="7352" y="0"/>
                    <a:pt x="685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2719" name="Google Shape;2510;p64">
            <a:extLst>
              <a:ext uri="{FF2B5EF4-FFF2-40B4-BE49-F238E27FC236}">
                <a16:creationId xmlns:a16="http://schemas.microsoft.com/office/drawing/2014/main" id="{E73EEE31-476F-0A9A-F8FD-31BD6B7A4E4A}"/>
              </a:ext>
            </a:extLst>
          </p:cNvPr>
          <p:cNvGrpSpPr/>
          <p:nvPr/>
        </p:nvGrpSpPr>
        <p:grpSpPr>
          <a:xfrm>
            <a:off x="5858993" y="3621041"/>
            <a:ext cx="325087" cy="325087"/>
            <a:chOff x="1492675" y="4992125"/>
            <a:chExt cx="481825" cy="481825"/>
          </a:xfrm>
        </p:grpSpPr>
        <p:sp>
          <p:nvSpPr>
            <p:cNvPr id="2720" name="Google Shape;2511;p64">
              <a:extLst>
                <a:ext uri="{FF2B5EF4-FFF2-40B4-BE49-F238E27FC236}">
                  <a16:creationId xmlns:a16="http://schemas.microsoft.com/office/drawing/2014/main" id="{F366A5F6-DBAE-E776-8207-9B8E00C8C534}"/>
                </a:ext>
              </a:extLst>
            </p:cNvPr>
            <p:cNvSpPr/>
            <p:nvPr/>
          </p:nvSpPr>
          <p:spPr>
            <a:xfrm>
              <a:off x="1492675" y="4992125"/>
              <a:ext cx="481825" cy="481825"/>
            </a:xfrm>
            <a:custGeom>
              <a:avLst/>
              <a:gdLst/>
              <a:ahLst/>
              <a:cxnLst/>
              <a:rect l="l" t="t" r="r" b="b"/>
              <a:pathLst>
                <a:path w="19273" h="19273" extrusionOk="0">
                  <a:moveTo>
                    <a:pt x="12728" y="5990"/>
                  </a:moveTo>
                  <a:cubicBezTo>
                    <a:pt x="13161" y="5990"/>
                    <a:pt x="13595" y="6156"/>
                    <a:pt x="13925" y="6487"/>
                  </a:cubicBezTo>
                  <a:cubicBezTo>
                    <a:pt x="14587" y="7149"/>
                    <a:pt x="14587" y="8221"/>
                    <a:pt x="13928" y="8884"/>
                  </a:cubicBezTo>
                  <a:lnTo>
                    <a:pt x="10028" y="12780"/>
                  </a:lnTo>
                  <a:cubicBezTo>
                    <a:pt x="9709" y="13100"/>
                    <a:pt x="9278" y="13280"/>
                    <a:pt x="8830" y="13280"/>
                  </a:cubicBezTo>
                  <a:lnTo>
                    <a:pt x="8815" y="13280"/>
                  </a:lnTo>
                  <a:cubicBezTo>
                    <a:pt x="8811" y="13280"/>
                    <a:pt x="8807" y="13280"/>
                    <a:pt x="8804" y="13280"/>
                  </a:cubicBezTo>
                  <a:cubicBezTo>
                    <a:pt x="8362" y="13280"/>
                    <a:pt x="7936" y="13103"/>
                    <a:pt x="7622" y="12789"/>
                  </a:cubicBezTo>
                  <a:lnTo>
                    <a:pt x="5346" y="10528"/>
                  </a:lnTo>
                  <a:cubicBezTo>
                    <a:pt x="4632" y="9877"/>
                    <a:pt x="4605" y="8760"/>
                    <a:pt x="5288" y="8077"/>
                  </a:cubicBezTo>
                  <a:cubicBezTo>
                    <a:pt x="5620" y="7745"/>
                    <a:pt x="6053" y="7581"/>
                    <a:pt x="6485" y="7581"/>
                  </a:cubicBezTo>
                  <a:cubicBezTo>
                    <a:pt x="6944" y="7581"/>
                    <a:pt x="7402" y="7766"/>
                    <a:pt x="7737" y="8134"/>
                  </a:cubicBezTo>
                  <a:lnTo>
                    <a:pt x="8812" y="9206"/>
                  </a:lnTo>
                  <a:lnTo>
                    <a:pt x="11531" y="6487"/>
                  </a:lnTo>
                  <a:cubicBezTo>
                    <a:pt x="11861" y="6156"/>
                    <a:pt x="12294" y="5990"/>
                    <a:pt x="12728" y="5990"/>
                  </a:cubicBezTo>
                  <a:close/>
                  <a:moveTo>
                    <a:pt x="9637" y="1"/>
                  </a:moveTo>
                  <a:cubicBezTo>
                    <a:pt x="7095" y="1"/>
                    <a:pt x="4686" y="1012"/>
                    <a:pt x="2849" y="2849"/>
                  </a:cubicBezTo>
                  <a:cubicBezTo>
                    <a:pt x="1013" y="4686"/>
                    <a:pt x="1" y="7098"/>
                    <a:pt x="1" y="9637"/>
                  </a:cubicBezTo>
                  <a:cubicBezTo>
                    <a:pt x="1" y="12175"/>
                    <a:pt x="1013" y="14587"/>
                    <a:pt x="2849" y="16424"/>
                  </a:cubicBezTo>
                  <a:cubicBezTo>
                    <a:pt x="4686" y="18261"/>
                    <a:pt x="7095" y="19273"/>
                    <a:pt x="9637" y="19273"/>
                  </a:cubicBezTo>
                  <a:cubicBezTo>
                    <a:pt x="12175" y="19273"/>
                    <a:pt x="14584" y="18261"/>
                    <a:pt x="16421" y="16424"/>
                  </a:cubicBezTo>
                  <a:cubicBezTo>
                    <a:pt x="18258" y="14587"/>
                    <a:pt x="19273" y="12175"/>
                    <a:pt x="19273" y="9637"/>
                  </a:cubicBezTo>
                  <a:cubicBezTo>
                    <a:pt x="19273" y="7098"/>
                    <a:pt x="18258" y="4686"/>
                    <a:pt x="16421" y="2849"/>
                  </a:cubicBezTo>
                  <a:cubicBezTo>
                    <a:pt x="14584" y="1012"/>
                    <a:pt x="12175" y="1"/>
                    <a:pt x="963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solidFill>
                  <a:srgbClr val="435D74"/>
                </a:solidFill>
              </a:endParaRPr>
            </a:p>
          </p:txBody>
        </p:sp>
        <p:sp>
          <p:nvSpPr>
            <p:cNvPr id="2721" name="Google Shape;2512;p64">
              <a:extLst>
                <a:ext uri="{FF2B5EF4-FFF2-40B4-BE49-F238E27FC236}">
                  <a16:creationId xmlns:a16="http://schemas.microsoft.com/office/drawing/2014/main" id="{E46D612C-6B99-7910-E0DE-EEF5080A2A54}"/>
                </a:ext>
              </a:extLst>
            </p:cNvPr>
            <p:cNvSpPr/>
            <p:nvPr/>
          </p:nvSpPr>
          <p:spPr>
            <a:xfrm>
              <a:off x="1639625" y="5170175"/>
              <a:ext cx="190100" cy="125750"/>
            </a:xfrm>
            <a:custGeom>
              <a:avLst/>
              <a:gdLst/>
              <a:ahLst/>
              <a:cxnLst/>
              <a:rect l="l" t="t" r="r" b="b"/>
              <a:pathLst>
                <a:path w="7604" h="5030" extrusionOk="0">
                  <a:moveTo>
                    <a:pt x="6852" y="0"/>
                  </a:moveTo>
                  <a:cubicBezTo>
                    <a:pt x="6851" y="0"/>
                    <a:pt x="6850" y="0"/>
                    <a:pt x="6848" y="0"/>
                  </a:cubicBezTo>
                  <a:cubicBezTo>
                    <a:pt x="6698" y="0"/>
                    <a:pt x="6556" y="57"/>
                    <a:pt x="6451" y="163"/>
                  </a:cubicBezTo>
                  <a:lnTo>
                    <a:pt x="3334" y="3279"/>
                  </a:lnTo>
                  <a:cubicBezTo>
                    <a:pt x="3224" y="3391"/>
                    <a:pt x="3080" y="3447"/>
                    <a:pt x="2935" y="3447"/>
                  </a:cubicBezTo>
                  <a:cubicBezTo>
                    <a:pt x="2791" y="3447"/>
                    <a:pt x="2646" y="3391"/>
                    <a:pt x="2536" y="3279"/>
                  </a:cubicBezTo>
                  <a:cubicBezTo>
                    <a:pt x="2533" y="3279"/>
                    <a:pt x="2533" y="3279"/>
                    <a:pt x="2530" y="3276"/>
                  </a:cubicBezTo>
                  <a:cubicBezTo>
                    <a:pt x="2521" y="3267"/>
                    <a:pt x="2509" y="3255"/>
                    <a:pt x="2497" y="3246"/>
                  </a:cubicBezTo>
                  <a:lnTo>
                    <a:pt x="1061" y="1810"/>
                  </a:lnTo>
                  <a:cubicBezTo>
                    <a:pt x="948" y="1678"/>
                    <a:pt x="789" y="1611"/>
                    <a:pt x="629" y="1611"/>
                  </a:cubicBezTo>
                  <a:cubicBezTo>
                    <a:pt x="486" y="1611"/>
                    <a:pt x="342" y="1666"/>
                    <a:pt x="233" y="1777"/>
                  </a:cubicBezTo>
                  <a:cubicBezTo>
                    <a:pt x="1" y="2009"/>
                    <a:pt x="16" y="2391"/>
                    <a:pt x="266" y="2605"/>
                  </a:cubicBezTo>
                  <a:lnTo>
                    <a:pt x="2542" y="4869"/>
                  </a:lnTo>
                  <a:cubicBezTo>
                    <a:pt x="2645" y="4972"/>
                    <a:pt x="2782" y="5029"/>
                    <a:pt x="2926" y="5029"/>
                  </a:cubicBezTo>
                  <a:cubicBezTo>
                    <a:pt x="2929" y="5029"/>
                    <a:pt x="2933" y="5029"/>
                    <a:pt x="2937" y="5029"/>
                  </a:cubicBezTo>
                  <a:lnTo>
                    <a:pt x="2943" y="5029"/>
                  </a:lnTo>
                  <a:cubicBezTo>
                    <a:pt x="3096" y="5029"/>
                    <a:pt x="3241" y="4969"/>
                    <a:pt x="3352" y="4860"/>
                  </a:cubicBezTo>
                  <a:lnTo>
                    <a:pt x="7249" y="964"/>
                  </a:lnTo>
                  <a:cubicBezTo>
                    <a:pt x="7603" y="606"/>
                    <a:pt x="7352" y="0"/>
                    <a:pt x="685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2722" name="Google Shape;2510;p64">
            <a:extLst>
              <a:ext uri="{FF2B5EF4-FFF2-40B4-BE49-F238E27FC236}">
                <a16:creationId xmlns:a16="http://schemas.microsoft.com/office/drawing/2014/main" id="{8A2335E2-F0BE-4289-76C2-482388963483}"/>
              </a:ext>
            </a:extLst>
          </p:cNvPr>
          <p:cNvGrpSpPr/>
          <p:nvPr/>
        </p:nvGrpSpPr>
        <p:grpSpPr>
          <a:xfrm>
            <a:off x="5857233" y="4235607"/>
            <a:ext cx="325087" cy="325087"/>
            <a:chOff x="1492675" y="4992125"/>
            <a:chExt cx="481825" cy="481825"/>
          </a:xfrm>
        </p:grpSpPr>
        <p:sp>
          <p:nvSpPr>
            <p:cNvPr id="2723" name="Google Shape;2511;p64">
              <a:extLst>
                <a:ext uri="{FF2B5EF4-FFF2-40B4-BE49-F238E27FC236}">
                  <a16:creationId xmlns:a16="http://schemas.microsoft.com/office/drawing/2014/main" id="{014AEBEF-BEFF-2284-EBB4-0BD62CC87632}"/>
                </a:ext>
              </a:extLst>
            </p:cNvPr>
            <p:cNvSpPr/>
            <p:nvPr/>
          </p:nvSpPr>
          <p:spPr>
            <a:xfrm>
              <a:off x="1492675" y="4992125"/>
              <a:ext cx="481825" cy="481825"/>
            </a:xfrm>
            <a:custGeom>
              <a:avLst/>
              <a:gdLst/>
              <a:ahLst/>
              <a:cxnLst/>
              <a:rect l="l" t="t" r="r" b="b"/>
              <a:pathLst>
                <a:path w="19273" h="19273" extrusionOk="0">
                  <a:moveTo>
                    <a:pt x="12728" y="5990"/>
                  </a:moveTo>
                  <a:cubicBezTo>
                    <a:pt x="13161" y="5990"/>
                    <a:pt x="13595" y="6156"/>
                    <a:pt x="13925" y="6487"/>
                  </a:cubicBezTo>
                  <a:cubicBezTo>
                    <a:pt x="14587" y="7149"/>
                    <a:pt x="14587" y="8221"/>
                    <a:pt x="13928" y="8884"/>
                  </a:cubicBezTo>
                  <a:lnTo>
                    <a:pt x="10028" y="12780"/>
                  </a:lnTo>
                  <a:cubicBezTo>
                    <a:pt x="9709" y="13100"/>
                    <a:pt x="9278" y="13280"/>
                    <a:pt x="8830" y="13280"/>
                  </a:cubicBezTo>
                  <a:lnTo>
                    <a:pt x="8815" y="13280"/>
                  </a:lnTo>
                  <a:cubicBezTo>
                    <a:pt x="8811" y="13280"/>
                    <a:pt x="8807" y="13280"/>
                    <a:pt x="8804" y="13280"/>
                  </a:cubicBezTo>
                  <a:cubicBezTo>
                    <a:pt x="8362" y="13280"/>
                    <a:pt x="7936" y="13103"/>
                    <a:pt x="7622" y="12789"/>
                  </a:cubicBezTo>
                  <a:lnTo>
                    <a:pt x="5346" y="10528"/>
                  </a:lnTo>
                  <a:cubicBezTo>
                    <a:pt x="4632" y="9877"/>
                    <a:pt x="4605" y="8760"/>
                    <a:pt x="5288" y="8077"/>
                  </a:cubicBezTo>
                  <a:cubicBezTo>
                    <a:pt x="5620" y="7745"/>
                    <a:pt x="6053" y="7581"/>
                    <a:pt x="6485" y="7581"/>
                  </a:cubicBezTo>
                  <a:cubicBezTo>
                    <a:pt x="6944" y="7581"/>
                    <a:pt x="7402" y="7766"/>
                    <a:pt x="7737" y="8134"/>
                  </a:cubicBezTo>
                  <a:lnTo>
                    <a:pt x="8812" y="9206"/>
                  </a:lnTo>
                  <a:lnTo>
                    <a:pt x="11531" y="6487"/>
                  </a:lnTo>
                  <a:cubicBezTo>
                    <a:pt x="11861" y="6156"/>
                    <a:pt x="12294" y="5990"/>
                    <a:pt x="12728" y="5990"/>
                  </a:cubicBezTo>
                  <a:close/>
                  <a:moveTo>
                    <a:pt x="9637" y="1"/>
                  </a:moveTo>
                  <a:cubicBezTo>
                    <a:pt x="7095" y="1"/>
                    <a:pt x="4686" y="1012"/>
                    <a:pt x="2849" y="2849"/>
                  </a:cubicBezTo>
                  <a:cubicBezTo>
                    <a:pt x="1013" y="4686"/>
                    <a:pt x="1" y="7098"/>
                    <a:pt x="1" y="9637"/>
                  </a:cubicBezTo>
                  <a:cubicBezTo>
                    <a:pt x="1" y="12175"/>
                    <a:pt x="1013" y="14587"/>
                    <a:pt x="2849" y="16424"/>
                  </a:cubicBezTo>
                  <a:cubicBezTo>
                    <a:pt x="4686" y="18261"/>
                    <a:pt x="7095" y="19273"/>
                    <a:pt x="9637" y="19273"/>
                  </a:cubicBezTo>
                  <a:cubicBezTo>
                    <a:pt x="12175" y="19273"/>
                    <a:pt x="14584" y="18261"/>
                    <a:pt x="16421" y="16424"/>
                  </a:cubicBezTo>
                  <a:cubicBezTo>
                    <a:pt x="18258" y="14587"/>
                    <a:pt x="19273" y="12175"/>
                    <a:pt x="19273" y="9637"/>
                  </a:cubicBezTo>
                  <a:cubicBezTo>
                    <a:pt x="19273" y="7098"/>
                    <a:pt x="18258" y="4686"/>
                    <a:pt x="16421" y="2849"/>
                  </a:cubicBezTo>
                  <a:cubicBezTo>
                    <a:pt x="14584" y="1012"/>
                    <a:pt x="12175" y="1"/>
                    <a:pt x="963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solidFill>
                  <a:srgbClr val="435D74"/>
                </a:solidFill>
              </a:endParaRPr>
            </a:p>
          </p:txBody>
        </p:sp>
        <p:sp>
          <p:nvSpPr>
            <p:cNvPr id="2724" name="Google Shape;2512;p64">
              <a:extLst>
                <a:ext uri="{FF2B5EF4-FFF2-40B4-BE49-F238E27FC236}">
                  <a16:creationId xmlns:a16="http://schemas.microsoft.com/office/drawing/2014/main" id="{ED5348B0-A373-95C5-3399-05E8A6640F6B}"/>
                </a:ext>
              </a:extLst>
            </p:cNvPr>
            <p:cNvSpPr/>
            <p:nvPr/>
          </p:nvSpPr>
          <p:spPr>
            <a:xfrm>
              <a:off x="1639625" y="5170175"/>
              <a:ext cx="190100" cy="125750"/>
            </a:xfrm>
            <a:custGeom>
              <a:avLst/>
              <a:gdLst/>
              <a:ahLst/>
              <a:cxnLst/>
              <a:rect l="l" t="t" r="r" b="b"/>
              <a:pathLst>
                <a:path w="7604" h="5030" extrusionOk="0">
                  <a:moveTo>
                    <a:pt x="6852" y="0"/>
                  </a:moveTo>
                  <a:cubicBezTo>
                    <a:pt x="6851" y="0"/>
                    <a:pt x="6850" y="0"/>
                    <a:pt x="6848" y="0"/>
                  </a:cubicBezTo>
                  <a:cubicBezTo>
                    <a:pt x="6698" y="0"/>
                    <a:pt x="6556" y="57"/>
                    <a:pt x="6451" y="163"/>
                  </a:cubicBezTo>
                  <a:lnTo>
                    <a:pt x="3334" y="3279"/>
                  </a:lnTo>
                  <a:cubicBezTo>
                    <a:pt x="3224" y="3391"/>
                    <a:pt x="3080" y="3447"/>
                    <a:pt x="2935" y="3447"/>
                  </a:cubicBezTo>
                  <a:cubicBezTo>
                    <a:pt x="2791" y="3447"/>
                    <a:pt x="2646" y="3391"/>
                    <a:pt x="2536" y="3279"/>
                  </a:cubicBezTo>
                  <a:cubicBezTo>
                    <a:pt x="2533" y="3279"/>
                    <a:pt x="2533" y="3279"/>
                    <a:pt x="2530" y="3276"/>
                  </a:cubicBezTo>
                  <a:cubicBezTo>
                    <a:pt x="2521" y="3267"/>
                    <a:pt x="2509" y="3255"/>
                    <a:pt x="2497" y="3246"/>
                  </a:cubicBezTo>
                  <a:lnTo>
                    <a:pt x="1061" y="1810"/>
                  </a:lnTo>
                  <a:cubicBezTo>
                    <a:pt x="948" y="1678"/>
                    <a:pt x="789" y="1611"/>
                    <a:pt x="629" y="1611"/>
                  </a:cubicBezTo>
                  <a:cubicBezTo>
                    <a:pt x="486" y="1611"/>
                    <a:pt x="342" y="1666"/>
                    <a:pt x="233" y="1777"/>
                  </a:cubicBezTo>
                  <a:cubicBezTo>
                    <a:pt x="1" y="2009"/>
                    <a:pt x="16" y="2391"/>
                    <a:pt x="266" y="2605"/>
                  </a:cubicBezTo>
                  <a:lnTo>
                    <a:pt x="2542" y="4869"/>
                  </a:lnTo>
                  <a:cubicBezTo>
                    <a:pt x="2645" y="4972"/>
                    <a:pt x="2782" y="5029"/>
                    <a:pt x="2926" y="5029"/>
                  </a:cubicBezTo>
                  <a:cubicBezTo>
                    <a:pt x="2929" y="5029"/>
                    <a:pt x="2933" y="5029"/>
                    <a:pt x="2937" y="5029"/>
                  </a:cubicBezTo>
                  <a:lnTo>
                    <a:pt x="2943" y="5029"/>
                  </a:lnTo>
                  <a:cubicBezTo>
                    <a:pt x="3096" y="5029"/>
                    <a:pt x="3241" y="4969"/>
                    <a:pt x="3352" y="4860"/>
                  </a:cubicBezTo>
                  <a:lnTo>
                    <a:pt x="7249" y="964"/>
                  </a:lnTo>
                  <a:cubicBezTo>
                    <a:pt x="7603" y="606"/>
                    <a:pt x="7352" y="0"/>
                    <a:pt x="685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2728" name="Google Shape;2510;p64">
            <a:extLst>
              <a:ext uri="{FF2B5EF4-FFF2-40B4-BE49-F238E27FC236}">
                <a16:creationId xmlns:a16="http://schemas.microsoft.com/office/drawing/2014/main" id="{C173522C-8EB7-FE0E-3D6C-1D138F6859B4}"/>
              </a:ext>
            </a:extLst>
          </p:cNvPr>
          <p:cNvGrpSpPr/>
          <p:nvPr/>
        </p:nvGrpSpPr>
        <p:grpSpPr>
          <a:xfrm>
            <a:off x="6306159" y="2416042"/>
            <a:ext cx="325087" cy="325087"/>
            <a:chOff x="1492675" y="4992125"/>
            <a:chExt cx="481825" cy="481825"/>
          </a:xfrm>
        </p:grpSpPr>
        <p:sp>
          <p:nvSpPr>
            <p:cNvPr id="2729" name="Google Shape;2511;p64">
              <a:extLst>
                <a:ext uri="{FF2B5EF4-FFF2-40B4-BE49-F238E27FC236}">
                  <a16:creationId xmlns:a16="http://schemas.microsoft.com/office/drawing/2014/main" id="{0C8E5B26-24F2-72BD-A57F-C4AD67E3DD6B}"/>
                </a:ext>
              </a:extLst>
            </p:cNvPr>
            <p:cNvSpPr/>
            <p:nvPr/>
          </p:nvSpPr>
          <p:spPr>
            <a:xfrm>
              <a:off x="1492675" y="4992125"/>
              <a:ext cx="481825" cy="481825"/>
            </a:xfrm>
            <a:custGeom>
              <a:avLst/>
              <a:gdLst/>
              <a:ahLst/>
              <a:cxnLst/>
              <a:rect l="l" t="t" r="r" b="b"/>
              <a:pathLst>
                <a:path w="19273" h="19273" extrusionOk="0">
                  <a:moveTo>
                    <a:pt x="12728" y="5990"/>
                  </a:moveTo>
                  <a:cubicBezTo>
                    <a:pt x="13161" y="5990"/>
                    <a:pt x="13595" y="6156"/>
                    <a:pt x="13925" y="6487"/>
                  </a:cubicBezTo>
                  <a:cubicBezTo>
                    <a:pt x="14587" y="7149"/>
                    <a:pt x="14587" y="8221"/>
                    <a:pt x="13928" y="8884"/>
                  </a:cubicBezTo>
                  <a:lnTo>
                    <a:pt x="10028" y="12780"/>
                  </a:lnTo>
                  <a:cubicBezTo>
                    <a:pt x="9709" y="13100"/>
                    <a:pt x="9278" y="13280"/>
                    <a:pt x="8830" y="13280"/>
                  </a:cubicBezTo>
                  <a:lnTo>
                    <a:pt x="8815" y="13280"/>
                  </a:lnTo>
                  <a:cubicBezTo>
                    <a:pt x="8811" y="13280"/>
                    <a:pt x="8807" y="13280"/>
                    <a:pt x="8804" y="13280"/>
                  </a:cubicBezTo>
                  <a:cubicBezTo>
                    <a:pt x="8362" y="13280"/>
                    <a:pt x="7936" y="13103"/>
                    <a:pt x="7622" y="12789"/>
                  </a:cubicBezTo>
                  <a:lnTo>
                    <a:pt x="5346" y="10528"/>
                  </a:lnTo>
                  <a:cubicBezTo>
                    <a:pt x="4632" y="9877"/>
                    <a:pt x="4605" y="8760"/>
                    <a:pt x="5288" y="8077"/>
                  </a:cubicBezTo>
                  <a:cubicBezTo>
                    <a:pt x="5620" y="7745"/>
                    <a:pt x="6053" y="7581"/>
                    <a:pt x="6485" y="7581"/>
                  </a:cubicBezTo>
                  <a:cubicBezTo>
                    <a:pt x="6944" y="7581"/>
                    <a:pt x="7402" y="7766"/>
                    <a:pt x="7737" y="8134"/>
                  </a:cubicBezTo>
                  <a:lnTo>
                    <a:pt x="8812" y="9206"/>
                  </a:lnTo>
                  <a:lnTo>
                    <a:pt x="11531" y="6487"/>
                  </a:lnTo>
                  <a:cubicBezTo>
                    <a:pt x="11861" y="6156"/>
                    <a:pt x="12294" y="5990"/>
                    <a:pt x="12728" y="5990"/>
                  </a:cubicBezTo>
                  <a:close/>
                  <a:moveTo>
                    <a:pt x="9637" y="1"/>
                  </a:moveTo>
                  <a:cubicBezTo>
                    <a:pt x="7095" y="1"/>
                    <a:pt x="4686" y="1012"/>
                    <a:pt x="2849" y="2849"/>
                  </a:cubicBezTo>
                  <a:cubicBezTo>
                    <a:pt x="1013" y="4686"/>
                    <a:pt x="1" y="7098"/>
                    <a:pt x="1" y="9637"/>
                  </a:cubicBezTo>
                  <a:cubicBezTo>
                    <a:pt x="1" y="12175"/>
                    <a:pt x="1013" y="14587"/>
                    <a:pt x="2849" y="16424"/>
                  </a:cubicBezTo>
                  <a:cubicBezTo>
                    <a:pt x="4686" y="18261"/>
                    <a:pt x="7095" y="19273"/>
                    <a:pt x="9637" y="19273"/>
                  </a:cubicBezTo>
                  <a:cubicBezTo>
                    <a:pt x="12175" y="19273"/>
                    <a:pt x="14584" y="18261"/>
                    <a:pt x="16421" y="16424"/>
                  </a:cubicBezTo>
                  <a:cubicBezTo>
                    <a:pt x="18258" y="14587"/>
                    <a:pt x="19273" y="12175"/>
                    <a:pt x="19273" y="9637"/>
                  </a:cubicBezTo>
                  <a:cubicBezTo>
                    <a:pt x="19273" y="7098"/>
                    <a:pt x="18258" y="4686"/>
                    <a:pt x="16421" y="2849"/>
                  </a:cubicBezTo>
                  <a:cubicBezTo>
                    <a:pt x="14584" y="1012"/>
                    <a:pt x="12175" y="1"/>
                    <a:pt x="963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solidFill>
                  <a:srgbClr val="435D74"/>
                </a:solidFill>
              </a:endParaRPr>
            </a:p>
          </p:txBody>
        </p:sp>
        <p:sp>
          <p:nvSpPr>
            <p:cNvPr id="2730" name="Google Shape;2512;p64">
              <a:extLst>
                <a:ext uri="{FF2B5EF4-FFF2-40B4-BE49-F238E27FC236}">
                  <a16:creationId xmlns:a16="http://schemas.microsoft.com/office/drawing/2014/main" id="{ECF3EBFD-04A2-1D90-9B8C-8D6177540D84}"/>
                </a:ext>
              </a:extLst>
            </p:cNvPr>
            <p:cNvSpPr/>
            <p:nvPr/>
          </p:nvSpPr>
          <p:spPr>
            <a:xfrm>
              <a:off x="1639625" y="5170175"/>
              <a:ext cx="190100" cy="125750"/>
            </a:xfrm>
            <a:custGeom>
              <a:avLst/>
              <a:gdLst/>
              <a:ahLst/>
              <a:cxnLst/>
              <a:rect l="l" t="t" r="r" b="b"/>
              <a:pathLst>
                <a:path w="7604" h="5030" extrusionOk="0">
                  <a:moveTo>
                    <a:pt x="6852" y="0"/>
                  </a:moveTo>
                  <a:cubicBezTo>
                    <a:pt x="6851" y="0"/>
                    <a:pt x="6850" y="0"/>
                    <a:pt x="6848" y="0"/>
                  </a:cubicBezTo>
                  <a:cubicBezTo>
                    <a:pt x="6698" y="0"/>
                    <a:pt x="6556" y="57"/>
                    <a:pt x="6451" y="163"/>
                  </a:cubicBezTo>
                  <a:lnTo>
                    <a:pt x="3334" y="3279"/>
                  </a:lnTo>
                  <a:cubicBezTo>
                    <a:pt x="3224" y="3391"/>
                    <a:pt x="3080" y="3447"/>
                    <a:pt x="2935" y="3447"/>
                  </a:cubicBezTo>
                  <a:cubicBezTo>
                    <a:pt x="2791" y="3447"/>
                    <a:pt x="2646" y="3391"/>
                    <a:pt x="2536" y="3279"/>
                  </a:cubicBezTo>
                  <a:cubicBezTo>
                    <a:pt x="2533" y="3279"/>
                    <a:pt x="2533" y="3279"/>
                    <a:pt x="2530" y="3276"/>
                  </a:cubicBezTo>
                  <a:cubicBezTo>
                    <a:pt x="2521" y="3267"/>
                    <a:pt x="2509" y="3255"/>
                    <a:pt x="2497" y="3246"/>
                  </a:cubicBezTo>
                  <a:lnTo>
                    <a:pt x="1061" y="1810"/>
                  </a:lnTo>
                  <a:cubicBezTo>
                    <a:pt x="948" y="1678"/>
                    <a:pt x="789" y="1611"/>
                    <a:pt x="629" y="1611"/>
                  </a:cubicBezTo>
                  <a:cubicBezTo>
                    <a:pt x="486" y="1611"/>
                    <a:pt x="342" y="1666"/>
                    <a:pt x="233" y="1777"/>
                  </a:cubicBezTo>
                  <a:cubicBezTo>
                    <a:pt x="1" y="2009"/>
                    <a:pt x="16" y="2391"/>
                    <a:pt x="266" y="2605"/>
                  </a:cubicBezTo>
                  <a:lnTo>
                    <a:pt x="2542" y="4869"/>
                  </a:lnTo>
                  <a:cubicBezTo>
                    <a:pt x="2645" y="4972"/>
                    <a:pt x="2782" y="5029"/>
                    <a:pt x="2926" y="5029"/>
                  </a:cubicBezTo>
                  <a:cubicBezTo>
                    <a:pt x="2929" y="5029"/>
                    <a:pt x="2933" y="5029"/>
                    <a:pt x="2937" y="5029"/>
                  </a:cubicBezTo>
                  <a:lnTo>
                    <a:pt x="2943" y="5029"/>
                  </a:lnTo>
                  <a:cubicBezTo>
                    <a:pt x="3096" y="5029"/>
                    <a:pt x="3241" y="4969"/>
                    <a:pt x="3352" y="4860"/>
                  </a:cubicBezTo>
                  <a:lnTo>
                    <a:pt x="7249" y="964"/>
                  </a:lnTo>
                  <a:cubicBezTo>
                    <a:pt x="7603" y="606"/>
                    <a:pt x="7352" y="0"/>
                    <a:pt x="685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2731" name="Google Shape;2510;p64">
            <a:extLst>
              <a:ext uri="{FF2B5EF4-FFF2-40B4-BE49-F238E27FC236}">
                <a16:creationId xmlns:a16="http://schemas.microsoft.com/office/drawing/2014/main" id="{F0E7CDB6-0F84-E4F2-35F9-5F4254852F1D}"/>
              </a:ext>
            </a:extLst>
          </p:cNvPr>
          <p:cNvGrpSpPr/>
          <p:nvPr/>
        </p:nvGrpSpPr>
        <p:grpSpPr>
          <a:xfrm>
            <a:off x="6312983" y="3023999"/>
            <a:ext cx="325087" cy="325087"/>
            <a:chOff x="1492675" y="4992125"/>
            <a:chExt cx="481825" cy="481825"/>
          </a:xfrm>
        </p:grpSpPr>
        <p:sp>
          <p:nvSpPr>
            <p:cNvPr id="2732" name="Google Shape;2511;p64">
              <a:extLst>
                <a:ext uri="{FF2B5EF4-FFF2-40B4-BE49-F238E27FC236}">
                  <a16:creationId xmlns:a16="http://schemas.microsoft.com/office/drawing/2014/main" id="{E908079B-1ADB-BAA8-10F9-50CE1709A033}"/>
                </a:ext>
              </a:extLst>
            </p:cNvPr>
            <p:cNvSpPr/>
            <p:nvPr/>
          </p:nvSpPr>
          <p:spPr>
            <a:xfrm>
              <a:off x="1492675" y="4992125"/>
              <a:ext cx="481825" cy="481825"/>
            </a:xfrm>
            <a:custGeom>
              <a:avLst/>
              <a:gdLst/>
              <a:ahLst/>
              <a:cxnLst/>
              <a:rect l="l" t="t" r="r" b="b"/>
              <a:pathLst>
                <a:path w="19273" h="19273" extrusionOk="0">
                  <a:moveTo>
                    <a:pt x="12728" y="5990"/>
                  </a:moveTo>
                  <a:cubicBezTo>
                    <a:pt x="13161" y="5990"/>
                    <a:pt x="13595" y="6156"/>
                    <a:pt x="13925" y="6487"/>
                  </a:cubicBezTo>
                  <a:cubicBezTo>
                    <a:pt x="14587" y="7149"/>
                    <a:pt x="14587" y="8221"/>
                    <a:pt x="13928" y="8884"/>
                  </a:cubicBezTo>
                  <a:lnTo>
                    <a:pt x="10028" y="12780"/>
                  </a:lnTo>
                  <a:cubicBezTo>
                    <a:pt x="9709" y="13100"/>
                    <a:pt x="9278" y="13280"/>
                    <a:pt x="8830" y="13280"/>
                  </a:cubicBezTo>
                  <a:lnTo>
                    <a:pt x="8815" y="13280"/>
                  </a:lnTo>
                  <a:cubicBezTo>
                    <a:pt x="8811" y="13280"/>
                    <a:pt x="8807" y="13280"/>
                    <a:pt x="8804" y="13280"/>
                  </a:cubicBezTo>
                  <a:cubicBezTo>
                    <a:pt x="8362" y="13280"/>
                    <a:pt x="7936" y="13103"/>
                    <a:pt x="7622" y="12789"/>
                  </a:cubicBezTo>
                  <a:lnTo>
                    <a:pt x="5346" y="10528"/>
                  </a:lnTo>
                  <a:cubicBezTo>
                    <a:pt x="4632" y="9877"/>
                    <a:pt x="4605" y="8760"/>
                    <a:pt x="5288" y="8077"/>
                  </a:cubicBezTo>
                  <a:cubicBezTo>
                    <a:pt x="5620" y="7745"/>
                    <a:pt x="6053" y="7581"/>
                    <a:pt x="6485" y="7581"/>
                  </a:cubicBezTo>
                  <a:cubicBezTo>
                    <a:pt x="6944" y="7581"/>
                    <a:pt x="7402" y="7766"/>
                    <a:pt x="7737" y="8134"/>
                  </a:cubicBezTo>
                  <a:lnTo>
                    <a:pt x="8812" y="9206"/>
                  </a:lnTo>
                  <a:lnTo>
                    <a:pt x="11531" y="6487"/>
                  </a:lnTo>
                  <a:cubicBezTo>
                    <a:pt x="11861" y="6156"/>
                    <a:pt x="12294" y="5990"/>
                    <a:pt x="12728" y="5990"/>
                  </a:cubicBezTo>
                  <a:close/>
                  <a:moveTo>
                    <a:pt x="9637" y="1"/>
                  </a:moveTo>
                  <a:cubicBezTo>
                    <a:pt x="7095" y="1"/>
                    <a:pt x="4686" y="1012"/>
                    <a:pt x="2849" y="2849"/>
                  </a:cubicBezTo>
                  <a:cubicBezTo>
                    <a:pt x="1013" y="4686"/>
                    <a:pt x="1" y="7098"/>
                    <a:pt x="1" y="9637"/>
                  </a:cubicBezTo>
                  <a:cubicBezTo>
                    <a:pt x="1" y="12175"/>
                    <a:pt x="1013" y="14587"/>
                    <a:pt x="2849" y="16424"/>
                  </a:cubicBezTo>
                  <a:cubicBezTo>
                    <a:pt x="4686" y="18261"/>
                    <a:pt x="7095" y="19273"/>
                    <a:pt x="9637" y="19273"/>
                  </a:cubicBezTo>
                  <a:cubicBezTo>
                    <a:pt x="12175" y="19273"/>
                    <a:pt x="14584" y="18261"/>
                    <a:pt x="16421" y="16424"/>
                  </a:cubicBezTo>
                  <a:cubicBezTo>
                    <a:pt x="18258" y="14587"/>
                    <a:pt x="19273" y="12175"/>
                    <a:pt x="19273" y="9637"/>
                  </a:cubicBezTo>
                  <a:cubicBezTo>
                    <a:pt x="19273" y="7098"/>
                    <a:pt x="18258" y="4686"/>
                    <a:pt x="16421" y="2849"/>
                  </a:cubicBezTo>
                  <a:cubicBezTo>
                    <a:pt x="14584" y="1012"/>
                    <a:pt x="12175" y="1"/>
                    <a:pt x="963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solidFill>
                  <a:srgbClr val="435D74"/>
                </a:solidFill>
              </a:endParaRPr>
            </a:p>
          </p:txBody>
        </p:sp>
        <p:sp>
          <p:nvSpPr>
            <p:cNvPr id="2733" name="Google Shape;2512;p64">
              <a:extLst>
                <a:ext uri="{FF2B5EF4-FFF2-40B4-BE49-F238E27FC236}">
                  <a16:creationId xmlns:a16="http://schemas.microsoft.com/office/drawing/2014/main" id="{1B8454CD-6E91-108A-2C0B-859603AF7D2A}"/>
                </a:ext>
              </a:extLst>
            </p:cNvPr>
            <p:cNvSpPr/>
            <p:nvPr/>
          </p:nvSpPr>
          <p:spPr>
            <a:xfrm>
              <a:off x="1639625" y="5170175"/>
              <a:ext cx="190100" cy="125750"/>
            </a:xfrm>
            <a:custGeom>
              <a:avLst/>
              <a:gdLst/>
              <a:ahLst/>
              <a:cxnLst/>
              <a:rect l="l" t="t" r="r" b="b"/>
              <a:pathLst>
                <a:path w="7604" h="5030" extrusionOk="0">
                  <a:moveTo>
                    <a:pt x="6852" y="0"/>
                  </a:moveTo>
                  <a:cubicBezTo>
                    <a:pt x="6851" y="0"/>
                    <a:pt x="6850" y="0"/>
                    <a:pt x="6848" y="0"/>
                  </a:cubicBezTo>
                  <a:cubicBezTo>
                    <a:pt x="6698" y="0"/>
                    <a:pt x="6556" y="57"/>
                    <a:pt x="6451" y="163"/>
                  </a:cubicBezTo>
                  <a:lnTo>
                    <a:pt x="3334" y="3279"/>
                  </a:lnTo>
                  <a:cubicBezTo>
                    <a:pt x="3224" y="3391"/>
                    <a:pt x="3080" y="3447"/>
                    <a:pt x="2935" y="3447"/>
                  </a:cubicBezTo>
                  <a:cubicBezTo>
                    <a:pt x="2791" y="3447"/>
                    <a:pt x="2646" y="3391"/>
                    <a:pt x="2536" y="3279"/>
                  </a:cubicBezTo>
                  <a:cubicBezTo>
                    <a:pt x="2533" y="3279"/>
                    <a:pt x="2533" y="3279"/>
                    <a:pt x="2530" y="3276"/>
                  </a:cubicBezTo>
                  <a:cubicBezTo>
                    <a:pt x="2521" y="3267"/>
                    <a:pt x="2509" y="3255"/>
                    <a:pt x="2497" y="3246"/>
                  </a:cubicBezTo>
                  <a:lnTo>
                    <a:pt x="1061" y="1810"/>
                  </a:lnTo>
                  <a:cubicBezTo>
                    <a:pt x="948" y="1678"/>
                    <a:pt x="789" y="1611"/>
                    <a:pt x="629" y="1611"/>
                  </a:cubicBezTo>
                  <a:cubicBezTo>
                    <a:pt x="486" y="1611"/>
                    <a:pt x="342" y="1666"/>
                    <a:pt x="233" y="1777"/>
                  </a:cubicBezTo>
                  <a:cubicBezTo>
                    <a:pt x="1" y="2009"/>
                    <a:pt x="16" y="2391"/>
                    <a:pt x="266" y="2605"/>
                  </a:cubicBezTo>
                  <a:lnTo>
                    <a:pt x="2542" y="4869"/>
                  </a:lnTo>
                  <a:cubicBezTo>
                    <a:pt x="2645" y="4972"/>
                    <a:pt x="2782" y="5029"/>
                    <a:pt x="2926" y="5029"/>
                  </a:cubicBezTo>
                  <a:cubicBezTo>
                    <a:pt x="2929" y="5029"/>
                    <a:pt x="2933" y="5029"/>
                    <a:pt x="2937" y="5029"/>
                  </a:cubicBezTo>
                  <a:lnTo>
                    <a:pt x="2943" y="5029"/>
                  </a:lnTo>
                  <a:cubicBezTo>
                    <a:pt x="3096" y="5029"/>
                    <a:pt x="3241" y="4969"/>
                    <a:pt x="3352" y="4860"/>
                  </a:cubicBezTo>
                  <a:lnTo>
                    <a:pt x="7249" y="964"/>
                  </a:lnTo>
                  <a:cubicBezTo>
                    <a:pt x="7603" y="606"/>
                    <a:pt x="7352" y="0"/>
                    <a:pt x="685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2734" name="Google Shape;2510;p64">
            <a:extLst>
              <a:ext uri="{FF2B5EF4-FFF2-40B4-BE49-F238E27FC236}">
                <a16:creationId xmlns:a16="http://schemas.microsoft.com/office/drawing/2014/main" id="{0E474211-E4D4-3A7C-0934-E40A64597386}"/>
              </a:ext>
            </a:extLst>
          </p:cNvPr>
          <p:cNvGrpSpPr/>
          <p:nvPr/>
        </p:nvGrpSpPr>
        <p:grpSpPr>
          <a:xfrm>
            <a:off x="6326486" y="3631929"/>
            <a:ext cx="325087" cy="325087"/>
            <a:chOff x="1492675" y="4992125"/>
            <a:chExt cx="481825" cy="481825"/>
          </a:xfrm>
        </p:grpSpPr>
        <p:sp>
          <p:nvSpPr>
            <p:cNvPr id="2735" name="Google Shape;2511;p64">
              <a:extLst>
                <a:ext uri="{FF2B5EF4-FFF2-40B4-BE49-F238E27FC236}">
                  <a16:creationId xmlns:a16="http://schemas.microsoft.com/office/drawing/2014/main" id="{4EDF30E9-E7B0-8C8F-E8C6-2490252467E4}"/>
                </a:ext>
              </a:extLst>
            </p:cNvPr>
            <p:cNvSpPr/>
            <p:nvPr/>
          </p:nvSpPr>
          <p:spPr>
            <a:xfrm>
              <a:off x="1492675" y="4992125"/>
              <a:ext cx="481825" cy="481825"/>
            </a:xfrm>
            <a:custGeom>
              <a:avLst/>
              <a:gdLst/>
              <a:ahLst/>
              <a:cxnLst/>
              <a:rect l="l" t="t" r="r" b="b"/>
              <a:pathLst>
                <a:path w="19273" h="19273" extrusionOk="0">
                  <a:moveTo>
                    <a:pt x="12728" y="5990"/>
                  </a:moveTo>
                  <a:cubicBezTo>
                    <a:pt x="13161" y="5990"/>
                    <a:pt x="13595" y="6156"/>
                    <a:pt x="13925" y="6487"/>
                  </a:cubicBezTo>
                  <a:cubicBezTo>
                    <a:pt x="14587" y="7149"/>
                    <a:pt x="14587" y="8221"/>
                    <a:pt x="13928" y="8884"/>
                  </a:cubicBezTo>
                  <a:lnTo>
                    <a:pt x="10028" y="12780"/>
                  </a:lnTo>
                  <a:cubicBezTo>
                    <a:pt x="9709" y="13100"/>
                    <a:pt x="9278" y="13280"/>
                    <a:pt x="8830" y="13280"/>
                  </a:cubicBezTo>
                  <a:lnTo>
                    <a:pt x="8815" y="13280"/>
                  </a:lnTo>
                  <a:cubicBezTo>
                    <a:pt x="8811" y="13280"/>
                    <a:pt x="8807" y="13280"/>
                    <a:pt x="8804" y="13280"/>
                  </a:cubicBezTo>
                  <a:cubicBezTo>
                    <a:pt x="8362" y="13280"/>
                    <a:pt x="7936" y="13103"/>
                    <a:pt x="7622" y="12789"/>
                  </a:cubicBezTo>
                  <a:lnTo>
                    <a:pt x="5346" y="10528"/>
                  </a:lnTo>
                  <a:cubicBezTo>
                    <a:pt x="4632" y="9877"/>
                    <a:pt x="4605" y="8760"/>
                    <a:pt x="5288" y="8077"/>
                  </a:cubicBezTo>
                  <a:cubicBezTo>
                    <a:pt x="5620" y="7745"/>
                    <a:pt x="6053" y="7581"/>
                    <a:pt x="6485" y="7581"/>
                  </a:cubicBezTo>
                  <a:cubicBezTo>
                    <a:pt x="6944" y="7581"/>
                    <a:pt x="7402" y="7766"/>
                    <a:pt x="7737" y="8134"/>
                  </a:cubicBezTo>
                  <a:lnTo>
                    <a:pt x="8812" y="9206"/>
                  </a:lnTo>
                  <a:lnTo>
                    <a:pt x="11531" y="6487"/>
                  </a:lnTo>
                  <a:cubicBezTo>
                    <a:pt x="11861" y="6156"/>
                    <a:pt x="12294" y="5990"/>
                    <a:pt x="12728" y="5990"/>
                  </a:cubicBezTo>
                  <a:close/>
                  <a:moveTo>
                    <a:pt x="9637" y="1"/>
                  </a:moveTo>
                  <a:cubicBezTo>
                    <a:pt x="7095" y="1"/>
                    <a:pt x="4686" y="1012"/>
                    <a:pt x="2849" y="2849"/>
                  </a:cubicBezTo>
                  <a:cubicBezTo>
                    <a:pt x="1013" y="4686"/>
                    <a:pt x="1" y="7098"/>
                    <a:pt x="1" y="9637"/>
                  </a:cubicBezTo>
                  <a:cubicBezTo>
                    <a:pt x="1" y="12175"/>
                    <a:pt x="1013" y="14587"/>
                    <a:pt x="2849" y="16424"/>
                  </a:cubicBezTo>
                  <a:cubicBezTo>
                    <a:pt x="4686" y="18261"/>
                    <a:pt x="7095" y="19273"/>
                    <a:pt x="9637" y="19273"/>
                  </a:cubicBezTo>
                  <a:cubicBezTo>
                    <a:pt x="12175" y="19273"/>
                    <a:pt x="14584" y="18261"/>
                    <a:pt x="16421" y="16424"/>
                  </a:cubicBezTo>
                  <a:cubicBezTo>
                    <a:pt x="18258" y="14587"/>
                    <a:pt x="19273" y="12175"/>
                    <a:pt x="19273" y="9637"/>
                  </a:cubicBezTo>
                  <a:cubicBezTo>
                    <a:pt x="19273" y="7098"/>
                    <a:pt x="18258" y="4686"/>
                    <a:pt x="16421" y="2849"/>
                  </a:cubicBezTo>
                  <a:cubicBezTo>
                    <a:pt x="14584" y="1012"/>
                    <a:pt x="12175" y="1"/>
                    <a:pt x="963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solidFill>
                  <a:srgbClr val="435D74"/>
                </a:solidFill>
              </a:endParaRPr>
            </a:p>
          </p:txBody>
        </p:sp>
        <p:sp>
          <p:nvSpPr>
            <p:cNvPr id="2736" name="Google Shape;2512;p64">
              <a:extLst>
                <a:ext uri="{FF2B5EF4-FFF2-40B4-BE49-F238E27FC236}">
                  <a16:creationId xmlns:a16="http://schemas.microsoft.com/office/drawing/2014/main" id="{9C21A525-688F-249C-0EAB-DFDA135D2704}"/>
                </a:ext>
              </a:extLst>
            </p:cNvPr>
            <p:cNvSpPr/>
            <p:nvPr/>
          </p:nvSpPr>
          <p:spPr>
            <a:xfrm>
              <a:off x="1639625" y="5170175"/>
              <a:ext cx="190100" cy="125750"/>
            </a:xfrm>
            <a:custGeom>
              <a:avLst/>
              <a:gdLst/>
              <a:ahLst/>
              <a:cxnLst/>
              <a:rect l="l" t="t" r="r" b="b"/>
              <a:pathLst>
                <a:path w="7604" h="5030" extrusionOk="0">
                  <a:moveTo>
                    <a:pt x="6852" y="0"/>
                  </a:moveTo>
                  <a:cubicBezTo>
                    <a:pt x="6851" y="0"/>
                    <a:pt x="6850" y="0"/>
                    <a:pt x="6848" y="0"/>
                  </a:cubicBezTo>
                  <a:cubicBezTo>
                    <a:pt x="6698" y="0"/>
                    <a:pt x="6556" y="57"/>
                    <a:pt x="6451" y="163"/>
                  </a:cubicBezTo>
                  <a:lnTo>
                    <a:pt x="3334" y="3279"/>
                  </a:lnTo>
                  <a:cubicBezTo>
                    <a:pt x="3224" y="3391"/>
                    <a:pt x="3080" y="3447"/>
                    <a:pt x="2935" y="3447"/>
                  </a:cubicBezTo>
                  <a:cubicBezTo>
                    <a:pt x="2791" y="3447"/>
                    <a:pt x="2646" y="3391"/>
                    <a:pt x="2536" y="3279"/>
                  </a:cubicBezTo>
                  <a:cubicBezTo>
                    <a:pt x="2533" y="3279"/>
                    <a:pt x="2533" y="3279"/>
                    <a:pt x="2530" y="3276"/>
                  </a:cubicBezTo>
                  <a:cubicBezTo>
                    <a:pt x="2521" y="3267"/>
                    <a:pt x="2509" y="3255"/>
                    <a:pt x="2497" y="3246"/>
                  </a:cubicBezTo>
                  <a:lnTo>
                    <a:pt x="1061" y="1810"/>
                  </a:lnTo>
                  <a:cubicBezTo>
                    <a:pt x="948" y="1678"/>
                    <a:pt x="789" y="1611"/>
                    <a:pt x="629" y="1611"/>
                  </a:cubicBezTo>
                  <a:cubicBezTo>
                    <a:pt x="486" y="1611"/>
                    <a:pt x="342" y="1666"/>
                    <a:pt x="233" y="1777"/>
                  </a:cubicBezTo>
                  <a:cubicBezTo>
                    <a:pt x="1" y="2009"/>
                    <a:pt x="16" y="2391"/>
                    <a:pt x="266" y="2605"/>
                  </a:cubicBezTo>
                  <a:lnTo>
                    <a:pt x="2542" y="4869"/>
                  </a:lnTo>
                  <a:cubicBezTo>
                    <a:pt x="2645" y="4972"/>
                    <a:pt x="2782" y="5029"/>
                    <a:pt x="2926" y="5029"/>
                  </a:cubicBezTo>
                  <a:cubicBezTo>
                    <a:pt x="2929" y="5029"/>
                    <a:pt x="2933" y="5029"/>
                    <a:pt x="2937" y="5029"/>
                  </a:cubicBezTo>
                  <a:lnTo>
                    <a:pt x="2943" y="5029"/>
                  </a:lnTo>
                  <a:cubicBezTo>
                    <a:pt x="3096" y="5029"/>
                    <a:pt x="3241" y="4969"/>
                    <a:pt x="3352" y="4860"/>
                  </a:cubicBezTo>
                  <a:lnTo>
                    <a:pt x="7249" y="964"/>
                  </a:lnTo>
                  <a:cubicBezTo>
                    <a:pt x="7603" y="606"/>
                    <a:pt x="7352" y="0"/>
                    <a:pt x="685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2737" name="Google Shape;2510;p64">
            <a:extLst>
              <a:ext uri="{FF2B5EF4-FFF2-40B4-BE49-F238E27FC236}">
                <a16:creationId xmlns:a16="http://schemas.microsoft.com/office/drawing/2014/main" id="{459AD0E4-08D7-FBCD-78D5-9DEF4C72DB59}"/>
              </a:ext>
            </a:extLst>
          </p:cNvPr>
          <p:cNvGrpSpPr/>
          <p:nvPr/>
        </p:nvGrpSpPr>
        <p:grpSpPr>
          <a:xfrm>
            <a:off x="6335125" y="4226194"/>
            <a:ext cx="325087" cy="325087"/>
            <a:chOff x="1492675" y="4992125"/>
            <a:chExt cx="481825" cy="481825"/>
          </a:xfrm>
        </p:grpSpPr>
        <p:sp>
          <p:nvSpPr>
            <p:cNvPr id="2738" name="Google Shape;2511;p64">
              <a:extLst>
                <a:ext uri="{FF2B5EF4-FFF2-40B4-BE49-F238E27FC236}">
                  <a16:creationId xmlns:a16="http://schemas.microsoft.com/office/drawing/2014/main" id="{DEACE27A-9B4C-080E-F051-5FAE3FDC5CE8}"/>
                </a:ext>
              </a:extLst>
            </p:cNvPr>
            <p:cNvSpPr/>
            <p:nvPr/>
          </p:nvSpPr>
          <p:spPr>
            <a:xfrm>
              <a:off x="1492675" y="4992125"/>
              <a:ext cx="481825" cy="481825"/>
            </a:xfrm>
            <a:custGeom>
              <a:avLst/>
              <a:gdLst/>
              <a:ahLst/>
              <a:cxnLst/>
              <a:rect l="l" t="t" r="r" b="b"/>
              <a:pathLst>
                <a:path w="19273" h="19273" extrusionOk="0">
                  <a:moveTo>
                    <a:pt x="12728" y="5990"/>
                  </a:moveTo>
                  <a:cubicBezTo>
                    <a:pt x="13161" y="5990"/>
                    <a:pt x="13595" y="6156"/>
                    <a:pt x="13925" y="6487"/>
                  </a:cubicBezTo>
                  <a:cubicBezTo>
                    <a:pt x="14587" y="7149"/>
                    <a:pt x="14587" y="8221"/>
                    <a:pt x="13928" y="8884"/>
                  </a:cubicBezTo>
                  <a:lnTo>
                    <a:pt x="10028" y="12780"/>
                  </a:lnTo>
                  <a:cubicBezTo>
                    <a:pt x="9709" y="13100"/>
                    <a:pt x="9278" y="13280"/>
                    <a:pt x="8830" y="13280"/>
                  </a:cubicBezTo>
                  <a:lnTo>
                    <a:pt x="8815" y="13280"/>
                  </a:lnTo>
                  <a:cubicBezTo>
                    <a:pt x="8811" y="13280"/>
                    <a:pt x="8807" y="13280"/>
                    <a:pt x="8804" y="13280"/>
                  </a:cubicBezTo>
                  <a:cubicBezTo>
                    <a:pt x="8362" y="13280"/>
                    <a:pt x="7936" y="13103"/>
                    <a:pt x="7622" y="12789"/>
                  </a:cubicBezTo>
                  <a:lnTo>
                    <a:pt x="5346" y="10528"/>
                  </a:lnTo>
                  <a:cubicBezTo>
                    <a:pt x="4632" y="9877"/>
                    <a:pt x="4605" y="8760"/>
                    <a:pt x="5288" y="8077"/>
                  </a:cubicBezTo>
                  <a:cubicBezTo>
                    <a:pt x="5620" y="7745"/>
                    <a:pt x="6053" y="7581"/>
                    <a:pt x="6485" y="7581"/>
                  </a:cubicBezTo>
                  <a:cubicBezTo>
                    <a:pt x="6944" y="7581"/>
                    <a:pt x="7402" y="7766"/>
                    <a:pt x="7737" y="8134"/>
                  </a:cubicBezTo>
                  <a:lnTo>
                    <a:pt x="8812" y="9206"/>
                  </a:lnTo>
                  <a:lnTo>
                    <a:pt x="11531" y="6487"/>
                  </a:lnTo>
                  <a:cubicBezTo>
                    <a:pt x="11861" y="6156"/>
                    <a:pt x="12294" y="5990"/>
                    <a:pt x="12728" y="5990"/>
                  </a:cubicBezTo>
                  <a:close/>
                  <a:moveTo>
                    <a:pt x="9637" y="1"/>
                  </a:moveTo>
                  <a:cubicBezTo>
                    <a:pt x="7095" y="1"/>
                    <a:pt x="4686" y="1012"/>
                    <a:pt x="2849" y="2849"/>
                  </a:cubicBezTo>
                  <a:cubicBezTo>
                    <a:pt x="1013" y="4686"/>
                    <a:pt x="1" y="7098"/>
                    <a:pt x="1" y="9637"/>
                  </a:cubicBezTo>
                  <a:cubicBezTo>
                    <a:pt x="1" y="12175"/>
                    <a:pt x="1013" y="14587"/>
                    <a:pt x="2849" y="16424"/>
                  </a:cubicBezTo>
                  <a:cubicBezTo>
                    <a:pt x="4686" y="18261"/>
                    <a:pt x="7095" y="19273"/>
                    <a:pt x="9637" y="19273"/>
                  </a:cubicBezTo>
                  <a:cubicBezTo>
                    <a:pt x="12175" y="19273"/>
                    <a:pt x="14584" y="18261"/>
                    <a:pt x="16421" y="16424"/>
                  </a:cubicBezTo>
                  <a:cubicBezTo>
                    <a:pt x="18258" y="14587"/>
                    <a:pt x="19273" y="12175"/>
                    <a:pt x="19273" y="9637"/>
                  </a:cubicBezTo>
                  <a:cubicBezTo>
                    <a:pt x="19273" y="7098"/>
                    <a:pt x="18258" y="4686"/>
                    <a:pt x="16421" y="2849"/>
                  </a:cubicBezTo>
                  <a:cubicBezTo>
                    <a:pt x="14584" y="1012"/>
                    <a:pt x="12175" y="1"/>
                    <a:pt x="963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solidFill>
                  <a:srgbClr val="435D74"/>
                </a:solidFill>
              </a:endParaRPr>
            </a:p>
          </p:txBody>
        </p:sp>
        <p:sp>
          <p:nvSpPr>
            <p:cNvPr id="2739" name="Google Shape;2512;p64">
              <a:extLst>
                <a:ext uri="{FF2B5EF4-FFF2-40B4-BE49-F238E27FC236}">
                  <a16:creationId xmlns:a16="http://schemas.microsoft.com/office/drawing/2014/main" id="{5362CF8A-9C39-7D8E-1DCF-5EF4CD0A1A00}"/>
                </a:ext>
              </a:extLst>
            </p:cNvPr>
            <p:cNvSpPr/>
            <p:nvPr/>
          </p:nvSpPr>
          <p:spPr>
            <a:xfrm>
              <a:off x="1639625" y="5170175"/>
              <a:ext cx="190100" cy="125750"/>
            </a:xfrm>
            <a:custGeom>
              <a:avLst/>
              <a:gdLst/>
              <a:ahLst/>
              <a:cxnLst/>
              <a:rect l="l" t="t" r="r" b="b"/>
              <a:pathLst>
                <a:path w="7604" h="5030" extrusionOk="0">
                  <a:moveTo>
                    <a:pt x="6852" y="0"/>
                  </a:moveTo>
                  <a:cubicBezTo>
                    <a:pt x="6851" y="0"/>
                    <a:pt x="6850" y="0"/>
                    <a:pt x="6848" y="0"/>
                  </a:cubicBezTo>
                  <a:cubicBezTo>
                    <a:pt x="6698" y="0"/>
                    <a:pt x="6556" y="57"/>
                    <a:pt x="6451" y="163"/>
                  </a:cubicBezTo>
                  <a:lnTo>
                    <a:pt x="3334" y="3279"/>
                  </a:lnTo>
                  <a:cubicBezTo>
                    <a:pt x="3224" y="3391"/>
                    <a:pt x="3080" y="3447"/>
                    <a:pt x="2935" y="3447"/>
                  </a:cubicBezTo>
                  <a:cubicBezTo>
                    <a:pt x="2791" y="3447"/>
                    <a:pt x="2646" y="3391"/>
                    <a:pt x="2536" y="3279"/>
                  </a:cubicBezTo>
                  <a:cubicBezTo>
                    <a:pt x="2533" y="3279"/>
                    <a:pt x="2533" y="3279"/>
                    <a:pt x="2530" y="3276"/>
                  </a:cubicBezTo>
                  <a:cubicBezTo>
                    <a:pt x="2521" y="3267"/>
                    <a:pt x="2509" y="3255"/>
                    <a:pt x="2497" y="3246"/>
                  </a:cubicBezTo>
                  <a:lnTo>
                    <a:pt x="1061" y="1810"/>
                  </a:lnTo>
                  <a:cubicBezTo>
                    <a:pt x="948" y="1678"/>
                    <a:pt x="789" y="1611"/>
                    <a:pt x="629" y="1611"/>
                  </a:cubicBezTo>
                  <a:cubicBezTo>
                    <a:pt x="486" y="1611"/>
                    <a:pt x="342" y="1666"/>
                    <a:pt x="233" y="1777"/>
                  </a:cubicBezTo>
                  <a:cubicBezTo>
                    <a:pt x="1" y="2009"/>
                    <a:pt x="16" y="2391"/>
                    <a:pt x="266" y="2605"/>
                  </a:cubicBezTo>
                  <a:lnTo>
                    <a:pt x="2542" y="4869"/>
                  </a:lnTo>
                  <a:cubicBezTo>
                    <a:pt x="2645" y="4972"/>
                    <a:pt x="2782" y="5029"/>
                    <a:pt x="2926" y="5029"/>
                  </a:cubicBezTo>
                  <a:cubicBezTo>
                    <a:pt x="2929" y="5029"/>
                    <a:pt x="2933" y="5029"/>
                    <a:pt x="2937" y="5029"/>
                  </a:cubicBezTo>
                  <a:lnTo>
                    <a:pt x="2943" y="5029"/>
                  </a:lnTo>
                  <a:cubicBezTo>
                    <a:pt x="3096" y="5029"/>
                    <a:pt x="3241" y="4969"/>
                    <a:pt x="3352" y="4860"/>
                  </a:cubicBezTo>
                  <a:lnTo>
                    <a:pt x="7249" y="964"/>
                  </a:lnTo>
                  <a:cubicBezTo>
                    <a:pt x="7603" y="606"/>
                    <a:pt x="7352" y="0"/>
                    <a:pt x="685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2797" name="Google Shape;2510;p64">
            <a:extLst>
              <a:ext uri="{FF2B5EF4-FFF2-40B4-BE49-F238E27FC236}">
                <a16:creationId xmlns:a16="http://schemas.microsoft.com/office/drawing/2014/main" id="{7F907510-8F6A-BD91-2290-81A7CAF7FA7B}"/>
              </a:ext>
            </a:extLst>
          </p:cNvPr>
          <p:cNvGrpSpPr/>
          <p:nvPr/>
        </p:nvGrpSpPr>
        <p:grpSpPr>
          <a:xfrm>
            <a:off x="8557301" y="1796101"/>
            <a:ext cx="325087" cy="325087"/>
            <a:chOff x="1492675" y="4992125"/>
            <a:chExt cx="481825" cy="481825"/>
          </a:xfrm>
        </p:grpSpPr>
        <p:sp>
          <p:nvSpPr>
            <p:cNvPr id="2798" name="Google Shape;2511;p64">
              <a:extLst>
                <a:ext uri="{FF2B5EF4-FFF2-40B4-BE49-F238E27FC236}">
                  <a16:creationId xmlns:a16="http://schemas.microsoft.com/office/drawing/2014/main" id="{2447EA6B-EF21-5999-E970-A3D6189A71A7}"/>
                </a:ext>
              </a:extLst>
            </p:cNvPr>
            <p:cNvSpPr/>
            <p:nvPr/>
          </p:nvSpPr>
          <p:spPr>
            <a:xfrm>
              <a:off x="1492675" y="4992125"/>
              <a:ext cx="481825" cy="481825"/>
            </a:xfrm>
            <a:custGeom>
              <a:avLst/>
              <a:gdLst/>
              <a:ahLst/>
              <a:cxnLst/>
              <a:rect l="l" t="t" r="r" b="b"/>
              <a:pathLst>
                <a:path w="19273" h="19273" extrusionOk="0">
                  <a:moveTo>
                    <a:pt x="12728" y="5990"/>
                  </a:moveTo>
                  <a:cubicBezTo>
                    <a:pt x="13161" y="5990"/>
                    <a:pt x="13595" y="6156"/>
                    <a:pt x="13925" y="6487"/>
                  </a:cubicBezTo>
                  <a:cubicBezTo>
                    <a:pt x="14587" y="7149"/>
                    <a:pt x="14587" y="8221"/>
                    <a:pt x="13928" y="8884"/>
                  </a:cubicBezTo>
                  <a:lnTo>
                    <a:pt x="10028" y="12780"/>
                  </a:lnTo>
                  <a:cubicBezTo>
                    <a:pt x="9709" y="13100"/>
                    <a:pt x="9278" y="13280"/>
                    <a:pt x="8830" y="13280"/>
                  </a:cubicBezTo>
                  <a:lnTo>
                    <a:pt x="8815" y="13280"/>
                  </a:lnTo>
                  <a:cubicBezTo>
                    <a:pt x="8811" y="13280"/>
                    <a:pt x="8807" y="13280"/>
                    <a:pt x="8804" y="13280"/>
                  </a:cubicBezTo>
                  <a:cubicBezTo>
                    <a:pt x="8362" y="13280"/>
                    <a:pt x="7936" y="13103"/>
                    <a:pt x="7622" y="12789"/>
                  </a:cubicBezTo>
                  <a:lnTo>
                    <a:pt x="5346" y="10528"/>
                  </a:lnTo>
                  <a:cubicBezTo>
                    <a:pt x="4632" y="9877"/>
                    <a:pt x="4605" y="8760"/>
                    <a:pt x="5288" y="8077"/>
                  </a:cubicBezTo>
                  <a:cubicBezTo>
                    <a:pt x="5620" y="7745"/>
                    <a:pt x="6053" y="7581"/>
                    <a:pt x="6485" y="7581"/>
                  </a:cubicBezTo>
                  <a:cubicBezTo>
                    <a:pt x="6944" y="7581"/>
                    <a:pt x="7402" y="7766"/>
                    <a:pt x="7737" y="8134"/>
                  </a:cubicBezTo>
                  <a:lnTo>
                    <a:pt x="8812" y="9206"/>
                  </a:lnTo>
                  <a:lnTo>
                    <a:pt x="11531" y="6487"/>
                  </a:lnTo>
                  <a:cubicBezTo>
                    <a:pt x="11861" y="6156"/>
                    <a:pt x="12294" y="5990"/>
                    <a:pt x="12728" y="5990"/>
                  </a:cubicBezTo>
                  <a:close/>
                  <a:moveTo>
                    <a:pt x="9637" y="1"/>
                  </a:moveTo>
                  <a:cubicBezTo>
                    <a:pt x="7095" y="1"/>
                    <a:pt x="4686" y="1012"/>
                    <a:pt x="2849" y="2849"/>
                  </a:cubicBezTo>
                  <a:cubicBezTo>
                    <a:pt x="1013" y="4686"/>
                    <a:pt x="1" y="7098"/>
                    <a:pt x="1" y="9637"/>
                  </a:cubicBezTo>
                  <a:cubicBezTo>
                    <a:pt x="1" y="12175"/>
                    <a:pt x="1013" y="14587"/>
                    <a:pt x="2849" y="16424"/>
                  </a:cubicBezTo>
                  <a:cubicBezTo>
                    <a:pt x="4686" y="18261"/>
                    <a:pt x="7095" y="19273"/>
                    <a:pt x="9637" y="19273"/>
                  </a:cubicBezTo>
                  <a:cubicBezTo>
                    <a:pt x="12175" y="19273"/>
                    <a:pt x="14584" y="18261"/>
                    <a:pt x="16421" y="16424"/>
                  </a:cubicBezTo>
                  <a:cubicBezTo>
                    <a:pt x="18258" y="14587"/>
                    <a:pt x="19273" y="12175"/>
                    <a:pt x="19273" y="9637"/>
                  </a:cubicBezTo>
                  <a:cubicBezTo>
                    <a:pt x="19273" y="7098"/>
                    <a:pt x="18258" y="4686"/>
                    <a:pt x="16421" y="2849"/>
                  </a:cubicBezTo>
                  <a:cubicBezTo>
                    <a:pt x="14584" y="1012"/>
                    <a:pt x="12175" y="1"/>
                    <a:pt x="963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solidFill>
                  <a:srgbClr val="435D74"/>
                </a:solidFill>
              </a:endParaRPr>
            </a:p>
          </p:txBody>
        </p:sp>
        <p:sp>
          <p:nvSpPr>
            <p:cNvPr id="2799" name="Google Shape;2512;p64">
              <a:extLst>
                <a:ext uri="{FF2B5EF4-FFF2-40B4-BE49-F238E27FC236}">
                  <a16:creationId xmlns:a16="http://schemas.microsoft.com/office/drawing/2014/main" id="{335D4B38-BD37-9431-8F1B-3193DB09D270}"/>
                </a:ext>
              </a:extLst>
            </p:cNvPr>
            <p:cNvSpPr/>
            <p:nvPr/>
          </p:nvSpPr>
          <p:spPr>
            <a:xfrm>
              <a:off x="1639625" y="5170175"/>
              <a:ext cx="190100" cy="125750"/>
            </a:xfrm>
            <a:custGeom>
              <a:avLst/>
              <a:gdLst/>
              <a:ahLst/>
              <a:cxnLst/>
              <a:rect l="l" t="t" r="r" b="b"/>
              <a:pathLst>
                <a:path w="7604" h="5030" extrusionOk="0">
                  <a:moveTo>
                    <a:pt x="6852" y="0"/>
                  </a:moveTo>
                  <a:cubicBezTo>
                    <a:pt x="6851" y="0"/>
                    <a:pt x="6850" y="0"/>
                    <a:pt x="6848" y="0"/>
                  </a:cubicBezTo>
                  <a:cubicBezTo>
                    <a:pt x="6698" y="0"/>
                    <a:pt x="6556" y="57"/>
                    <a:pt x="6451" y="163"/>
                  </a:cubicBezTo>
                  <a:lnTo>
                    <a:pt x="3334" y="3279"/>
                  </a:lnTo>
                  <a:cubicBezTo>
                    <a:pt x="3224" y="3391"/>
                    <a:pt x="3080" y="3447"/>
                    <a:pt x="2935" y="3447"/>
                  </a:cubicBezTo>
                  <a:cubicBezTo>
                    <a:pt x="2791" y="3447"/>
                    <a:pt x="2646" y="3391"/>
                    <a:pt x="2536" y="3279"/>
                  </a:cubicBezTo>
                  <a:cubicBezTo>
                    <a:pt x="2533" y="3279"/>
                    <a:pt x="2533" y="3279"/>
                    <a:pt x="2530" y="3276"/>
                  </a:cubicBezTo>
                  <a:cubicBezTo>
                    <a:pt x="2521" y="3267"/>
                    <a:pt x="2509" y="3255"/>
                    <a:pt x="2497" y="3246"/>
                  </a:cubicBezTo>
                  <a:lnTo>
                    <a:pt x="1061" y="1810"/>
                  </a:lnTo>
                  <a:cubicBezTo>
                    <a:pt x="948" y="1678"/>
                    <a:pt x="789" y="1611"/>
                    <a:pt x="629" y="1611"/>
                  </a:cubicBezTo>
                  <a:cubicBezTo>
                    <a:pt x="486" y="1611"/>
                    <a:pt x="342" y="1666"/>
                    <a:pt x="233" y="1777"/>
                  </a:cubicBezTo>
                  <a:cubicBezTo>
                    <a:pt x="1" y="2009"/>
                    <a:pt x="16" y="2391"/>
                    <a:pt x="266" y="2605"/>
                  </a:cubicBezTo>
                  <a:lnTo>
                    <a:pt x="2542" y="4869"/>
                  </a:lnTo>
                  <a:cubicBezTo>
                    <a:pt x="2645" y="4972"/>
                    <a:pt x="2782" y="5029"/>
                    <a:pt x="2926" y="5029"/>
                  </a:cubicBezTo>
                  <a:cubicBezTo>
                    <a:pt x="2929" y="5029"/>
                    <a:pt x="2933" y="5029"/>
                    <a:pt x="2937" y="5029"/>
                  </a:cubicBezTo>
                  <a:lnTo>
                    <a:pt x="2943" y="5029"/>
                  </a:lnTo>
                  <a:cubicBezTo>
                    <a:pt x="3096" y="5029"/>
                    <a:pt x="3241" y="4969"/>
                    <a:pt x="3352" y="4860"/>
                  </a:cubicBezTo>
                  <a:lnTo>
                    <a:pt x="7249" y="964"/>
                  </a:lnTo>
                  <a:cubicBezTo>
                    <a:pt x="7603" y="606"/>
                    <a:pt x="7352" y="0"/>
                    <a:pt x="685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2800" name="Google Shape;2510;p64">
            <a:extLst>
              <a:ext uri="{FF2B5EF4-FFF2-40B4-BE49-F238E27FC236}">
                <a16:creationId xmlns:a16="http://schemas.microsoft.com/office/drawing/2014/main" id="{DC47B986-D6DB-13DF-ABE1-E7DC153E6949}"/>
              </a:ext>
            </a:extLst>
          </p:cNvPr>
          <p:cNvGrpSpPr/>
          <p:nvPr/>
        </p:nvGrpSpPr>
        <p:grpSpPr>
          <a:xfrm>
            <a:off x="8575448" y="2446129"/>
            <a:ext cx="325087" cy="325087"/>
            <a:chOff x="1492675" y="4992125"/>
            <a:chExt cx="481825" cy="481825"/>
          </a:xfrm>
        </p:grpSpPr>
        <p:sp>
          <p:nvSpPr>
            <p:cNvPr id="2801" name="Google Shape;2511;p64">
              <a:extLst>
                <a:ext uri="{FF2B5EF4-FFF2-40B4-BE49-F238E27FC236}">
                  <a16:creationId xmlns:a16="http://schemas.microsoft.com/office/drawing/2014/main" id="{D8901E23-D8FA-E532-DB0F-A7837AA481D9}"/>
                </a:ext>
              </a:extLst>
            </p:cNvPr>
            <p:cNvSpPr/>
            <p:nvPr/>
          </p:nvSpPr>
          <p:spPr>
            <a:xfrm>
              <a:off x="1492675" y="4992125"/>
              <a:ext cx="481825" cy="481825"/>
            </a:xfrm>
            <a:custGeom>
              <a:avLst/>
              <a:gdLst/>
              <a:ahLst/>
              <a:cxnLst/>
              <a:rect l="l" t="t" r="r" b="b"/>
              <a:pathLst>
                <a:path w="19273" h="19273" extrusionOk="0">
                  <a:moveTo>
                    <a:pt x="12728" y="5990"/>
                  </a:moveTo>
                  <a:cubicBezTo>
                    <a:pt x="13161" y="5990"/>
                    <a:pt x="13595" y="6156"/>
                    <a:pt x="13925" y="6487"/>
                  </a:cubicBezTo>
                  <a:cubicBezTo>
                    <a:pt x="14587" y="7149"/>
                    <a:pt x="14587" y="8221"/>
                    <a:pt x="13928" y="8884"/>
                  </a:cubicBezTo>
                  <a:lnTo>
                    <a:pt x="10028" y="12780"/>
                  </a:lnTo>
                  <a:cubicBezTo>
                    <a:pt x="9709" y="13100"/>
                    <a:pt x="9278" y="13280"/>
                    <a:pt x="8830" y="13280"/>
                  </a:cubicBezTo>
                  <a:lnTo>
                    <a:pt x="8815" y="13280"/>
                  </a:lnTo>
                  <a:cubicBezTo>
                    <a:pt x="8811" y="13280"/>
                    <a:pt x="8807" y="13280"/>
                    <a:pt x="8804" y="13280"/>
                  </a:cubicBezTo>
                  <a:cubicBezTo>
                    <a:pt x="8362" y="13280"/>
                    <a:pt x="7936" y="13103"/>
                    <a:pt x="7622" y="12789"/>
                  </a:cubicBezTo>
                  <a:lnTo>
                    <a:pt x="5346" y="10528"/>
                  </a:lnTo>
                  <a:cubicBezTo>
                    <a:pt x="4632" y="9877"/>
                    <a:pt x="4605" y="8760"/>
                    <a:pt x="5288" y="8077"/>
                  </a:cubicBezTo>
                  <a:cubicBezTo>
                    <a:pt x="5620" y="7745"/>
                    <a:pt x="6053" y="7581"/>
                    <a:pt x="6485" y="7581"/>
                  </a:cubicBezTo>
                  <a:cubicBezTo>
                    <a:pt x="6944" y="7581"/>
                    <a:pt x="7402" y="7766"/>
                    <a:pt x="7737" y="8134"/>
                  </a:cubicBezTo>
                  <a:lnTo>
                    <a:pt x="8812" y="9206"/>
                  </a:lnTo>
                  <a:lnTo>
                    <a:pt x="11531" y="6487"/>
                  </a:lnTo>
                  <a:cubicBezTo>
                    <a:pt x="11861" y="6156"/>
                    <a:pt x="12294" y="5990"/>
                    <a:pt x="12728" y="5990"/>
                  </a:cubicBezTo>
                  <a:close/>
                  <a:moveTo>
                    <a:pt x="9637" y="1"/>
                  </a:moveTo>
                  <a:cubicBezTo>
                    <a:pt x="7095" y="1"/>
                    <a:pt x="4686" y="1012"/>
                    <a:pt x="2849" y="2849"/>
                  </a:cubicBezTo>
                  <a:cubicBezTo>
                    <a:pt x="1013" y="4686"/>
                    <a:pt x="1" y="7098"/>
                    <a:pt x="1" y="9637"/>
                  </a:cubicBezTo>
                  <a:cubicBezTo>
                    <a:pt x="1" y="12175"/>
                    <a:pt x="1013" y="14587"/>
                    <a:pt x="2849" y="16424"/>
                  </a:cubicBezTo>
                  <a:cubicBezTo>
                    <a:pt x="4686" y="18261"/>
                    <a:pt x="7095" y="19273"/>
                    <a:pt x="9637" y="19273"/>
                  </a:cubicBezTo>
                  <a:cubicBezTo>
                    <a:pt x="12175" y="19273"/>
                    <a:pt x="14584" y="18261"/>
                    <a:pt x="16421" y="16424"/>
                  </a:cubicBezTo>
                  <a:cubicBezTo>
                    <a:pt x="18258" y="14587"/>
                    <a:pt x="19273" y="12175"/>
                    <a:pt x="19273" y="9637"/>
                  </a:cubicBezTo>
                  <a:cubicBezTo>
                    <a:pt x="19273" y="7098"/>
                    <a:pt x="18258" y="4686"/>
                    <a:pt x="16421" y="2849"/>
                  </a:cubicBezTo>
                  <a:cubicBezTo>
                    <a:pt x="14584" y="1012"/>
                    <a:pt x="12175" y="1"/>
                    <a:pt x="963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solidFill>
                  <a:srgbClr val="435D74"/>
                </a:solidFill>
              </a:endParaRPr>
            </a:p>
          </p:txBody>
        </p:sp>
        <p:sp>
          <p:nvSpPr>
            <p:cNvPr id="2802" name="Google Shape;2512;p64">
              <a:extLst>
                <a:ext uri="{FF2B5EF4-FFF2-40B4-BE49-F238E27FC236}">
                  <a16:creationId xmlns:a16="http://schemas.microsoft.com/office/drawing/2014/main" id="{AC16405D-2520-CF12-31DA-D86F1CEC6CDD}"/>
                </a:ext>
              </a:extLst>
            </p:cNvPr>
            <p:cNvSpPr/>
            <p:nvPr/>
          </p:nvSpPr>
          <p:spPr>
            <a:xfrm>
              <a:off x="1639625" y="5170175"/>
              <a:ext cx="190100" cy="125750"/>
            </a:xfrm>
            <a:custGeom>
              <a:avLst/>
              <a:gdLst/>
              <a:ahLst/>
              <a:cxnLst/>
              <a:rect l="l" t="t" r="r" b="b"/>
              <a:pathLst>
                <a:path w="7604" h="5030" extrusionOk="0">
                  <a:moveTo>
                    <a:pt x="6852" y="0"/>
                  </a:moveTo>
                  <a:cubicBezTo>
                    <a:pt x="6851" y="0"/>
                    <a:pt x="6850" y="0"/>
                    <a:pt x="6848" y="0"/>
                  </a:cubicBezTo>
                  <a:cubicBezTo>
                    <a:pt x="6698" y="0"/>
                    <a:pt x="6556" y="57"/>
                    <a:pt x="6451" y="163"/>
                  </a:cubicBezTo>
                  <a:lnTo>
                    <a:pt x="3334" y="3279"/>
                  </a:lnTo>
                  <a:cubicBezTo>
                    <a:pt x="3224" y="3391"/>
                    <a:pt x="3080" y="3447"/>
                    <a:pt x="2935" y="3447"/>
                  </a:cubicBezTo>
                  <a:cubicBezTo>
                    <a:pt x="2791" y="3447"/>
                    <a:pt x="2646" y="3391"/>
                    <a:pt x="2536" y="3279"/>
                  </a:cubicBezTo>
                  <a:cubicBezTo>
                    <a:pt x="2533" y="3279"/>
                    <a:pt x="2533" y="3279"/>
                    <a:pt x="2530" y="3276"/>
                  </a:cubicBezTo>
                  <a:cubicBezTo>
                    <a:pt x="2521" y="3267"/>
                    <a:pt x="2509" y="3255"/>
                    <a:pt x="2497" y="3246"/>
                  </a:cubicBezTo>
                  <a:lnTo>
                    <a:pt x="1061" y="1810"/>
                  </a:lnTo>
                  <a:cubicBezTo>
                    <a:pt x="948" y="1678"/>
                    <a:pt x="789" y="1611"/>
                    <a:pt x="629" y="1611"/>
                  </a:cubicBezTo>
                  <a:cubicBezTo>
                    <a:pt x="486" y="1611"/>
                    <a:pt x="342" y="1666"/>
                    <a:pt x="233" y="1777"/>
                  </a:cubicBezTo>
                  <a:cubicBezTo>
                    <a:pt x="1" y="2009"/>
                    <a:pt x="16" y="2391"/>
                    <a:pt x="266" y="2605"/>
                  </a:cubicBezTo>
                  <a:lnTo>
                    <a:pt x="2542" y="4869"/>
                  </a:lnTo>
                  <a:cubicBezTo>
                    <a:pt x="2645" y="4972"/>
                    <a:pt x="2782" y="5029"/>
                    <a:pt x="2926" y="5029"/>
                  </a:cubicBezTo>
                  <a:cubicBezTo>
                    <a:pt x="2929" y="5029"/>
                    <a:pt x="2933" y="5029"/>
                    <a:pt x="2937" y="5029"/>
                  </a:cubicBezTo>
                  <a:lnTo>
                    <a:pt x="2943" y="5029"/>
                  </a:lnTo>
                  <a:cubicBezTo>
                    <a:pt x="3096" y="5029"/>
                    <a:pt x="3241" y="4969"/>
                    <a:pt x="3352" y="4860"/>
                  </a:cubicBezTo>
                  <a:lnTo>
                    <a:pt x="7249" y="964"/>
                  </a:lnTo>
                  <a:cubicBezTo>
                    <a:pt x="7603" y="606"/>
                    <a:pt x="7352" y="0"/>
                    <a:pt x="685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2803" name="Google Shape;2510;p64">
            <a:extLst>
              <a:ext uri="{FF2B5EF4-FFF2-40B4-BE49-F238E27FC236}">
                <a16:creationId xmlns:a16="http://schemas.microsoft.com/office/drawing/2014/main" id="{8A9F2CD2-5D1D-E72A-77F2-7B382C79136A}"/>
              </a:ext>
            </a:extLst>
          </p:cNvPr>
          <p:cNvGrpSpPr/>
          <p:nvPr/>
        </p:nvGrpSpPr>
        <p:grpSpPr>
          <a:xfrm>
            <a:off x="8574886" y="3060082"/>
            <a:ext cx="325087" cy="325087"/>
            <a:chOff x="1492675" y="4992125"/>
            <a:chExt cx="481825" cy="481825"/>
          </a:xfrm>
        </p:grpSpPr>
        <p:sp>
          <p:nvSpPr>
            <p:cNvPr id="2804" name="Google Shape;2511;p64">
              <a:extLst>
                <a:ext uri="{FF2B5EF4-FFF2-40B4-BE49-F238E27FC236}">
                  <a16:creationId xmlns:a16="http://schemas.microsoft.com/office/drawing/2014/main" id="{BF53EA66-3139-319F-0C97-23EA58C4442C}"/>
                </a:ext>
              </a:extLst>
            </p:cNvPr>
            <p:cNvSpPr/>
            <p:nvPr/>
          </p:nvSpPr>
          <p:spPr>
            <a:xfrm>
              <a:off x="1492675" y="4992125"/>
              <a:ext cx="481825" cy="481825"/>
            </a:xfrm>
            <a:custGeom>
              <a:avLst/>
              <a:gdLst/>
              <a:ahLst/>
              <a:cxnLst/>
              <a:rect l="l" t="t" r="r" b="b"/>
              <a:pathLst>
                <a:path w="19273" h="19273" extrusionOk="0">
                  <a:moveTo>
                    <a:pt x="12728" y="5990"/>
                  </a:moveTo>
                  <a:cubicBezTo>
                    <a:pt x="13161" y="5990"/>
                    <a:pt x="13595" y="6156"/>
                    <a:pt x="13925" y="6487"/>
                  </a:cubicBezTo>
                  <a:cubicBezTo>
                    <a:pt x="14587" y="7149"/>
                    <a:pt x="14587" y="8221"/>
                    <a:pt x="13928" y="8884"/>
                  </a:cubicBezTo>
                  <a:lnTo>
                    <a:pt x="10028" y="12780"/>
                  </a:lnTo>
                  <a:cubicBezTo>
                    <a:pt x="9709" y="13100"/>
                    <a:pt x="9278" y="13280"/>
                    <a:pt x="8830" y="13280"/>
                  </a:cubicBezTo>
                  <a:lnTo>
                    <a:pt x="8815" y="13280"/>
                  </a:lnTo>
                  <a:cubicBezTo>
                    <a:pt x="8811" y="13280"/>
                    <a:pt x="8807" y="13280"/>
                    <a:pt x="8804" y="13280"/>
                  </a:cubicBezTo>
                  <a:cubicBezTo>
                    <a:pt x="8362" y="13280"/>
                    <a:pt x="7936" y="13103"/>
                    <a:pt x="7622" y="12789"/>
                  </a:cubicBezTo>
                  <a:lnTo>
                    <a:pt x="5346" y="10528"/>
                  </a:lnTo>
                  <a:cubicBezTo>
                    <a:pt x="4632" y="9877"/>
                    <a:pt x="4605" y="8760"/>
                    <a:pt x="5288" y="8077"/>
                  </a:cubicBezTo>
                  <a:cubicBezTo>
                    <a:pt x="5620" y="7745"/>
                    <a:pt x="6053" y="7581"/>
                    <a:pt x="6485" y="7581"/>
                  </a:cubicBezTo>
                  <a:cubicBezTo>
                    <a:pt x="6944" y="7581"/>
                    <a:pt x="7402" y="7766"/>
                    <a:pt x="7737" y="8134"/>
                  </a:cubicBezTo>
                  <a:lnTo>
                    <a:pt x="8812" y="9206"/>
                  </a:lnTo>
                  <a:lnTo>
                    <a:pt x="11531" y="6487"/>
                  </a:lnTo>
                  <a:cubicBezTo>
                    <a:pt x="11861" y="6156"/>
                    <a:pt x="12294" y="5990"/>
                    <a:pt x="12728" y="5990"/>
                  </a:cubicBezTo>
                  <a:close/>
                  <a:moveTo>
                    <a:pt x="9637" y="1"/>
                  </a:moveTo>
                  <a:cubicBezTo>
                    <a:pt x="7095" y="1"/>
                    <a:pt x="4686" y="1012"/>
                    <a:pt x="2849" y="2849"/>
                  </a:cubicBezTo>
                  <a:cubicBezTo>
                    <a:pt x="1013" y="4686"/>
                    <a:pt x="1" y="7098"/>
                    <a:pt x="1" y="9637"/>
                  </a:cubicBezTo>
                  <a:cubicBezTo>
                    <a:pt x="1" y="12175"/>
                    <a:pt x="1013" y="14587"/>
                    <a:pt x="2849" y="16424"/>
                  </a:cubicBezTo>
                  <a:cubicBezTo>
                    <a:pt x="4686" y="18261"/>
                    <a:pt x="7095" y="19273"/>
                    <a:pt x="9637" y="19273"/>
                  </a:cubicBezTo>
                  <a:cubicBezTo>
                    <a:pt x="12175" y="19273"/>
                    <a:pt x="14584" y="18261"/>
                    <a:pt x="16421" y="16424"/>
                  </a:cubicBezTo>
                  <a:cubicBezTo>
                    <a:pt x="18258" y="14587"/>
                    <a:pt x="19273" y="12175"/>
                    <a:pt x="19273" y="9637"/>
                  </a:cubicBezTo>
                  <a:cubicBezTo>
                    <a:pt x="19273" y="7098"/>
                    <a:pt x="18258" y="4686"/>
                    <a:pt x="16421" y="2849"/>
                  </a:cubicBezTo>
                  <a:cubicBezTo>
                    <a:pt x="14584" y="1012"/>
                    <a:pt x="12175" y="1"/>
                    <a:pt x="963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solidFill>
                  <a:srgbClr val="435D74"/>
                </a:solidFill>
              </a:endParaRPr>
            </a:p>
          </p:txBody>
        </p:sp>
        <p:sp>
          <p:nvSpPr>
            <p:cNvPr id="2805" name="Google Shape;2512;p64">
              <a:extLst>
                <a:ext uri="{FF2B5EF4-FFF2-40B4-BE49-F238E27FC236}">
                  <a16:creationId xmlns:a16="http://schemas.microsoft.com/office/drawing/2014/main" id="{5014A0A4-6AE3-FCA8-A8EF-64ED1D549CCD}"/>
                </a:ext>
              </a:extLst>
            </p:cNvPr>
            <p:cNvSpPr/>
            <p:nvPr/>
          </p:nvSpPr>
          <p:spPr>
            <a:xfrm>
              <a:off x="1639625" y="5170175"/>
              <a:ext cx="190100" cy="125750"/>
            </a:xfrm>
            <a:custGeom>
              <a:avLst/>
              <a:gdLst/>
              <a:ahLst/>
              <a:cxnLst/>
              <a:rect l="l" t="t" r="r" b="b"/>
              <a:pathLst>
                <a:path w="7604" h="5030" extrusionOk="0">
                  <a:moveTo>
                    <a:pt x="6852" y="0"/>
                  </a:moveTo>
                  <a:cubicBezTo>
                    <a:pt x="6851" y="0"/>
                    <a:pt x="6850" y="0"/>
                    <a:pt x="6848" y="0"/>
                  </a:cubicBezTo>
                  <a:cubicBezTo>
                    <a:pt x="6698" y="0"/>
                    <a:pt x="6556" y="57"/>
                    <a:pt x="6451" y="163"/>
                  </a:cubicBezTo>
                  <a:lnTo>
                    <a:pt x="3334" y="3279"/>
                  </a:lnTo>
                  <a:cubicBezTo>
                    <a:pt x="3224" y="3391"/>
                    <a:pt x="3080" y="3447"/>
                    <a:pt x="2935" y="3447"/>
                  </a:cubicBezTo>
                  <a:cubicBezTo>
                    <a:pt x="2791" y="3447"/>
                    <a:pt x="2646" y="3391"/>
                    <a:pt x="2536" y="3279"/>
                  </a:cubicBezTo>
                  <a:cubicBezTo>
                    <a:pt x="2533" y="3279"/>
                    <a:pt x="2533" y="3279"/>
                    <a:pt x="2530" y="3276"/>
                  </a:cubicBezTo>
                  <a:cubicBezTo>
                    <a:pt x="2521" y="3267"/>
                    <a:pt x="2509" y="3255"/>
                    <a:pt x="2497" y="3246"/>
                  </a:cubicBezTo>
                  <a:lnTo>
                    <a:pt x="1061" y="1810"/>
                  </a:lnTo>
                  <a:cubicBezTo>
                    <a:pt x="948" y="1678"/>
                    <a:pt x="789" y="1611"/>
                    <a:pt x="629" y="1611"/>
                  </a:cubicBezTo>
                  <a:cubicBezTo>
                    <a:pt x="486" y="1611"/>
                    <a:pt x="342" y="1666"/>
                    <a:pt x="233" y="1777"/>
                  </a:cubicBezTo>
                  <a:cubicBezTo>
                    <a:pt x="1" y="2009"/>
                    <a:pt x="16" y="2391"/>
                    <a:pt x="266" y="2605"/>
                  </a:cubicBezTo>
                  <a:lnTo>
                    <a:pt x="2542" y="4869"/>
                  </a:lnTo>
                  <a:cubicBezTo>
                    <a:pt x="2645" y="4972"/>
                    <a:pt x="2782" y="5029"/>
                    <a:pt x="2926" y="5029"/>
                  </a:cubicBezTo>
                  <a:cubicBezTo>
                    <a:pt x="2929" y="5029"/>
                    <a:pt x="2933" y="5029"/>
                    <a:pt x="2937" y="5029"/>
                  </a:cubicBezTo>
                  <a:lnTo>
                    <a:pt x="2943" y="5029"/>
                  </a:lnTo>
                  <a:cubicBezTo>
                    <a:pt x="3096" y="5029"/>
                    <a:pt x="3241" y="4969"/>
                    <a:pt x="3352" y="4860"/>
                  </a:cubicBezTo>
                  <a:lnTo>
                    <a:pt x="7249" y="964"/>
                  </a:lnTo>
                  <a:cubicBezTo>
                    <a:pt x="7603" y="606"/>
                    <a:pt x="7352" y="0"/>
                    <a:pt x="685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2806" name="Google Shape;2510;p64">
            <a:extLst>
              <a:ext uri="{FF2B5EF4-FFF2-40B4-BE49-F238E27FC236}">
                <a16:creationId xmlns:a16="http://schemas.microsoft.com/office/drawing/2014/main" id="{4683D4AB-2D1B-E2D3-827E-C7AC08E669A4}"/>
              </a:ext>
            </a:extLst>
          </p:cNvPr>
          <p:cNvGrpSpPr/>
          <p:nvPr/>
        </p:nvGrpSpPr>
        <p:grpSpPr>
          <a:xfrm>
            <a:off x="8573984" y="3648925"/>
            <a:ext cx="325087" cy="325087"/>
            <a:chOff x="1492675" y="4992125"/>
            <a:chExt cx="481825" cy="481825"/>
          </a:xfrm>
        </p:grpSpPr>
        <p:sp>
          <p:nvSpPr>
            <p:cNvPr id="2807" name="Google Shape;2511;p64">
              <a:extLst>
                <a:ext uri="{FF2B5EF4-FFF2-40B4-BE49-F238E27FC236}">
                  <a16:creationId xmlns:a16="http://schemas.microsoft.com/office/drawing/2014/main" id="{002FA9C7-5AA0-8AE1-F72D-6E13F4ED60D3}"/>
                </a:ext>
              </a:extLst>
            </p:cNvPr>
            <p:cNvSpPr/>
            <p:nvPr/>
          </p:nvSpPr>
          <p:spPr>
            <a:xfrm>
              <a:off x="1492675" y="4992125"/>
              <a:ext cx="481825" cy="481825"/>
            </a:xfrm>
            <a:custGeom>
              <a:avLst/>
              <a:gdLst/>
              <a:ahLst/>
              <a:cxnLst/>
              <a:rect l="l" t="t" r="r" b="b"/>
              <a:pathLst>
                <a:path w="19273" h="19273" extrusionOk="0">
                  <a:moveTo>
                    <a:pt x="12728" y="5990"/>
                  </a:moveTo>
                  <a:cubicBezTo>
                    <a:pt x="13161" y="5990"/>
                    <a:pt x="13595" y="6156"/>
                    <a:pt x="13925" y="6487"/>
                  </a:cubicBezTo>
                  <a:cubicBezTo>
                    <a:pt x="14587" y="7149"/>
                    <a:pt x="14587" y="8221"/>
                    <a:pt x="13928" y="8884"/>
                  </a:cubicBezTo>
                  <a:lnTo>
                    <a:pt x="10028" y="12780"/>
                  </a:lnTo>
                  <a:cubicBezTo>
                    <a:pt x="9709" y="13100"/>
                    <a:pt x="9278" y="13280"/>
                    <a:pt x="8830" y="13280"/>
                  </a:cubicBezTo>
                  <a:lnTo>
                    <a:pt x="8815" y="13280"/>
                  </a:lnTo>
                  <a:cubicBezTo>
                    <a:pt x="8811" y="13280"/>
                    <a:pt x="8807" y="13280"/>
                    <a:pt x="8804" y="13280"/>
                  </a:cubicBezTo>
                  <a:cubicBezTo>
                    <a:pt x="8362" y="13280"/>
                    <a:pt x="7936" y="13103"/>
                    <a:pt x="7622" y="12789"/>
                  </a:cubicBezTo>
                  <a:lnTo>
                    <a:pt x="5346" y="10528"/>
                  </a:lnTo>
                  <a:cubicBezTo>
                    <a:pt x="4632" y="9877"/>
                    <a:pt x="4605" y="8760"/>
                    <a:pt x="5288" y="8077"/>
                  </a:cubicBezTo>
                  <a:cubicBezTo>
                    <a:pt x="5620" y="7745"/>
                    <a:pt x="6053" y="7581"/>
                    <a:pt x="6485" y="7581"/>
                  </a:cubicBezTo>
                  <a:cubicBezTo>
                    <a:pt x="6944" y="7581"/>
                    <a:pt x="7402" y="7766"/>
                    <a:pt x="7737" y="8134"/>
                  </a:cubicBezTo>
                  <a:lnTo>
                    <a:pt x="8812" y="9206"/>
                  </a:lnTo>
                  <a:lnTo>
                    <a:pt x="11531" y="6487"/>
                  </a:lnTo>
                  <a:cubicBezTo>
                    <a:pt x="11861" y="6156"/>
                    <a:pt x="12294" y="5990"/>
                    <a:pt x="12728" y="5990"/>
                  </a:cubicBezTo>
                  <a:close/>
                  <a:moveTo>
                    <a:pt x="9637" y="1"/>
                  </a:moveTo>
                  <a:cubicBezTo>
                    <a:pt x="7095" y="1"/>
                    <a:pt x="4686" y="1012"/>
                    <a:pt x="2849" y="2849"/>
                  </a:cubicBezTo>
                  <a:cubicBezTo>
                    <a:pt x="1013" y="4686"/>
                    <a:pt x="1" y="7098"/>
                    <a:pt x="1" y="9637"/>
                  </a:cubicBezTo>
                  <a:cubicBezTo>
                    <a:pt x="1" y="12175"/>
                    <a:pt x="1013" y="14587"/>
                    <a:pt x="2849" y="16424"/>
                  </a:cubicBezTo>
                  <a:cubicBezTo>
                    <a:pt x="4686" y="18261"/>
                    <a:pt x="7095" y="19273"/>
                    <a:pt x="9637" y="19273"/>
                  </a:cubicBezTo>
                  <a:cubicBezTo>
                    <a:pt x="12175" y="19273"/>
                    <a:pt x="14584" y="18261"/>
                    <a:pt x="16421" y="16424"/>
                  </a:cubicBezTo>
                  <a:cubicBezTo>
                    <a:pt x="18258" y="14587"/>
                    <a:pt x="19273" y="12175"/>
                    <a:pt x="19273" y="9637"/>
                  </a:cubicBezTo>
                  <a:cubicBezTo>
                    <a:pt x="19273" y="7098"/>
                    <a:pt x="18258" y="4686"/>
                    <a:pt x="16421" y="2849"/>
                  </a:cubicBezTo>
                  <a:cubicBezTo>
                    <a:pt x="14584" y="1012"/>
                    <a:pt x="12175" y="1"/>
                    <a:pt x="963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solidFill>
                  <a:srgbClr val="435D74"/>
                </a:solidFill>
              </a:endParaRPr>
            </a:p>
          </p:txBody>
        </p:sp>
        <p:sp>
          <p:nvSpPr>
            <p:cNvPr id="2808" name="Google Shape;2512;p64">
              <a:extLst>
                <a:ext uri="{FF2B5EF4-FFF2-40B4-BE49-F238E27FC236}">
                  <a16:creationId xmlns:a16="http://schemas.microsoft.com/office/drawing/2014/main" id="{386B6D70-17CD-3E73-976A-AF7797A24B10}"/>
                </a:ext>
              </a:extLst>
            </p:cNvPr>
            <p:cNvSpPr/>
            <p:nvPr/>
          </p:nvSpPr>
          <p:spPr>
            <a:xfrm>
              <a:off x="1639625" y="5170175"/>
              <a:ext cx="190100" cy="125750"/>
            </a:xfrm>
            <a:custGeom>
              <a:avLst/>
              <a:gdLst/>
              <a:ahLst/>
              <a:cxnLst/>
              <a:rect l="l" t="t" r="r" b="b"/>
              <a:pathLst>
                <a:path w="7604" h="5030" extrusionOk="0">
                  <a:moveTo>
                    <a:pt x="6852" y="0"/>
                  </a:moveTo>
                  <a:cubicBezTo>
                    <a:pt x="6851" y="0"/>
                    <a:pt x="6850" y="0"/>
                    <a:pt x="6848" y="0"/>
                  </a:cubicBezTo>
                  <a:cubicBezTo>
                    <a:pt x="6698" y="0"/>
                    <a:pt x="6556" y="57"/>
                    <a:pt x="6451" y="163"/>
                  </a:cubicBezTo>
                  <a:lnTo>
                    <a:pt x="3334" y="3279"/>
                  </a:lnTo>
                  <a:cubicBezTo>
                    <a:pt x="3224" y="3391"/>
                    <a:pt x="3080" y="3447"/>
                    <a:pt x="2935" y="3447"/>
                  </a:cubicBezTo>
                  <a:cubicBezTo>
                    <a:pt x="2791" y="3447"/>
                    <a:pt x="2646" y="3391"/>
                    <a:pt x="2536" y="3279"/>
                  </a:cubicBezTo>
                  <a:cubicBezTo>
                    <a:pt x="2533" y="3279"/>
                    <a:pt x="2533" y="3279"/>
                    <a:pt x="2530" y="3276"/>
                  </a:cubicBezTo>
                  <a:cubicBezTo>
                    <a:pt x="2521" y="3267"/>
                    <a:pt x="2509" y="3255"/>
                    <a:pt x="2497" y="3246"/>
                  </a:cubicBezTo>
                  <a:lnTo>
                    <a:pt x="1061" y="1810"/>
                  </a:lnTo>
                  <a:cubicBezTo>
                    <a:pt x="948" y="1678"/>
                    <a:pt x="789" y="1611"/>
                    <a:pt x="629" y="1611"/>
                  </a:cubicBezTo>
                  <a:cubicBezTo>
                    <a:pt x="486" y="1611"/>
                    <a:pt x="342" y="1666"/>
                    <a:pt x="233" y="1777"/>
                  </a:cubicBezTo>
                  <a:cubicBezTo>
                    <a:pt x="1" y="2009"/>
                    <a:pt x="16" y="2391"/>
                    <a:pt x="266" y="2605"/>
                  </a:cubicBezTo>
                  <a:lnTo>
                    <a:pt x="2542" y="4869"/>
                  </a:lnTo>
                  <a:cubicBezTo>
                    <a:pt x="2645" y="4972"/>
                    <a:pt x="2782" y="5029"/>
                    <a:pt x="2926" y="5029"/>
                  </a:cubicBezTo>
                  <a:cubicBezTo>
                    <a:pt x="2929" y="5029"/>
                    <a:pt x="2933" y="5029"/>
                    <a:pt x="2937" y="5029"/>
                  </a:cubicBezTo>
                  <a:lnTo>
                    <a:pt x="2943" y="5029"/>
                  </a:lnTo>
                  <a:cubicBezTo>
                    <a:pt x="3096" y="5029"/>
                    <a:pt x="3241" y="4969"/>
                    <a:pt x="3352" y="4860"/>
                  </a:cubicBezTo>
                  <a:lnTo>
                    <a:pt x="7249" y="964"/>
                  </a:lnTo>
                  <a:cubicBezTo>
                    <a:pt x="7603" y="606"/>
                    <a:pt x="7352" y="0"/>
                    <a:pt x="685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2809" name="Google Shape;2510;p64">
            <a:extLst>
              <a:ext uri="{FF2B5EF4-FFF2-40B4-BE49-F238E27FC236}">
                <a16:creationId xmlns:a16="http://schemas.microsoft.com/office/drawing/2014/main" id="{9597472B-E5C0-4B77-65B8-5404FD460DF3}"/>
              </a:ext>
            </a:extLst>
          </p:cNvPr>
          <p:cNvGrpSpPr/>
          <p:nvPr/>
        </p:nvGrpSpPr>
        <p:grpSpPr>
          <a:xfrm>
            <a:off x="8591701" y="4189376"/>
            <a:ext cx="325087" cy="325087"/>
            <a:chOff x="1492675" y="4992125"/>
            <a:chExt cx="481825" cy="481825"/>
          </a:xfrm>
        </p:grpSpPr>
        <p:sp>
          <p:nvSpPr>
            <p:cNvPr id="2810" name="Google Shape;2511;p64">
              <a:extLst>
                <a:ext uri="{FF2B5EF4-FFF2-40B4-BE49-F238E27FC236}">
                  <a16:creationId xmlns:a16="http://schemas.microsoft.com/office/drawing/2014/main" id="{5E12E0D4-3BAC-5242-8ED0-7B48AF4659F3}"/>
                </a:ext>
              </a:extLst>
            </p:cNvPr>
            <p:cNvSpPr/>
            <p:nvPr/>
          </p:nvSpPr>
          <p:spPr>
            <a:xfrm>
              <a:off x="1492675" y="4992125"/>
              <a:ext cx="481825" cy="481825"/>
            </a:xfrm>
            <a:custGeom>
              <a:avLst/>
              <a:gdLst/>
              <a:ahLst/>
              <a:cxnLst/>
              <a:rect l="l" t="t" r="r" b="b"/>
              <a:pathLst>
                <a:path w="19273" h="19273" extrusionOk="0">
                  <a:moveTo>
                    <a:pt x="12728" y="5990"/>
                  </a:moveTo>
                  <a:cubicBezTo>
                    <a:pt x="13161" y="5990"/>
                    <a:pt x="13595" y="6156"/>
                    <a:pt x="13925" y="6487"/>
                  </a:cubicBezTo>
                  <a:cubicBezTo>
                    <a:pt x="14587" y="7149"/>
                    <a:pt x="14587" y="8221"/>
                    <a:pt x="13928" y="8884"/>
                  </a:cubicBezTo>
                  <a:lnTo>
                    <a:pt x="10028" y="12780"/>
                  </a:lnTo>
                  <a:cubicBezTo>
                    <a:pt x="9709" y="13100"/>
                    <a:pt x="9278" y="13280"/>
                    <a:pt x="8830" y="13280"/>
                  </a:cubicBezTo>
                  <a:lnTo>
                    <a:pt x="8815" y="13280"/>
                  </a:lnTo>
                  <a:cubicBezTo>
                    <a:pt x="8811" y="13280"/>
                    <a:pt x="8807" y="13280"/>
                    <a:pt x="8804" y="13280"/>
                  </a:cubicBezTo>
                  <a:cubicBezTo>
                    <a:pt x="8362" y="13280"/>
                    <a:pt x="7936" y="13103"/>
                    <a:pt x="7622" y="12789"/>
                  </a:cubicBezTo>
                  <a:lnTo>
                    <a:pt x="5346" y="10528"/>
                  </a:lnTo>
                  <a:cubicBezTo>
                    <a:pt x="4632" y="9877"/>
                    <a:pt x="4605" y="8760"/>
                    <a:pt x="5288" y="8077"/>
                  </a:cubicBezTo>
                  <a:cubicBezTo>
                    <a:pt x="5620" y="7745"/>
                    <a:pt x="6053" y="7581"/>
                    <a:pt x="6485" y="7581"/>
                  </a:cubicBezTo>
                  <a:cubicBezTo>
                    <a:pt x="6944" y="7581"/>
                    <a:pt x="7402" y="7766"/>
                    <a:pt x="7737" y="8134"/>
                  </a:cubicBezTo>
                  <a:lnTo>
                    <a:pt x="8812" y="9206"/>
                  </a:lnTo>
                  <a:lnTo>
                    <a:pt x="11531" y="6487"/>
                  </a:lnTo>
                  <a:cubicBezTo>
                    <a:pt x="11861" y="6156"/>
                    <a:pt x="12294" y="5990"/>
                    <a:pt x="12728" y="5990"/>
                  </a:cubicBezTo>
                  <a:close/>
                  <a:moveTo>
                    <a:pt x="9637" y="1"/>
                  </a:moveTo>
                  <a:cubicBezTo>
                    <a:pt x="7095" y="1"/>
                    <a:pt x="4686" y="1012"/>
                    <a:pt x="2849" y="2849"/>
                  </a:cubicBezTo>
                  <a:cubicBezTo>
                    <a:pt x="1013" y="4686"/>
                    <a:pt x="1" y="7098"/>
                    <a:pt x="1" y="9637"/>
                  </a:cubicBezTo>
                  <a:cubicBezTo>
                    <a:pt x="1" y="12175"/>
                    <a:pt x="1013" y="14587"/>
                    <a:pt x="2849" y="16424"/>
                  </a:cubicBezTo>
                  <a:cubicBezTo>
                    <a:pt x="4686" y="18261"/>
                    <a:pt x="7095" y="19273"/>
                    <a:pt x="9637" y="19273"/>
                  </a:cubicBezTo>
                  <a:cubicBezTo>
                    <a:pt x="12175" y="19273"/>
                    <a:pt x="14584" y="18261"/>
                    <a:pt x="16421" y="16424"/>
                  </a:cubicBezTo>
                  <a:cubicBezTo>
                    <a:pt x="18258" y="14587"/>
                    <a:pt x="19273" y="12175"/>
                    <a:pt x="19273" y="9637"/>
                  </a:cubicBezTo>
                  <a:cubicBezTo>
                    <a:pt x="19273" y="7098"/>
                    <a:pt x="18258" y="4686"/>
                    <a:pt x="16421" y="2849"/>
                  </a:cubicBezTo>
                  <a:cubicBezTo>
                    <a:pt x="14584" y="1012"/>
                    <a:pt x="12175" y="1"/>
                    <a:pt x="963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solidFill>
                  <a:srgbClr val="435D74"/>
                </a:solidFill>
              </a:endParaRPr>
            </a:p>
          </p:txBody>
        </p:sp>
        <p:sp>
          <p:nvSpPr>
            <p:cNvPr id="2811" name="Google Shape;2512;p64">
              <a:extLst>
                <a:ext uri="{FF2B5EF4-FFF2-40B4-BE49-F238E27FC236}">
                  <a16:creationId xmlns:a16="http://schemas.microsoft.com/office/drawing/2014/main" id="{07430530-EECF-7822-2613-AB29E54ABABF}"/>
                </a:ext>
              </a:extLst>
            </p:cNvPr>
            <p:cNvSpPr/>
            <p:nvPr/>
          </p:nvSpPr>
          <p:spPr>
            <a:xfrm>
              <a:off x="1639625" y="5170175"/>
              <a:ext cx="190100" cy="125750"/>
            </a:xfrm>
            <a:custGeom>
              <a:avLst/>
              <a:gdLst/>
              <a:ahLst/>
              <a:cxnLst/>
              <a:rect l="l" t="t" r="r" b="b"/>
              <a:pathLst>
                <a:path w="7604" h="5030" extrusionOk="0">
                  <a:moveTo>
                    <a:pt x="6852" y="0"/>
                  </a:moveTo>
                  <a:cubicBezTo>
                    <a:pt x="6851" y="0"/>
                    <a:pt x="6850" y="0"/>
                    <a:pt x="6848" y="0"/>
                  </a:cubicBezTo>
                  <a:cubicBezTo>
                    <a:pt x="6698" y="0"/>
                    <a:pt x="6556" y="57"/>
                    <a:pt x="6451" y="163"/>
                  </a:cubicBezTo>
                  <a:lnTo>
                    <a:pt x="3334" y="3279"/>
                  </a:lnTo>
                  <a:cubicBezTo>
                    <a:pt x="3224" y="3391"/>
                    <a:pt x="3080" y="3447"/>
                    <a:pt x="2935" y="3447"/>
                  </a:cubicBezTo>
                  <a:cubicBezTo>
                    <a:pt x="2791" y="3447"/>
                    <a:pt x="2646" y="3391"/>
                    <a:pt x="2536" y="3279"/>
                  </a:cubicBezTo>
                  <a:cubicBezTo>
                    <a:pt x="2533" y="3279"/>
                    <a:pt x="2533" y="3279"/>
                    <a:pt x="2530" y="3276"/>
                  </a:cubicBezTo>
                  <a:cubicBezTo>
                    <a:pt x="2521" y="3267"/>
                    <a:pt x="2509" y="3255"/>
                    <a:pt x="2497" y="3246"/>
                  </a:cubicBezTo>
                  <a:lnTo>
                    <a:pt x="1061" y="1810"/>
                  </a:lnTo>
                  <a:cubicBezTo>
                    <a:pt x="948" y="1678"/>
                    <a:pt x="789" y="1611"/>
                    <a:pt x="629" y="1611"/>
                  </a:cubicBezTo>
                  <a:cubicBezTo>
                    <a:pt x="486" y="1611"/>
                    <a:pt x="342" y="1666"/>
                    <a:pt x="233" y="1777"/>
                  </a:cubicBezTo>
                  <a:cubicBezTo>
                    <a:pt x="1" y="2009"/>
                    <a:pt x="16" y="2391"/>
                    <a:pt x="266" y="2605"/>
                  </a:cubicBezTo>
                  <a:lnTo>
                    <a:pt x="2542" y="4869"/>
                  </a:lnTo>
                  <a:cubicBezTo>
                    <a:pt x="2645" y="4972"/>
                    <a:pt x="2782" y="5029"/>
                    <a:pt x="2926" y="5029"/>
                  </a:cubicBezTo>
                  <a:cubicBezTo>
                    <a:pt x="2929" y="5029"/>
                    <a:pt x="2933" y="5029"/>
                    <a:pt x="2937" y="5029"/>
                  </a:cubicBezTo>
                  <a:lnTo>
                    <a:pt x="2943" y="5029"/>
                  </a:lnTo>
                  <a:cubicBezTo>
                    <a:pt x="3096" y="5029"/>
                    <a:pt x="3241" y="4969"/>
                    <a:pt x="3352" y="4860"/>
                  </a:cubicBezTo>
                  <a:lnTo>
                    <a:pt x="7249" y="964"/>
                  </a:lnTo>
                  <a:cubicBezTo>
                    <a:pt x="7603" y="606"/>
                    <a:pt x="7352" y="0"/>
                    <a:pt x="685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2812" name="Google Shape;2522;p64">
            <a:extLst>
              <a:ext uri="{FF2B5EF4-FFF2-40B4-BE49-F238E27FC236}">
                <a16:creationId xmlns:a16="http://schemas.microsoft.com/office/drawing/2014/main" id="{B0E3EC16-6F4B-43B3-1519-24B1CC1B9850}"/>
              </a:ext>
            </a:extLst>
          </p:cNvPr>
          <p:cNvGrpSpPr/>
          <p:nvPr/>
        </p:nvGrpSpPr>
        <p:grpSpPr>
          <a:xfrm>
            <a:off x="5331766" y="1783082"/>
            <a:ext cx="325087" cy="325087"/>
            <a:chOff x="2085525" y="4992125"/>
            <a:chExt cx="481825" cy="481825"/>
          </a:xfrm>
          <a:solidFill>
            <a:srgbClr val="FF0000"/>
          </a:solidFill>
        </p:grpSpPr>
        <p:sp>
          <p:nvSpPr>
            <p:cNvPr id="2813" name="Google Shape;2523;p64">
              <a:extLst>
                <a:ext uri="{FF2B5EF4-FFF2-40B4-BE49-F238E27FC236}">
                  <a16:creationId xmlns:a16="http://schemas.microsoft.com/office/drawing/2014/main" id="{B989E5C7-8B5D-2757-09C0-99379331BC0E}"/>
                </a:ext>
              </a:extLst>
            </p:cNvPr>
            <p:cNvSpPr/>
            <p:nvPr/>
          </p:nvSpPr>
          <p:spPr>
            <a:xfrm>
              <a:off x="2244150" y="5152125"/>
              <a:ext cx="164500" cy="161825"/>
            </a:xfrm>
            <a:custGeom>
              <a:avLst/>
              <a:gdLst/>
              <a:ahLst/>
              <a:cxnLst/>
              <a:rect l="l" t="t" r="r" b="b"/>
              <a:pathLst>
                <a:path w="6580" h="6473" extrusionOk="0">
                  <a:moveTo>
                    <a:pt x="618" y="1"/>
                  </a:moveTo>
                  <a:cubicBezTo>
                    <a:pt x="474" y="1"/>
                    <a:pt x="329" y="56"/>
                    <a:pt x="220" y="165"/>
                  </a:cubicBezTo>
                  <a:cubicBezTo>
                    <a:pt x="3" y="385"/>
                    <a:pt x="0" y="737"/>
                    <a:pt x="214" y="957"/>
                  </a:cubicBezTo>
                  <a:lnTo>
                    <a:pt x="2093" y="2836"/>
                  </a:lnTo>
                  <a:cubicBezTo>
                    <a:pt x="2313" y="3059"/>
                    <a:pt x="2313" y="3414"/>
                    <a:pt x="2093" y="3637"/>
                  </a:cubicBezTo>
                  <a:lnTo>
                    <a:pt x="214" y="5516"/>
                  </a:lnTo>
                  <a:cubicBezTo>
                    <a:pt x="0" y="5736"/>
                    <a:pt x="3" y="6088"/>
                    <a:pt x="220" y="6308"/>
                  </a:cubicBezTo>
                  <a:cubicBezTo>
                    <a:pt x="329" y="6418"/>
                    <a:pt x="474" y="6473"/>
                    <a:pt x="618" y="6473"/>
                  </a:cubicBezTo>
                  <a:cubicBezTo>
                    <a:pt x="760" y="6473"/>
                    <a:pt x="902" y="6420"/>
                    <a:pt x="1012" y="6314"/>
                  </a:cubicBezTo>
                  <a:lnTo>
                    <a:pt x="1018" y="6308"/>
                  </a:lnTo>
                  <a:lnTo>
                    <a:pt x="2897" y="4495"/>
                  </a:lnTo>
                  <a:cubicBezTo>
                    <a:pt x="3007" y="4390"/>
                    <a:pt x="3148" y="4337"/>
                    <a:pt x="3290" y="4337"/>
                  </a:cubicBezTo>
                  <a:cubicBezTo>
                    <a:pt x="3431" y="4337"/>
                    <a:pt x="3573" y="4390"/>
                    <a:pt x="3683" y="4495"/>
                  </a:cubicBezTo>
                  <a:lnTo>
                    <a:pt x="5562" y="6308"/>
                  </a:lnTo>
                  <a:lnTo>
                    <a:pt x="5568" y="6314"/>
                  </a:lnTo>
                  <a:cubicBezTo>
                    <a:pt x="5678" y="6420"/>
                    <a:pt x="5820" y="6473"/>
                    <a:pt x="5962" y="6473"/>
                  </a:cubicBezTo>
                  <a:cubicBezTo>
                    <a:pt x="6106" y="6473"/>
                    <a:pt x="6250" y="6418"/>
                    <a:pt x="6360" y="6308"/>
                  </a:cubicBezTo>
                  <a:cubicBezTo>
                    <a:pt x="6577" y="6088"/>
                    <a:pt x="6580" y="5736"/>
                    <a:pt x="6366" y="5516"/>
                  </a:cubicBezTo>
                  <a:lnTo>
                    <a:pt x="4487" y="3637"/>
                  </a:lnTo>
                  <a:cubicBezTo>
                    <a:pt x="4267" y="3414"/>
                    <a:pt x="4267" y="3059"/>
                    <a:pt x="4487" y="2836"/>
                  </a:cubicBezTo>
                  <a:lnTo>
                    <a:pt x="6366" y="957"/>
                  </a:lnTo>
                  <a:cubicBezTo>
                    <a:pt x="6580" y="737"/>
                    <a:pt x="6577" y="385"/>
                    <a:pt x="6360" y="165"/>
                  </a:cubicBezTo>
                  <a:cubicBezTo>
                    <a:pt x="6250" y="56"/>
                    <a:pt x="6106" y="1"/>
                    <a:pt x="5962" y="1"/>
                  </a:cubicBezTo>
                  <a:cubicBezTo>
                    <a:pt x="5820" y="1"/>
                    <a:pt x="5678" y="53"/>
                    <a:pt x="5568" y="159"/>
                  </a:cubicBezTo>
                  <a:lnTo>
                    <a:pt x="5562" y="165"/>
                  </a:lnTo>
                  <a:lnTo>
                    <a:pt x="3683" y="1978"/>
                  </a:lnTo>
                  <a:cubicBezTo>
                    <a:pt x="3573" y="2083"/>
                    <a:pt x="3431" y="2136"/>
                    <a:pt x="3290" y="2136"/>
                  </a:cubicBezTo>
                  <a:cubicBezTo>
                    <a:pt x="3148" y="2136"/>
                    <a:pt x="3007" y="2083"/>
                    <a:pt x="2897" y="1978"/>
                  </a:cubicBezTo>
                  <a:lnTo>
                    <a:pt x="1018" y="165"/>
                  </a:lnTo>
                  <a:lnTo>
                    <a:pt x="1012" y="159"/>
                  </a:lnTo>
                  <a:cubicBezTo>
                    <a:pt x="902" y="53"/>
                    <a:pt x="760" y="1"/>
                    <a:pt x="61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2814" name="Google Shape;2524;p64">
              <a:extLst>
                <a:ext uri="{FF2B5EF4-FFF2-40B4-BE49-F238E27FC236}">
                  <a16:creationId xmlns:a16="http://schemas.microsoft.com/office/drawing/2014/main" id="{F3222508-3A26-8916-3AD8-EB214E9D888C}"/>
                </a:ext>
              </a:extLst>
            </p:cNvPr>
            <p:cNvSpPr/>
            <p:nvPr/>
          </p:nvSpPr>
          <p:spPr>
            <a:xfrm>
              <a:off x="2085525" y="4992125"/>
              <a:ext cx="481825" cy="481825"/>
            </a:xfrm>
            <a:custGeom>
              <a:avLst/>
              <a:gdLst/>
              <a:ahLst/>
              <a:cxnLst/>
              <a:rect l="l" t="t" r="r" b="b"/>
              <a:pathLst>
                <a:path w="19273" h="19273" extrusionOk="0">
                  <a:moveTo>
                    <a:pt x="12313" y="5263"/>
                  </a:moveTo>
                  <a:cubicBezTo>
                    <a:pt x="12748" y="5263"/>
                    <a:pt x="13183" y="5429"/>
                    <a:pt x="13515" y="5761"/>
                  </a:cubicBezTo>
                  <a:cubicBezTo>
                    <a:pt x="14174" y="6424"/>
                    <a:pt x="14171" y="7496"/>
                    <a:pt x="13509" y="8155"/>
                  </a:cubicBezTo>
                  <a:lnTo>
                    <a:pt x="12030" y="9637"/>
                  </a:lnTo>
                  <a:lnTo>
                    <a:pt x="13512" y="11118"/>
                  </a:lnTo>
                  <a:cubicBezTo>
                    <a:pt x="14174" y="11778"/>
                    <a:pt x="14177" y="12850"/>
                    <a:pt x="13515" y="13512"/>
                  </a:cubicBezTo>
                  <a:cubicBezTo>
                    <a:pt x="13184" y="13844"/>
                    <a:pt x="12749" y="14011"/>
                    <a:pt x="12315" y="14011"/>
                  </a:cubicBezTo>
                  <a:cubicBezTo>
                    <a:pt x="11883" y="14011"/>
                    <a:pt x="11451" y="13847"/>
                    <a:pt x="11121" y="13518"/>
                  </a:cubicBezTo>
                  <a:lnTo>
                    <a:pt x="9636" y="12088"/>
                  </a:lnTo>
                  <a:lnTo>
                    <a:pt x="8152" y="13518"/>
                  </a:lnTo>
                  <a:cubicBezTo>
                    <a:pt x="7822" y="13847"/>
                    <a:pt x="7390" y="14011"/>
                    <a:pt x="6958" y="14011"/>
                  </a:cubicBezTo>
                  <a:cubicBezTo>
                    <a:pt x="6523" y="14011"/>
                    <a:pt x="6087" y="13844"/>
                    <a:pt x="5755" y="13512"/>
                  </a:cubicBezTo>
                  <a:cubicBezTo>
                    <a:pt x="5095" y="12850"/>
                    <a:pt x="5098" y="11778"/>
                    <a:pt x="5761" y="11118"/>
                  </a:cubicBezTo>
                  <a:lnTo>
                    <a:pt x="7239" y="9637"/>
                  </a:lnTo>
                  <a:lnTo>
                    <a:pt x="5758" y="8155"/>
                  </a:lnTo>
                  <a:cubicBezTo>
                    <a:pt x="5095" y="7496"/>
                    <a:pt x="5092" y="6424"/>
                    <a:pt x="5755" y="5761"/>
                  </a:cubicBezTo>
                  <a:cubicBezTo>
                    <a:pt x="6085" y="5429"/>
                    <a:pt x="6519" y="5263"/>
                    <a:pt x="6954" y="5263"/>
                  </a:cubicBezTo>
                  <a:cubicBezTo>
                    <a:pt x="7386" y="5263"/>
                    <a:pt x="7818" y="5428"/>
                    <a:pt x="8149" y="5758"/>
                  </a:cubicBezTo>
                  <a:lnTo>
                    <a:pt x="9633" y="7188"/>
                  </a:lnTo>
                  <a:lnTo>
                    <a:pt x="11118" y="5758"/>
                  </a:lnTo>
                  <a:cubicBezTo>
                    <a:pt x="11448" y="5428"/>
                    <a:pt x="11881" y="5263"/>
                    <a:pt x="12313" y="5263"/>
                  </a:cubicBezTo>
                  <a:close/>
                  <a:moveTo>
                    <a:pt x="9636" y="1"/>
                  </a:moveTo>
                  <a:cubicBezTo>
                    <a:pt x="7095" y="1"/>
                    <a:pt x="4686" y="1012"/>
                    <a:pt x="2849" y="2849"/>
                  </a:cubicBezTo>
                  <a:cubicBezTo>
                    <a:pt x="1012" y="4686"/>
                    <a:pt x="0" y="7098"/>
                    <a:pt x="0" y="9637"/>
                  </a:cubicBezTo>
                  <a:cubicBezTo>
                    <a:pt x="0" y="12175"/>
                    <a:pt x="1012" y="14587"/>
                    <a:pt x="2849" y="16424"/>
                  </a:cubicBezTo>
                  <a:cubicBezTo>
                    <a:pt x="4686" y="18261"/>
                    <a:pt x="7095" y="19273"/>
                    <a:pt x="9636" y="19273"/>
                  </a:cubicBezTo>
                  <a:cubicBezTo>
                    <a:pt x="12175" y="19273"/>
                    <a:pt x="14584" y="18261"/>
                    <a:pt x="16421" y="16424"/>
                  </a:cubicBezTo>
                  <a:cubicBezTo>
                    <a:pt x="18261" y="14587"/>
                    <a:pt x="19272" y="12175"/>
                    <a:pt x="19272" y="9637"/>
                  </a:cubicBezTo>
                  <a:cubicBezTo>
                    <a:pt x="19272" y="7098"/>
                    <a:pt x="18261" y="4686"/>
                    <a:pt x="16421" y="2849"/>
                  </a:cubicBezTo>
                  <a:cubicBezTo>
                    <a:pt x="14584" y="1012"/>
                    <a:pt x="12175" y="1"/>
                    <a:pt x="963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2815" name="Google Shape;2522;p64">
            <a:extLst>
              <a:ext uri="{FF2B5EF4-FFF2-40B4-BE49-F238E27FC236}">
                <a16:creationId xmlns:a16="http://schemas.microsoft.com/office/drawing/2014/main" id="{3CF41266-E13E-39A2-CE6D-85A41F040F85}"/>
              </a:ext>
            </a:extLst>
          </p:cNvPr>
          <p:cNvGrpSpPr/>
          <p:nvPr/>
        </p:nvGrpSpPr>
        <p:grpSpPr>
          <a:xfrm>
            <a:off x="5792633" y="1775997"/>
            <a:ext cx="325087" cy="325087"/>
            <a:chOff x="2085525" y="4992125"/>
            <a:chExt cx="481825" cy="481825"/>
          </a:xfrm>
          <a:solidFill>
            <a:srgbClr val="FF0000"/>
          </a:solidFill>
        </p:grpSpPr>
        <p:sp>
          <p:nvSpPr>
            <p:cNvPr id="2816" name="Google Shape;2523;p64">
              <a:extLst>
                <a:ext uri="{FF2B5EF4-FFF2-40B4-BE49-F238E27FC236}">
                  <a16:creationId xmlns:a16="http://schemas.microsoft.com/office/drawing/2014/main" id="{1FB86162-1D50-76F0-B3D2-EF104876A442}"/>
                </a:ext>
              </a:extLst>
            </p:cNvPr>
            <p:cNvSpPr/>
            <p:nvPr/>
          </p:nvSpPr>
          <p:spPr>
            <a:xfrm>
              <a:off x="2244150" y="5152125"/>
              <a:ext cx="164500" cy="161825"/>
            </a:xfrm>
            <a:custGeom>
              <a:avLst/>
              <a:gdLst/>
              <a:ahLst/>
              <a:cxnLst/>
              <a:rect l="l" t="t" r="r" b="b"/>
              <a:pathLst>
                <a:path w="6580" h="6473" extrusionOk="0">
                  <a:moveTo>
                    <a:pt x="618" y="1"/>
                  </a:moveTo>
                  <a:cubicBezTo>
                    <a:pt x="474" y="1"/>
                    <a:pt x="329" y="56"/>
                    <a:pt x="220" y="165"/>
                  </a:cubicBezTo>
                  <a:cubicBezTo>
                    <a:pt x="3" y="385"/>
                    <a:pt x="0" y="737"/>
                    <a:pt x="214" y="957"/>
                  </a:cubicBezTo>
                  <a:lnTo>
                    <a:pt x="2093" y="2836"/>
                  </a:lnTo>
                  <a:cubicBezTo>
                    <a:pt x="2313" y="3059"/>
                    <a:pt x="2313" y="3414"/>
                    <a:pt x="2093" y="3637"/>
                  </a:cubicBezTo>
                  <a:lnTo>
                    <a:pt x="214" y="5516"/>
                  </a:lnTo>
                  <a:cubicBezTo>
                    <a:pt x="0" y="5736"/>
                    <a:pt x="3" y="6088"/>
                    <a:pt x="220" y="6308"/>
                  </a:cubicBezTo>
                  <a:cubicBezTo>
                    <a:pt x="329" y="6418"/>
                    <a:pt x="474" y="6473"/>
                    <a:pt x="618" y="6473"/>
                  </a:cubicBezTo>
                  <a:cubicBezTo>
                    <a:pt x="760" y="6473"/>
                    <a:pt x="902" y="6420"/>
                    <a:pt x="1012" y="6314"/>
                  </a:cubicBezTo>
                  <a:lnTo>
                    <a:pt x="1018" y="6308"/>
                  </a:lnTo>
                  <a:lnTo>
                    <a:pt x="2897" y="4495"/>
                  </a:lnTo>
                  <a:cubicBezTo>
                    <a:pt x="3007" y="4390"/>
                    <a:pt x="3148" y="4337"/>
                    <a:pt x="3290" y="4337"/>
                  </a:cubicBezTo>
                  <a:cubicBezTo>
                    <a:pt x="3431" y="4337"/>
                    <a:pt x="3573" y="4390"/>
                    <a:pt x="3683" y="4495"/>
                  </a:cubicBezTo>
                  <a:lnTo>
                    <a:pt x="5562" y="6308"/>
                  </a:lnTo>
                  <a:lnTo>
                    <a:pt x="5568" y="6314"/>
                  </a:lnTo>
                  <a:cubicBezTo>
                    <a:pt x="5678" y="6420"/>
                    <a:pt x="5820" y="6473"/>
                    <a:pt x="5962" y="6473"/>
                  </a:cubicBezTo>
                  <a:cubicBezTo>
                    <a:pt x="6106" y="6473"/>
                    <a:pt x="6250" y="6418"/>
                    <a:pt x="6360" y="6308"/>
                  </a:cubicBezTo>
                  <a:cubicBezTo>
                    <a:pt x="6577" y="6088"/>
                    <a:pt x="6580" y="5736"/>
                    <a:pt x="6366" y="5516"/>
                  </a:cubicBezTo>
                  <a:lnTo>
                    <a:pt x="4487" y="3637"/>
                  </a:lnTo>
                  <a:cubicBezTo>
                    <a:pt x="4267" y="3414"/>
                    <a:pt x="4267" y="3059"/>
                    <a:pt x="4487" y="2836"/>
                  </a:cubicBezTo>
                  <a:lnTo>
                    <a:pt x="6366" y="957"/>
                  </a:lnTo>
                  <a:cubicBezTo>
                    <a:pt x="6580" y="737"/>
                    <a:pt x="6577" y="385"/>
                    <a:pt x="6360" y="165"/>
                  </a:cubicBezTo>
                  <a:cubicBezTo>
                    <a:pt x="6250" y="56"/>
                    <a:pt x="6106" y="1"/>
                    <a:pt x="5962" y="1"/>
                  </a:cubicBezTo>
                  <a:cubicBezTo>
                    <a:pt x="5820" y="1"/>
                    <a:pt x="5678" y="53"/>
                    <a:pt x="5568" y="159"/>
                  </a:cubicBezTo>
                  <a:lnTo>
                    <a:pt x="5562" y="165"/>
                  </a:lnTo>
                  <a:lnTo>
                    <a:pt x="3683" y="1978"/>
                  </a:lnTo>
                  <a:cubicBezTo>
                    <a:pt x="3573" y="2083"/>
                    <a:pt x="3431" y="2136"/>
                    <a:pt x="3290" y="2136"/>
                  </a:cubicBezTo>
                  <a:cubicBezTo>
                    <a:pt x="3148" y="2136"/>
                    <a:pt x="3007" y="2083"/>
                    <a:pt x="2897" y="1978"/>
                  </a:cubicBezTo>
                  <a:lnTo>
                    <a:pt x="1018" y="165"/>
                  </a:lnTo>
                  <a:lnTo>
                    <a:pt x="1012" y="159"/>
                  </a:lnTo>
                  <a:cubicBezTo>
                    <a:pt x="902" y="53"/>
                    <a:pt x="760" y="1"/>
                    <a:pt x="61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2817" name="Google Shape;2524;p64">
              <a:extLst>
                <a:ext uri="{FF2B5EF4-FFF2-40B4-BE49-F238E27FC236}">
                  <a16:creationId xmlns:a16="http://schemas.microsoft.com/office/drawing/2014/main" id="{36648550-B7D0-5B39-7B97-F04D8472B1DB}"/>
                </a:ext>
              </a:extLst>
            </p:cNvPr>
            <p:cNvSpPr/>
            <p:nvPr/>
          </p:nvSpPr>
          <p:spPr>
            <a:xfrm>
              <a:off x="2085525" y="4992125"/>
              <a:ext cx="481825" cy="481825"/>
            </a:xfrm>
            <a:custGeom>
              <a:avLst/>
              <a:gdLst/>
              <a:ahLst/>
              <a:cxnLst/>
              <a:rect l="l" t="t" r="r" b="b"/>
              <a:pathLst>
                <a:path w="19273" h="19273" extrusionOk="0">
                  <a:moveTo>
                    <a:pt x="12313" y="5263"/>
                  </a:moveTo>
                  <a:cubicBezTo>
                    <a:pt x="12748" y="5263"/>
                    <a:pt x="13183" y="5429"/>
                    <a:pt x="13515" y="5761"/>
                  </a:cubicBezTo>
                  <a:cubicBezTo>
                    <a:pt x="14174" y="6424"/>
                    <a:pt x="14171" y="7496"/>
                    <a:pt x="13509" y="8155"/>
                  </a:cubicBezTo>
                  <a:lnTo>
                    <a:pt x="12030" y="9637"/>
                  </a:lnTo>
                  <a:lnTo>
                    <a:pt x="13512" y="11118"/>
                  </a:lnTo>
                  <a:cubicBezTo>
                    <a:pt x="14174" y="11778"/>
                    <a:pt x="14177" y="12850"/>
                    <a:pt x="13515" y="13512"/>
                  </a:cubicBezTo>
                  <a:cubicBezTo>
                    <a:pt x="13184" y="13844"/>
                    <a:pt x="12749" y="14011"/>
                    <a:pt x="12315" y="14011"/>
                  </a:cubicBezTo>
                  <a:cubicBezTo>
                    <a:pt x="11883" y="14011"/>
                    <a:pt x="11451" y="13847"/>
                    <a:pt x="11121" y="13518"/>
                  </a:cubicBezTo>
                  <a:lnTo>
                    <a:pt x="9636" y="12088"/>
                  </a:lnTo>
                  <a:lnTo>
                    <a:pt x="8152" y="13518"/>
                  </a:lnTo>
                  <a:cubicBezTo>
                    <a:pt x="7822" y="13847"/>
                    <a:pt x="7390" y="14011"/>
                    <a:pt x="6958" y="14011"/>
                  </a:cubicBezTo>
                  <a:cubicBezTo>
                    <a:pt x="6523" y="14011"/>
                    <a:pt x="6087" y="13844"/>
                    <a:pt x="5755" y="13512"/>
                  </a:cubicBezTo>
                  <a:cubicBezTo>
                    <a:pt x="5095" y="12850"/>
                    <a:pt x="5098" y="11778"/>
                    <a:pt x="5761" y="11118"/>
                  </a:cubicBezTo>
                  <a:lnTo>
                    <a:pt x="7239" y="9637"/>
                  </a:lnTo>
                  <a:lnTo>
                    <a:pt x="5758" y="8155"/>
                  </a:lnTo>
                  <a:cubicBezTo>
                    <a:pt x="5095" y="7496"/>
                    <a:pt x="5092" y="6424"/>
                    <a:pt x="5755" y="5761"/>
                  </a:cubicBezTo>
                  <a:cubicBezTo>
                    <a:pt x="6085" y="5429"/>
                    <a:pt x="6519" y="5263"/>
                    <a:pt x="6954" y="5263"/>
                  </a:cubicBezTo>
                  <a:cubicBezTo>
                    <a:pt x="7386" y="5263"/>
                    <a:pt x="7818" y="5428"/>
                    <a:pt x="8149" y="5758"/>
                  </a:cubicBezTo>
                  <a:lnTo>
                    <a:pt x="9633" y="7188"/>
                  </a:lnTo>
                  <a:lnTo>
                    <a:pt x="11118" y="5758"/>
                  </a:lnTo>
                  <a:cubicBezTo>
                    <a:pt x="11448" y="5428"/>
                    <a:pt x="11881" y="5263"/>
                    <a:pt x="12313" y="5263"/>
                  </a:cubicBezTo>
                  <a:close/>
                  <a:moveTo>
                    <a:pt x="9636" y="1"/>
                  </a:moveTo>
                  <a:cubicBezTo>
                    <a:pt x="7095" y="1"/>
                    <a:pt x="4686" y="1012"/>
                    <a:pt x="2849" y="2849"/>
                  </a:cubicBezTo>
                  <a:cubicBezTo>
                    <a:pt x="1012" y="4686"/>
                    <a:pt x="0" y="7098"/>
                    <a:pt x="0" y="9637"/>
                  </a:cubicBezTo>
                  <a:cubicBezTo>
                    <a:pt x="0" y="12175"/>
                    <a:pt x="1012" y="14587"/>
                    <a:pt x="2849" y="16424"/>
                  </a:cubicBezTo>
                  <a:cubicBezTo>
                    <a:pt x="4686" y="18261"/>
                    <a:pt x="7095" y="19273"/>
                    <a:pt x="9636" y="19273"/>
                  </a:cubicBezTo>
                  <a:cubicBezTo>
                    <a:pt x="12175" y="19273"/>
                    <a:pt x="14584" y="18261"/>
                    <a:pt x="16421" y="16424"/>
                  </a:cubicBezTo>
                  <a:cubicBezTo>
                    <a:pt x="18261" y="14587"/>
                    <a:pt x="19272" y="12175"/>
                    <a:pt x="19272" y="9637"/>
                  </a:cubicBezTo>
                  <a:cubicBezTo>
                    <a:pt x="19272" y="7098"/>
                    <a:pt x="18261" y="4686"/>
                    <a:pt x="16421" y="2849"/>
                  </a:cubicBezTo>
                  <a:cubicBezTo>
                    <a:pt x="14584" y="1012"/>
                    <a:pt x="12175" y="1"/>
                    <a:pt x="963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2818" name="Google Shape;2522;p64">
            <a:extLst>
              <a:ext uri="{FF2B5EF4-FFF2-40B4-BE49-F238E27FC236}">
                <a16:creationId xmlns:a16="http://schemas.microsoft.com/office/drawing/2014/main" id="{710FF905-376B-B761-C18D-97006ABF10CB}"/>
              </a:ext>
            </a:extLst>
          </p:cNvPr>
          <p:cNvGrpSpPr/>
          <p:nvPr/>
        </p:nvGrpSpPr>
        <p:grpSpPr>
          <a:xfrm>
            <a:off x="6301074" y="1784477"/>
            <a:ext cx="325087" cy="325087"/>
            <a:chOff x="2085525" y="4992125"/>
            <a:chExt cx="481825" cy="481825"/>
          </a:xfrm>
          <a:solidFill>
            <a:srgbClr val="FF0000"/>
          </a:solidFill>
        </p:grpSpPr>
        <p:sp>
          <p:nvSpPr>
            <p:cNvPr id="2819" name="Google Shape;2523;p64">
              <a:extLst>
                <a:ext uri="{FF2B5EF4-FFF2-40B4-BE49-F238E27FC236}">
                  <a16:creationId xmlns:a16="http://schemas.microsoft.com/office/drawing/2014/main" id="{56F65F4C-0400-A3CC-5B23-5F4744C2D43D}"/>
                </a:ext>
              </a:extLst>
            </p:cNvPr>
            <p:cNvSpPr/>
            <p:nvPr/>
          </p:nvSpPr>
          <p:spPr>
            <a:xfrm>
              <a:off x="2244150" y="5152125"/>
              <a:ext cx="164500" cy="161825"/>
            </a:xfrm>
            <a:custGeom>
              <a:avLst/>
              <a:gdLst/>
              <a:ahLst/>
              <a:cxnLst/>
              <a:rect l="l" t="t" r="r" b="b"/>
              <a:pathLst>
                <a:path w="6580" h="6473" extrusionOk="0">
                  <a:moveTo>
                    <a:pt x="618" y="1"/>
                  </a:moveTo>
                  <a:cubicBezTo>
                    <a:pt x="474" y="1"/>
                    <a:pt x="329" y="56"/>
                    <a:pt x="220" y="165"/>
                  </a:cubicBezTo>
                  <a:cubicBezTo>
                    <a:pt x="3" y="385"/>
                    <a:pt x="0" y="737"/>
                    <a:pt x="214" y="957"/>
                  </a:cubicBezTo>
                  <a:lnTo>
                    <a:pt x="2093" y="2836"/>
                  </a:lnTo>
                  <a:cubicBezTo>
                    <a:pt x="2313" y="3059"/>
                    <a:pt x="2313" y="3414"/>
                    <a:pt x="2093" y="3637"/>
                  </a:cubicBezTo>
                  <a:lnTo>
                    <a:pt x="214" y="5516"/>
                  </a:lnTo>
                  <a:cubicBezTo>
                    <a:pt x="0" y="5736"/>
                    <a:pt x="3" y="6088"/>
                    <a:pt x="220" y="6308"/>
                  </a:cubicBezTo>
                  <a:cubicBezTo>
                    <a:pt x="329" y="6418"/>
                    <a:pt x="474" y="6473"/>
                    <a:pt x="618" y="6473"/>
                  </a:cubicBezTo>
                  <a:cubicBezTo>
                    <a:pt x="760" y="6473"/>
                    <a:pt x="902" y="6420"/>
                    <a:pt x="1012" y="6314"/>
                  </a:cubicBezTo>
                  <a:lnTo>
                    <a:pt x="1018" y="6308"/>
                  </a:lnTo>
                  <a:lnTo>
                    <a:pt x="2897" y="4495"/>
                  </a:lnTo>
                  <a:cubicBezTo>
                    <a:pt x="3007" y="4390"/>
                    <a:pt x="3148" y="4337"/>
                    <a:pt x="3290" y="4337"/>
                  </a:cubicBezTo>
                  <a:cubicBezTo>
                    <a:pt x="3431" y="4337"/>
                    <a:pt x="3573" y="4390"/>
                    <a:pt x="3683" y="4495"/>
                  </a:cubicBezTo>
                  <a:lnTo>
                    <a:pt x="5562" y="6308"/>
                  </a:lnTo>
                  <a:lnTo>
                    <a:pt x="5568" y="6314"/>
                  </a:lnTo>
                  <a:cubicBezTo>
                    <a:pt x="5678" y="6420"/>
                    <a:pt x="5820" y="6473"/>
                    <a:pt x="5962" y="6473"/>
                  </a:cubicBezTo>
                  <a:cubicBezTo>
                    <a:pt x="6106" y="6473"/>
                    <a:pt x="6250" y="6418"/>
                    <a:pt x="6360" y="6308"/>
                  </a:cubicBezTo>
                  <a:cubicBezTo>
                    <a:pt x="6577" y="6088"/>
                    <a:pt x="6580" y="5736"/>
                    <a:pt x="6366" y="5516"/>
                  </a:cubicBezTo>
                  <a:lnTo>
                    <a:pt x="4487" y="3637"/>
                  </a:lnTo>
                  <a:cubicBezTo>
                    <a:pt x="4267" y="3414"/>
                    <a:pt x="4267" y="3059"/>
                    <a:pt x="4487" y="2836"/>
                  </a:cubicBezTo>
                  <a:lnTo>
                    <a:pt x="6366" y="957"/>
                  </a:lnTo>
                  <a:cubicBezTo>
                    <a:pt x="6580" y="737"/>
                    <a:pt x="6577" y="385"/>
                    <a:pt x="6360" y="165"/>
                  </a:cubicBezTo>
                  <a:cubicBezTo>
                    <a:pt x="6250" y="56"/>
                    <a:pt x="6106" y="1"/>
                    <a:pt x="5962" y="1"/>
                  </a:cubicBezTo>
                  <a:cubicBezTo>
                    <a:pt x="5820" y="1"/>
                    <a:pt x="5678" y="53"/>
                    <a:pt x="5568" y="159"/>
                  </a:cubicBezTo>
                  <a:lnTo>
                    <a:pt x="5562" y="165"/>
                  </a:lnTo>
                  <a:lnTo>
                    <a:pt x="3683" y="1978"/>
                  </a:lnTo>
                  <a:cubicBezTo>
                    <a:pt x="3573" y="2083"/>
                    <a:pt x="3431" y="2136"/>
                    <a:pt x="3290" y="2136"/>
                  </a:cubicBezTo>
                  <a:cubicBezTo>
                    <a:pt x="3148" y="2136"/>
                    <a:pt x="3007" y="2083"/>
                    <a:pt x="2897" y="1978"/>
                  </a:cubicBezTo>
                  <a:lnTo>
                    <a:pt x="1018" y="165"/>
                  </a:lnTo>
                  <a:lnTo>
                    <a:pt x="1012" y="159"/>
                  </a:lnTo>
                  <a:cubicBezTo>
                    <a:pt x="902" y="53"/>
                    <a:pt x="760" y="1"/>
                    <a:pt x="61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2820" name="Google Shape;2524;p64">
              <a:extLst>
                <a:ext uri="{FF2B5EF4-FFF2-40B4-BE49-F238E27FC236}">
                  <a16:creationId xmlns:a16="http://schemas.microsoft.com/office/drawing/2014/main" id="{B4F0E249-9C0E-37CD-4C94-AF5834CED176}"/>
                </a:ext>
              </a:extLst>
            </p:cNvPr>
            <p:cNvSpPr/>
            <p:nvPr/>
          </p:nvSpPr>
          <p:spPr>
            <a:xfrm>
              <a:off x="2085525" y="4992125"/>
              <a:ext cx="481825" cy="481825"/>
            </a:xfrm>
            <a:custGeom>
              <a:avLst/>
              <a:gdLst/>
              <a:ahLst/>
              <a:cxnLst/>
              <a:rect l="l" t="t" r="r" b="b"/>
              <a:pathLst>
                <a:path w="19273" h="19273" extrusionOk="0">
                  <a:moveTo>
                    <a:pt x="12313" y="5263"/>
                  </a:moveTo>
                  <a:cubicBezTo>
                    <a:pt x="12748" y="5263"/>
                    <a:pt x="13183" y="5429"/>
                    <a:pt x="13515" y="5761"/>
                  </a:cubicBezTo>
                  <a:cubicBezTo>
                    <a:pt x="14174" y="6424"/>
                    <a:pt x="14171" y="7496"/>
                    <a:pt x="13509" y="8155"/>
                  </a:cubicBezTo>
                  <a:lnTo>
                    <a:pt x="12030" y="9637"/>
                  </a:lnTo>
                  <a:lnTo>
                    <a:pt x="13512" y="11118"/>
                  </a:lnTo>
                  <a:cubicBezTo>
                    <a:pt x="14174" y="11778"/>
                    <a:pt x="14177" y="12850"/>
                    <a:pt x="13515" y="13512"/>
                  </a:cubicBezTo>
                  <a:cubicBezTo>
                    <a:pt x="13184" y="13844"/>
                    <a:pt x="12749" y="14011"/>
                    <a:pt x="12315" y="14011"/>
                  </a:cubicBezTo>
                  <a:cubicBezTo>
                    <a:pt x="11883" y="14011"/>
                    <a:pt x="11451" y="13847"/>
                    <a:pt x="11121" y="13518"/>
                  </a:cubicBezTo>
                  <a:lnTo>
                    <a:pt x="9636" y="12088"/>
                  </a:lnTo>
                  <a:lnTo>
                    <a:pt x="8152" y="13518"/>
                  </a:lnTo>
                  <a:cubicBezTo>
                    <a:pt x="7822" y="13847"/>
                    <a:pt x="7390" y="14011"/>
                    <a:pt x="6958" y="14011"/>
                  </a:cubicBezTo>
                  <a:cubicBezTo>
                    <a:pt x="6523" y="14011"/>
                    <a:pt x="6087" y="13844"/>
                    <a:pt x="5755" y="13512"/>
                  </a:cubicBezTo>
                  <a:cubicBezTo>
                    <a:pt x="5095" y="12850"/>
                    <a:pt x="5098" y="11778"/>
                    <a:pt x="5761" y="11118"/>
                  </a:cubicBezTo>
                  <a:lnTo>
                    <a:pt x="7239" y="9637"/>
                  </a:lnTo>
                  <a:lnTo>
                    <a:pt x="5758" y="8155"/>
                  </a:lnTo>
                  <a:cubicBezTo>
                    <a:pt x="5095" y="7496"/>
                    <a:pt x="5092" y="6424"/>
                    <a:pt x="5755" y="5761"/>
                  </a:cubicBezTo>
                  <a:cubicBezTo>
                    <a:pt x="6085" y="5429"/>
                    <a:pt x="6519" y="5263"/>
                    <a:pt x="6954" y="5263"/>
                  </a:cubicBezTo>
                  <a:cubicBezTo>
                    <a:pt x="7386" y="5263"/>
                    <a:pt x="7818" y="5428"/>
                    <a:pt x="8149" y="5758"/>
                  </a:cubicBezTo>
                  <a:lnTo>
                    <a:pt x="9633" y="7188"/>
                  </a:lnTo>
                  <a:lnTo>
                    <a:pt x="11118" y="5758"/>
                  </a:lnTo>
                  <a:cubicBezTo>
                    <a:pt x="11448" y="5428"/>
                    <a:pt x="11881" y="5263"/>
                    <a:pt x="12313" y="5263"/>
                  </a:cubicBezTo>
                  <a:close/>
                  <a:moveTo>
                    <a:pt x="9636" y="1"/>
                  </a:moveTo>
                  <a:cubicBezTo>
                    <a:pt x="7095" y="1"/>
                    <a:pt x="4686" y="1012"/>
                    <a:pt x="2849" y="2849"/>
                  </a:cubicBezTo>
                  <a:cubicBezTo>
                    <a:pt x="1012" y="4686"/>
                    <a:pt x="0" y="7098"/>
                    <a:pt x="0" y="9637"/>
                  </a:cubicBezTo>
                  <a:cubicBezTo>
                    <a:pt x="0" y="12175"/>
                    <a:pt x="1012" y="14587"/>
                    <a:pt x="2849" y="16424"/>
                  </a:cubicBezTo>
                  <a:cubicBezTo>
                    <a:pt x="4686" y="18261"/>
                    <a:pt x="7095" y="19273"/>
                    <a:pt x="9636" y="19273"/>
                  </a:cubicBezTo>
                  <a:cubicBezTo>
                    <a:pt x="12175" y="19273"/>
                    <a:pt x="14584" y="18261"/>
                    <a:pt x="16421" y="16424"/>
                  </a:cubicBezTo>
                  <a:cubicBezTo>
                    <a:pt x="18261" y="14587"/>
                    <a:pt x="19272" y="12175"/>
                    <a:pt x="19272" y="9637"/>
                  </a:cubicBezTo>
                  <a:cubicBezTo>
                    <a:pt x="19272" y="7098"/>
                    <a:pt x="18261" y="4686"/>
                    <a:pt x="16421" y="2849"/>
                  </a:cubicBezTo>
                  <a:cubicBezTo>
                    <a:pt x="14584" y="1012"/>
                    <a:pt x="12175" y="1"/>
                    <a:pt x="963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2821" name="Google Shape;2522;p64">
            <a:extLst>
              <a:ext uri="{FF2B5EF4-FFF2-40B4-BE49-F238E27FC236}">
                <a16:creationId xmlns:a16="http://schemas.microsoft.com/office/drawing/2014/main" id="{3167D125-6039-0711-4713-C11F84D9026A}"/>
              </a:ext>
            </a:extLst>
          </p:cNvPr>
          <p:cNvGrpSpPr/>
          <p:nvPr/>
        </p:nvGrpSpPr>
        <p:grpSpPr>
          <a:xfrm>
            <a:off x="7343599" y="1771278"/>
            <a:ext cx="325087" cy="325087"/>
            <a:chOff x="2085525" y="4992125"/>
            <a:chExt cx="481825" cy="481825"/>
          </a:xfrm>
          <a:solidFill>
            <a:srgbClr val="FF0000"/>
          </a:solidFill>
        </p:grpSpPr>
        <p:sp>
          <p:nvSpPr>
            <p:cNvPr id="2822" name="Google Shape;2523;p64">
              <a:extLst>
                <a:ext uri="{FF2B5EF4-FFF2-40B4-BE49-F238E27FC236}">
                  <a16:creationId xmlns:a16="http://schemas.microsoft.com/office/drawing/2014/main" id="{14B54773-4AB0-BF8F-84A5-BE975C507F1E}"/>
                </a:ext>
              </a:extLst>
            </p:cNvPr>
            <p:cNvSpPr/>
            <p:nvPr/>
          </p:nvSpPr>
          <p:spPr>
            <a:xfrm>
              <a:off x="2244150" y="5152125"/>
              <a:ext cx="164500" cy="161825"/>
            </a:xfrm>
            <a:custGeom>
              <a:avLst/>
              <a:gdLst/>
              <a:ahLst/>
              <a:cxnLst/>
              <a:rect l="l" t="t" r="r" b="b"/>
              <a:pathLst>
                <a:path w="6580" h="6473" extrusionOk="0">
                  <a:moveTo>
                    <a:pt x="618" y="1"/>
                  </a:moveTo>
                  <a:cubicBezTo>
                    <a:pt x="474" y="1"/>
                    <a:pt x="329" y="56"/>
                    <a:pt x="220" y="165"/>
                  </a:cubicBezTo>
                  <a:cubicBezTo>
                    <a:pt x="3" y="385"/>
                    <a:pt x="0" y="737"/>
                    <a:pt x="214" y="957"/>
                  </a:cubicBezTo>
                  <a:lnTo>
                    <a:pt x="2093" y="2836"/>
                  </a:lnTo>
                  <a:cubicBezTo>
                    <a:pt x="2313" y="3059"/>
                    <a:pt x="2313" y="3414"/>
                    <a:pt x="2093" y="3637"/>
                  </a:cubicBezTo>
                  <a:lnTo>
                    <a:pt x="214" y="5516"/>
                  </a:lnTo>
                  <a:cubicBezTo>
                    <a:pt x="0" y="5736"/>
                    <a:pt x="3" y="6088"/>
                    <a:pt x="220" y="6308"/>
                  </a:cubicBezTo>
                  <a:cubicBezTo>
                    <a:pt x="329" y="6418"/>
                    <a:pt x="474" y="6473"/>
                    <a:pt x="618" y="6473"/>
                  </a:cubicBezTo>
                  <a:cubicBezTo>
                    <a:pt x="760" y="6473"/>
                    <a:pt x="902" y="6420"/>
                    <a:pt x="1012" y="6314"/>
                  </a:cubicBezTo>
                  <a:lnTo>
                    <a:pt x="1018" y="6308"/>
                  </a:lnTo>
                  <a:lnTo>
                    <a:pt x="2897" y="4495"/>
                  </a:lnTo>
                  <a:cubicBezTo>
                    <a:pt x="3007" y="4390"/>
                    <a:pt x="3148" y="4337"/>
                    <a:pt x="3290" y="4337"/>
                  </a:cubicBezTo>
                  <a:cubicBezTo>
                    <a:pt x="3431" y="4337"/>
                    <a:pt x="3573" y="4390"/>
                    <a:pt x="3683" y="4495"/>
                  </a:cubicBezTo>
                  <a:lnTo>
                    <a:pt x="5562" y="6308"/>
                  </a:lnTo>
                  <a:lnTo>
                    <a:pt x="5568" y="6314"/>
                  </a:lnTo>
                  <a:cubicBezTo>
                    <a:pt x="5678" y="6420"/>
                    <a:pt x="5820" y="6473"/>
                    <a:pt x="5962" y="6473"/>
                  </a:cubicBezTo>
                  <a:cubicBezTo>
                    <a:pt x="6106" y="6473"/>
                    <a:pt x="6250" y="6418"/>
                    <a:pt x="6360" y="6308"/>
                  </a:cubicBezTo>
                  <a:cubicBezTo>
                    <a:pt x="6577" y="6088"/>
                    <a:pt x="6580" y="5736"/>
                    <a:pt x="6366" y="5516"/>
                  </a:cubicBezTo>
                  <a:lnTo>
                    <a:pt x="4487" y="3637"/>
                  </a:lnTo>
                  <a:cubicBezTo>
                    <a:pt x="4267" y="3414"/>
                    <a:pt x="4267" y="3059"/>
                    <a:pt x="4487" y="2836"/>
                  </a:cubicBezTo>
                  <a:lnTo>
                    <a:pt x="6366" y="957"/>
                  </a:lnTo>
                  <a:cubicBezTo>
                    <a:pt x="6580" y="737"/>
                    <a:pt x="6577" y="385"/>
                    <a:pt x="6360" y="165"/>
                  </a:cubicBezTo>
                  <a:cubicBezTo>
                    <a:pt x="6250" y="56"/>
                    <a:pt x="6106" y="1"/>
                    <a:pt x="5962" y="1"/>
                  </a:cubicBezTo>
                  <a:cubicBezTo>
                    <a:pt x="5820" y="1"/>
                    <a:pt x="5678" y="53"/>
                    <a:pt x="5568" y="159"/>
                  </a:cubicBezTo>
                  <a:lnTo>
                    <a:pt x="5562" y="165"/>
                  </a:lnTo>
                  <a:lnTo>
                    <a:pt x="3683" y="1978"/>
                  </a:lnTo>
                  <a:cubicBezTo>
                    <a:pt x="3573" y="2083"/>
                    <a:pt x="3431" y="2136"/>
                    <a:pt x="3290" y="2136"/>
                  </a:cubicBezTo>
                  <a:cubicBezTo>
                    <a:pt x="3148" y="2136"/>
                    <a:pt x="3007" y="2083"/>
                    <a:pt x="2897" y="1978"/>
                  </a:cubicBezTo>
                  <a:lnTo>
                    <a:pt x="1018" y="165"/>
                  </a:lnTo>
                  <a:lnTo>
                    <a:pt x="1012" y="159"/>
                  </a:lnTo>
                  <a:cubicBezTo>
                    <a:pt x="902" y="53"/>
                    <a:pt x="760" y="1"/>
                    <a:pt x="61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2823" name="Google Shape;2524;p64">
              <a:extLst>
                <a:ext uri="{FF2B5EF4-FFF2-40B4-BE49-F238E27FC236}">
                  <a16:creationId xmlns:a16="http://schemas.microsoft.com/office/drawing/2014/main" id="{1537757D-4394-BFAB-7B73-2AD95B202579}"/>
                </a:ext>
              </a:extLst>
            </p:cNvPr>
            <p:cNvSpPr/>
            <p:nvPr/>
          </p:nvSpPr>
          <p:spPr>
            <a:xfrm>
              <a:off x="2085525" y="4992125"/>
              <a:ext cx="481825" cy="481825"/>
            </a:xfrm>
            <a:custGeom>
              <a:avLst/>
              <a:gdLst/>
              <a:ahLst/>
              <a:cxnLst/>
              <a:rect l="l" t="t" r="r" b="b"/>
              <a:pathLst>
                <a:path w="19273" h="19273" extrusionOk="0">
                  <a:moveTo>
                    <a:pt x="12313" y="5263"/>
                  </a:moveTo>
                  <a:cubicBezTo>
                    <a:pt x="12748" y="5263"/>
                    <a:pt x="13183" y="5429"/>
                    <a:pt x="13515" y="5761"/>
                  </a:cubicBezTo>
                  <a:cubicBezTo>
                    <a:pt x="14174" y="6424"/>
                    <a:pt x="14171" y="7496"/>
                    <a:pt x="13509" y="8155"/>
                  </a:cubicBezTo>
                  <a:lnTo>
                    <a:pt x="12030" y="9637"/>
                  </a:lnTo>
                  <a:lnTo>
                    <a:pt x="13512" y="11118"/>
                  </a:lnTo>
                  <a:cubicBezTo>
                    <a:pt x="14174" y="11778"/>
                    <a:pt x="14177" y="12850"/>
                    <a:pt x="13515" y="13512"/>
                  </a:cubicBezTo>
                  <a:cubicBezTo>
                    <a:pt x="13184" y="13844"/>
                    <a:pt x="12749" y="14011"/>
                    <a:pt x="12315" y="14011"/>
                  </a:cubicBezTo>
                  <a:cubicBezTo>
                    <a:pt x="11883" y="14011"/>
                    <a:pt x="11451" y="13847"/>
                    <a:pt x="11121" y="13518"/>
                  </a:cubicBezTo>
                  <a:lnTo>
                    <a:pt x="9636" y="12088"/>
                  </a:lnTo>
                  <a:lnTo>
                    <a:pt x="8152" y="13518"/>
                  </a:lnTo>
                  <a:cubicBezTo>
                    <a:pt x="7822" y="13847"/>
                    <a:pt x="7390" y="14011"/>
                    <a:pt x="6958" y="14011"/>
                  </a:cubicBezTo>
                  <a:cubicBezTo>
                    <a:pt x="6523" y="14011"/>
                    <a:pt x="6087" y="13844"/>
                    <a:pt x="5755" y="13512"/>
                  </a:cubicBezTo>
                  <a:cubicBezTo>
                    <a:pt x="5095" y="12850"/>
                    <a:pt x="5098" y="11778"/>
                    <a:pt x="5761" y="11118"/>
                  </a:cubicBezTo>
                  <a:lnTo>
                    <a:pt x="7239" y="9637"/>
                  </a:lnTo>
                  <a:lnTo>
                    <a:pt x="5758" y="8155"/>
                  </a:lnTo>
                  <a:cubicBezTo>
                    <a:pt x="5095" y="7496"/>
                    <a:pt x="5092" y="6424"/>
                    <a:pt x="5755" y="5761"/>
                  </a:cubicBezTo>
                  <a:cubicBezTo>
                    <a:pt x="6085" y="5429"/>
                    <a:pt x="6519" y="5263"/>
                    <a:pt x="6954" y="5263"/>
                  </a:cubicBezTo>
                  <a:cubicBezTo>
                    <a:pt x="7386" y="5263"/>
                    <a:pt x="7818" y="5428"/>
                    <a:pt x="8149" y="5758"/>
                  </a:cubicBezTo>
                  <a:lnTo>
                    <a:pt x="9633" y="7188"/>
                  </a:lnTo>
                  <a:lnTo>
                    <a:pt x="11118" y="5758"/>
                  </a:lnTo>
                  <a:cubicBezTo>
                    <a:pt x="11448" y="5428"/>
                    <a:pt x="11881" y="5263"/>
                    <a:pt x="12313" y="5263"/>
                  </a:cubicBezTo>
                  <a:close/>
                  <a:moveTo>
                    <a:pt x="9636" y="1"/>
                  </a:moveTo>
                  <a:cubicBezTo>
                    <a:pt x="7095" y="1"/>
                    <a:pt x="4686" y="1012"/>
                    <a:pt x="2849" y="2849"/>
                  </a:cubicBezTo>
                  <a:cubicBezTo>
                    <a:pt x="1012" y="4686"/>
                    <a:pt x="0" y="7098"/>
                    <a:pt x="0" y="9637"/>
                  </a:cubicBezTo>
                  <a:cubicBezTo>
                    <a:pt x="0" y="12175"/>
                    <a:pt x="1012" y="14587"/>
                    <a:pt x="2849" y="16424"/>
                  </a:cubicBezTo>
                  <a:cubicBezTo>
                    <a:pt x="4686" y="18261"/>
                    <a:pt x="7095" y="19273"/>
                    <a:pt x="9636" y="19273"/>
                  </a:cubicBezTo>
                  <a:cubicBezTo>
                    <a:pt x="12175" y="19273"/>
                    <a:pt x="14584" y="18261"/>
                    <a:pt x="16421" y="16424"/>
                  </a:cubicBezTo>
                  <a:cubicBezTo>
                    <a:pt x="18261" y="14587"/>
                    <a:pt x="19272" y="12175"/>
                    <a:pt x="19272" y="9637"/>
                  </a:cubicBezTo>
                  <a:cubicBezTo>
                    <a:pt x="19272" y="7098"/>
                    <a:pt x="18261" y="4686"/>
                    <a:pt x="16421" y="2849"/>
                  </a:cubicBezTo>
                  <a:cubicBezTo>
                    <a:pt x="14584" y="1012"/>
                    <a:pt x="12175" y="1"/>
                    <a:pt x="963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2824" name="Google Shape;2510;p64">
            <a:extLst>
              <a:ext uri="{FF2B5EF4-FFF2-40B4-BE49-F238E27FC236}">
                <a16:creationId xmlns:a16="http://schemas.microsoft.com/office/drawing/2014/main" id="{3428ACA3-B6B3-97ED-85AB-F3B32C1B97C4}"/>
              </a:ext>
            </a:extLst>
          </p:cNvPr>
          <p:cNvGrpSpPr/>
          <p:nvPr/>
        </p:nvGrpSpPr>
        <p:grpSpPr>
          <a:xfrm>
            <a:off x="3166739" y="1762695"/>
            <a:ext cx="325087" cy="325087"/>
            <a:chOff x="1492675" y="4992125"/>
            <a:chExt cx="481825" cy="481825"/>
          </a:xfrm>
        </p:grpSpPr>
        <p:sp>
          <p:nvSpPr>
            <p:cNvPr id="2825" name="Google Shape;2511;p64">
              <a:extLst>
                <a:ext uri="{FF2B5EF4-FFF2-40B4-BE49-F238E27FC236}">
                  <a16:creationId xmlns:a16="http://schemas.microsoft.com/office/drawing/2014/main" id="{38FED4F3-9175-000D-95C9-6FC94F27DD70}"/>
                </a:ext>
              </a:extLst>
            </p:cNvPr>
            <p:cNvSpPr/>
            <p:nvPr/>
          </p:nvSpPr>
          <p:spPr>
            <a:xfrm>
              <a:off x="1492675" y="4992125"/>
              <a:ext cx="481825" cy="481825"/>
            </a:xfrm>
            <a:custGeom>
              <a:avLst/>
              <a:gdLst/>
              <a:ahLst/>
              <a:cxnLst/>
              <a:rect l="l" t="t" r="r" b="b"/>
              <a:pathLst>
                <a:path w="19273" h="19273" extrusionOk="0">
                  <a:moveTo>
                    <a:pt x="12728" y="5990"/>
                  </a:moveTo>
                  <a:cubicBezTo>
                    <a:pt x="13161" y="5990"/>
                    <a:pt x="13595" y="6156"/>
                    <a:pt x="13925" y="6487"/>
                  </a:cubicBezTo>
                  <a:cubicBezTo>
                    <a:pt x="14587" y="7149"/>
                    <a:pt x="14587" y="8221"/>
                    <a:pt x="13928" y="8884"/>
                  </a:cubicBezTo>
                  <a:lnTo>
                    <a:pt x="10028" y="12780"/>
                  </a:lnTo>
                  <a:cubicBezTo>
                    <a:pt x="9709" y="13100"/>
                    <a:pt x="9278" y="13280"/>
                    <a:pt x="8830" y="13280"/>
                  </a:cubicBezTo>
                  <a:lnTo>
                    <a:pt x="8815" y="13280"/>
                  </a:lnTo>
                  <a:cubicBezTo>
                    <a:pt x="8811" y="13280"/>
                    <a:pt x="8807" y="13280"/>
                    <a:pt x="8804" y="13280"/>
                  </a:cubicBezTo>
                  <a:cubicBezTo>
                    <a:pt x="8362" y="13280"/>
                    <a:pt x="7936" y="13103"/>
                    <a:pt x="7622" y="12789"/>
                  </a:cubicBezTo>
                  <a:lnTo>
                    <a:pt x="5346" y="10528"/>
                  </a:lnTo>
                  <a:cubicBezTo>
                    <a:pt x="4632" y="9877"/>
                    <a:pt x="4605" y="8760"/>
                    <a:pt x="5288" y="8077"/>
                  </a:cubicBezTo>
                  <a:cubicBezTo>
                    <a:pt x="5620" y="7745"/>
                    <a:pt x="6053" y="7581"/>
                    <a:pt x="6485" y="7581"/>
                  </a:cubicBezTo>
                  <a:cubicBezTo>
                    <a:pt x="6944" y="7581"/>
                    <a:pt x="7402" y="7766"/>
                    <a:pt x="7737" y="8134"/>
                  </a:cubicBezTo>
                  <a:lnTo>
                    <a:pt x="8812" y="9206"/>
                  </a:lnTo>
                  <a:lnTo>
                    <a:pt x="11531" y="6487"/>
                  </a:lnTo>
                  <a:cubicBezTo>
                    <a:pt x="11861" y="6156"/>
                    <a:pt x="12294" y="5990"/>
                    <a:pt x="12728" y="5990"/>
                  </a:cubicBezTo>
                  <a:close/>
                  <a:moveTo>
                    <a:pt x="9637" y="1"/>
                  </a:moveTo>
                  <a:cubicBezTo>
                    <a:pt x="7095" y="1"/>
                    <a:pt x="4686" y="1012"/>
                    <a:pt x="2849" y="2849"/>
                  </a:cubicBezTo>
                  <a:cubicBezTo>
                    <a:pt x="1013" y="4686"/>
                    <a:pt x="1" y="7098"/>
                    <a:pt x="1" y="9637"/>
                  </a:cubicBezTo>
                  <a:cubicBezTo>
                    <a:pt x="1" y="12175"/>
                    <a:pt x="1013" y="14587"/>
                    <a:pt x="2849" y="16424"/>
                  </a:cubicBezTo>
                  <a:cubicBezTo>
                    <a:pt x="4686" y="18261"/>
                    <a:pt x="7095" y="19273"/>
                    <a:pt x="9637" y="19273"/>
                  </a:cubicBezTo>
                  <a:cubicBezTo>
                    <a:pt x="12175" y="19273"/>
                    <a:pt x="14584" y="18261"/>
                    <a:pt x="16421" y="16424"/>
                  </a:cubicBezTo>
                  <a:cubicBezTo>
                    <a:pt x="18258" y="14587"/>
                    <a:pt x="19273" y="12175"/>
                    <a:pt x="19273" y="9637"/>
                  </a:cubicBezTo>
                  <a:cubicBezTo>
                    <a:pt x="19273" y="7098"/>
                    <a:pt x="18258" y="4686"/>
                    <a:pt x="16421" y="2849"/>
                  </a:cubicBezTo>
                  <a:cubicBezTo>
                    <a:pt x="14584" y="1012"/>
                    <a:pt x="12175" y="1"/>
                    <a:pt x="963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solidFill>
                  <a:srgbClr val="435D74"/>
                </a:solidFill>
              </a:endParaRPr>
            </a:p>
          </p:txBody>
        </p:sp>
        <p:sp>
          <p:nvSpPr>
            <p:cNvPr id="2826" name="Google Shape;2512;p64">
              <a:extLst>
                <a:ext uri="{FF2B5EF4-FFF2-40B4-BE49-F238E27FC236}">
                  <a16:creationId xmlns:a16="http://schemas.microsoft.com/office/drawing/2014/main" id="{4C7B2C5D-1BB6-1E8D-F8CC-E949FED90807}"/>
                </a:ext>
              </a:extLst>
            </p:cNvPr>
            <p:cNvSpPr/>
            <p:nvPr/>
          </p:nvSpPr>
          <p:spPr>
            <a:xfrm>
              <a:off x="1639625" y="5170175"/>
              <a:ext cx="190100" cy="125750"/>
            </a:xfrm>
            <a:custGeom>
              <a:avLst/>
              <a:gdLst/>
              <a:ahLst/>
              <a:cxnLst/>
              <a:rect l="l" t="t" r="r" b="b"/>
              <a:pathLst>
                <a:path w="7604" h="5030" extrusionOk="0">
                  <a:moveTo>
                    <a:pt x="6852" y="0"/>
                  </a:moveTo>
                  <a:cubicBezTo>
                    <a:pt x="6851" y="0"/>
                    <a:pt x="6850" y="0"/>
                    <a:pt x="6848" y="0"/>
                  </a:cubicBezTo>
                  <a:cubicBezTo>
                    <a:pt x="6698" y="0"/>
                    <a:pt x="6556" y="57"/>
                    <a:pt x="6451" y="163"/>
                  </a:cubicBezTo>
                  <a:lnTo>
                    <a:pt x="3334" y="3279"/>
                  </a:lnTo>
                  <a:cubicBezTo>
                    <a:pt x="3224" y="3391"/>
                    <a:pt x="3080" y="3447"/>
                    <a:pt x="2935" y="3447"/>
                  </a:cubicBezTo>
                  <a:cubicBezTo>
                    <a:pt x="2791" y="3447"/>
                    <a:pt x="2646" y="3391"/>
                    <a:pt x="2536" y="3279"/>
                  </a:cubicBezTo>
                  <a:cubicBezTo>
                    <a:pt x="2533" y="3279"/>
                    <a:pt x="2533" y="3279"/>
                    <a:pt x="2530" y="3276"/>
                  </a:cubicBezTo>
                  <a:cubicBezTo>
                    <a:pt x="2521" y="3267"/>
                    <a:pt x="2509" y="3255"/>
                    <a:pt x="2497" y="3246"/>
                  </a:cubicBezTo>
                  <a:lnTo>
                    <a:pt x="1061" y="1810"/>
                  </a:lnTo>
                  <a:cubicBezTo>
                    <a:pt x="948" y="1678"/>
                    <a:pt x="789" y="1611"/>
                    <a:pt x="629" y="1611"/>
                  </a:cubicBezTo>
                  <a:cubicBezTo>
                    <a:pt x="486" y="1611"/>
                    <a:pt x="342" y="1666"/>
                    <a:pt x="233" y="1777"/>
                  </a:cubicBezTo>
                  <a:cubicBezTo>
                    <a:pt x="1" y="2009"/>
                    <a:pt x="16" y="2391"/>
                    <a:pt x="266" y="2605"/>
                  </a:cubicBezTo>
                  <a:lnTo>
                    <a:pt x="2542" y="4869"/>
                  </a:lnTo>
                  <a:cubicBezTo>
                    <a:pt x="2645" y="4972"/>
                    <a:pt x="2782" y="5029"/>
                    <a:pt x="2926" y="5029"/>
                  </a:cubicBezTo>
                  <a:cubicBezTo>
                    <a:pt x="2929" y="5029"/>
                    <a:pt x="2933" y="5029"/>
                    <a:pt x="2937" y="5029"/>
                  </a:cubicBezTo>
                  <a:lnTo>
                    <a:pt x="2943" y="5029"/>
                  </a:lnTo>
                  <a:cubicBezTo>
                    <a:pt x="3096" y="5029"/>
                    <a:pt x="3241" y="4969"/>
                    <a:pt x="3352" y="4860"/>
                  </a:cubicBezTo>
                  <a:lnTo>
                    <a:pt x="7249" y="964"/>
                  </a:lnTo>
                  <a:cubicBezTo>
                    <a:pt x="7603" y="606"/>
                    <a:pt x="7352" y="0"/>
                    <a:pt x="685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2830" name="Google Shape;2510;p64">
            <a:extLst>
              <a:ext uri="{FF2B5EF4-FFF2-40B4-BE49-F238E27FC236}">
                <a16:creationId xmlns:a16="http://schemas.microsoft.com/office/drawing/2014/main" id="{A28C99AD-0470-D640-58E5-FEC99C1FBC26}"/>
              </a:ext>
            </a:extLst>
          </p:cNvPr>
          <p:cNvGrpSpPr/>
          <p:nvPr/>
        </p:nvGrpSpPr>
        <p:grpSpPr>
          <a:xfrm>
            <a:off x="2482694" y="2418359"/>
            <a:ext cx="325087" cy="325087"/>
            <a:chOff x="1492675" y="4992125"/>
            <a:chExt cx="481825" cy="481825"/>
          </a:xfrm>
          <a:solidFill>
            <a:srgbClr val="FFC000"/>
          </a:solidFill>
        </p:grpSpPr>
        <p:sp>
          <p:nvSpPr>
            <p:cNvPr id="2831" name="Google Shape;2511;p64">
              <a:extLst>
                <a:ext uri="{FF2B5EF4-FFF2-40B4-BE49-F238E27FC236}">
                  <a16:creationId xmlns:a16="http://schemas.microsoft.com/office/drawing/2014/main" id="{AD758FEE-B451-882E-9EA4-C2658D339441}"/>
                </a:ext>
              </a:extLst>
            </p:cNvPr>
            <p:cNvSpPr/>
            <p:nvPr/>
          </p:nvSpPr>
          <p:spPr>
            <a:xfrm>
              <a:off x="1492675" y="4992125"/>
              <a:ext cx="481825" cy="481825"/>
            </a:xfrm>
            <a:custGeom>
              <a:avLst/>
              <a:gdLst/>
              <a:ahLst/>
              <a:cxnLst/>
              <a:rect l="l" t="t" r="r" b="b"/>
              <a:pathLst>
                <a:path w="19273" h="19273" extrusionOk="0">
                  <a:moveTo>
                    <a:pt x="12728" y="5990"/>
                  </a:moveTo>
                  <a:cubicBezTo>
                    <a:pt x="13161" y="5990"/>
                    <a:pt x="13595" y="6156"/>
                    <a:pt x="13925" y="6487"/>
                  </a:cubicBezTo>
                  <a:cubicBezTo>
                    <a:pt x="14587" y="7149"/>
                    <a:pt x="14587" y="8221"/>
                    <a:pt x="13928" y="8884"/>
                  </a:cubicBezTo>
                  <a:lnTo>
                    <a:pt x="10028" y="12780"/>
                  </a:lnTo>
                  <a:cubicBezTo>
                    <a:pt x="9709" y="13100"/>
                    <a:pt x="9278" y="13280"/>
                    <a:pt x="8830" y="13280"/>
                  </a:cubicBezTo>
                  <a:lnTo>
                    <a:pt x="8815" y="13280"/>
                  </a:lnTo>
                  <a:cubicBezTo>
                    <a:pt x="8811" y="13280"/>
                    <a:pt x="8807" y="13280"/>
                    <a:pt x="8804" y="13280"/>
                  </a:cubicBezTo>
                  <a:cubicBezTo>
                    <a:pt x="8362" y="13280"/>
                    <a:pt x="7936" y="13103"/>
                    <a:pt x="7622" y="12789"/>
                  </a:cubicBezTo>
                  <a:lnTo>
                    <a:pt x="5346" y="10528"/>
                  </a:lnTo>
                  <a:cubicBezTo>
                    <a:pt x="4632" y="9877"/>
                    <a:pt x="4605" y="8760"/>
                    <a:pt x="5288" y="8077"/>
                  </a:cubicBezTo>
                  <a:cubicBezTo>
                    <a:pt x="5620" y="7745"/>
                    <a:pt x="6053" y="7581"/>
                    <a:pt x="6485" y="7581"/>
                  </a:cubicBezTo>
                  <a:cubicBezTo>
                    <a:pt x="6944" y="7581"/>
                    <a:pt x="7402" y="7766"/>
                    <a:pt x="7737" y="8134"/>
                  </a:cubicBezTo>
                  <a:lnTo>
                    <a:pt x="8812" y="9206"/>
                  </a:lnTo>
                  <a:lnTo>
                    <a:pt x="11531" y="6487"/>
                  </a:lnTo>
                  <a:cubicBezTo>
                    <a:pt x="11861" y="6156"/>
                    <a:pt x="12294" y="5990"/>
                    <a:pt x="12728" y="5990"/>
                  </a:cubicBezTo>
                  <a:close/>
                  <a:moveTo>
                    <a:pt x="9637" y="1"/>
                  </a:moveTo>
                  <a:cubicBezTo>
                    <a:pt x="7095" y="1"/>
                    <a:pt x="4686" y="1012"/>
                    <a:pt x="2849" y="2849"/>
                  </a:cubicBezTo>
                  <a:cubicBezTo>
                    <a:pt x="1013" y="4686"/>
                    <a:pt x="1" y="7098"/>
                    <a:pt x="1" y="9637"/>
                  </a:cubicBezTo>
                  <a:cubicBezTo>
                    <a:pt x="1" y="12175"/>
                    <a:pt x="1013" y="14587"/>
                    <a:pt x="2849" y="16424"/>
                  </a:cubicBezTo>
                  <a:cubicBezTo>
                    <a:pt x="4686" y="18261"/>
                    <a:pt x="7095" y="19273"/>
                    <a:pt x="9637" y="19273"/>
                  </a:cubicBezTo>
                  <a:cubicBezTo>
                    <a:pt x="12175" y="19273"/>
                    <a:pt x="14584" y="18261"/>
                    <a:pt x="16421" y="16424"/>
                  </a:cubicBezTo>
                  <a:cubicBezTo>
                    <a:pt x="18258" y="14587"/>
                    <a:pt x="19273" y="12175"/>
                    <a:pt x="19273" y="9637"/>
                  </a:cubicBezTo>
                  <a:cubicBezTo>
                    <a:pt x="19273" y="7098"/>
                    <a:pt x="18258" y="4686"/>
                    <a:pt x="16421" y="2849"/>
                  </a:cubicBezTo>
                  <a:cubicBezTo>
                    <a:pt x="14584" y="1012"/>
                    <a:pt x="12175" y="1"/>
                    <a:pt x="963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solidFill>
                  <a:srgbClr val="435D74"/>
                </a:solidFill>
              </a:endParaRPr>
            </a:p>
          </p:txBody>
        </p:sp>
        <p:sp>
          <p:nvSpPr>
            <p:cNvPr id="2832" name="Google Shape;2512;p64">
              <a:extLst>
                <a:ext uri="{FF2B5EF4-FFF2-40B4-BE49-F238E27FC236}">
                  <a16:creationId xmlns:a16="http://schemas.microsoft.com/office/drawing/2014/main" id="{BDDAAD3B-AF3A-37FD-93F4-52A47F8CA1A0}"/>
                </a:ext>
              </a:extLst>
            </p:cNvPr>
            <p:cNvSpPr/>
            <p:nvPr/>
          </p:nvSpPr>
          <p:spPr>
            <a:xfrm>
              <a:off x="1639625" y="5170175"/>
              <a:ext cx="190100" cy="125750"/>
            </a:xfrm>
            <a:custGeom>
              <a:avLst/>
              <a:gdLst/>
              <a:ahLst/>
              <a:cxnLst/>
              <a:rect l="l" t="t" r="r" b="b"/>
              <a:pathLst>
                <a:path w="7604" h="5030" extrusionOk="0">
                  <a:moveTo>
                    <a:pt x="6852" y="0"/>
                  </a:moveTo>
                  <a:cubicBezTo>
                    <a:pt x="6851" y="0"/>
                    <a:pt x="6850" y="0"/>
                    <a:pt x="6848" y="0"/>
                  </a:cubicBezTo>
                  <a:cubicBezTo>
                    <a:pt x="6698" y="0"/>
                    <a:pt x="6556" y="57"/>
                    <a:pt x="6451" y="163"/>
                  </a:cubicBezTo>
                  <a:lnTo>
                    <a:pt x="3334" y="3279"/>
                  </a:lnTo>
                  <a:cubicBezTo>
                    <a:pt x="3224" y="3391"/>
                    <a:pt x="3080" y="3447"/>
                    <a:pt x="2935" y="3447"/>
                  </a:cubicBezTo>
                  <a:cubicBezTo>
                    <a:pt x="2791" y="3447"/>
                    <a:pt x="2646" y="3391"/>
                    <a:pt x="2536" y="3279"/>
                  </a:cubicBezTo>
                  <a:cubicBezTo>
                    <a:pt x="2533" y="3279"/>
                    <a:pt x="2533" y="3279"/>
                    <a:pt x="2530" y="3276"/>
                  </a:cubicBezTo>
                  <a:cubicBezTo>
                    <a:pt x="2521" y="3267"/>
                    <a:pt x="2509" y="3255"/>
                    <a:pt x="2497" y="3246"/>
                  </a:cubicBezTo>
                  <a:lnTo>
                    <a:pt x="1061" y="1810"/>
                  </a:lnTo>
                  <a:cubicBezTo>
                    <a:pt x="948" y="1678"/>
                    <a:pt x="789" y="1611"/>
                    <a:pt x="629" y="1611"/>
                  </a:cubicBezTo>
                  <a:cubicBezTo>
                    <a:pt x="486" y="1611"/>
                    <a:pt x="342" y="1666"/>
                    <a:pt x="233" y="1777"/>
                  </a:cubicBezTo>
                  <a:cubicBezTo>
                    <a:pt x="1" y="2009"/>
                    <a:pt x="16" y="2391"/>
                    <a:pt x="266" y="2605"/>
                  </a:cubicBezTo>
                  <a:lnTo>
                    <a:pt x="2542" y="4869"/>
                  </a:lnTo>
                  <a:cubicBezTo>
                    <a:pt x="2645" y="4972"/>
                    <a:pt x="2782" y="5029"/>
                    <a:pt x="2926" y="5029"/>
                  </a:cubicBezTo>
                  <a:cubicBezTo>
                    <a:pt x="2929" y="5029"/>
                    <a:pt x="2933" y="5029"/>
                    <a:pt x="2937" y="5029"/>
                  </a:cubicBezTo>
                  <a:lnTo>
                    <a:pt x="2943" y="5029"/>
                  </a:lnTo>
                  <a:cubicBezTo>
                    <a:pt x="3096" y="5029"/>
                    <a:pt x="3241" y="4969"/>
                    <a:pt x="3352" y="4860"/>
                  </a:cubicBezTo>
                  <a:lnTo>
                    <a:pt x="7249" y="964"/>
                  </a:lnTo>
                  <a:cubicBezTo>
                    <a:pt x="7603" y="606"/>
                    <a:pt x="7352" y="0"/>
                    <a:pt x="685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2833" name="Google Shape;2510;p64">
            <a:extLst>
              <a:ext uri="{FF2B5EF4-FFF2-40B4-BE49-F238E27FC236}">
                <a16:creationId xmlns:a16="http://schemas.microsoft.com/office/drawing/2014/main" id="{218943DB-34AB-4EEA-C44D-58CF8446A505}"/>
              </a:ext>
            </a:extLst>
          </p:cNvPr>
          <p:cNvGrpSpPr/>
          <p:nvPr/>
        </p:nvGrpSpPr>
        <p:grpSpPr>
          <a:xfrm>
            <a:off x="1825895" y="2425444"/>
            <a:ext cx="325087" cy="325087"/>
            <a:chOff x="1492675" y="4992125"/>
            <a:chExt cx="481825" cy="481825"/>
          </a:xfrm>
          <a:solidFill>
            <a:srgbClr val="FFC000"/>
          </a:solidFill>
        </p:grpSpPr>
        <p:sp>
          <p:nvSpPr>
            <p:cNvPr id="2834" name="Google Shape;2511;p64">
              <a:extLst>
                <a:ext uri="{FF2B5EF4-FFF2-40B4-BE49-F238E27FC236}">
                  <a16:creationId xmlns:a16="http://schemas.microsoft.com/office/drawing/2014/main" id="{6413B284-82EE-8651-FE9D-BE8F9A676042}"/>
                </a:ext>
              </a:extLst>
            </p:cNvPr>
            <p:cNvSpPr/>
            <p:nvPr/>
          </p:nvSpPr>
          <p:spPr>
            <a:xfrm>
              <a:off x="1492675" y="4992125"/>
              <a:ext cx="481825" cy="481825"/>
            </a:xfrm>
            <a:custGeom>
              <a:avLst/>
              <a:gdLst/>
              <a:ahLst/>
              <a:cxnLst/>
              <a:rect l="l" t="t" r="r" b="b"/>
              <a:pathLst>
                <a:path w="19273" h="19273" extrusionOk="0">
                  <a:moveTo>
                    <a:pt x="12728" y="5990"/>
                  </a:moveTo>
                  <a:cubicBezTo>
                    <a:pt x="13161" y="5990"/>
                    <a:pt x="13595" y="6156"/>
                    <a:pt x="13925" y="6487"/>
                  </a:cubicBezTo>
                  <a:cubicBezTo>
                    <a:pt x="14587" y="7149"/>
                    <a:pt x="14587" y="8221"/>
                    <a:pt x="13928" y="8884"/>
                  </a:cubicBezTo>
                  <a:lnTo>
                    <a:pt x="10028" y="12780"/>
                  </a:lnTo>
                  <a:cubicBezTo>
                    <a:pt x="9709" y="13100"/>
                    <a:pt x="9278" y="13280"/>
                    <a:pt x="8830" y="13280"/>
                  </a:cubicBezTo>
                  <a:lnTo>
                    <a:pt x="8815" y="13280"/>
                  </a:lnTo>
                  <a:cubicBezTo>
                    <a:pt x="8811" y="13280"/>
                    <a:pt x="8807" y="13280"/>
                    <a:pt x="8804" y="13280"/>
                  </a:cubicBezTo>
                  <a:cubicBezTo>
                    <a:pt x="8362" y="13280"/>
                    <a:pt x="7936" y="13103"/>
                    <a:pt x="7622" y="12789"/>
                  </a:cubicBezTo>
                  <a:lnTo>
                    <a:pt x="5346" y="10528"/>
                  </a:lnTo>
                  <a:cubicBezTo>
                    <a:pt x="4632" y="9877"/>
                    <a:pt x="4605" y="8760"/>
                    <a:pt x="5288" y="8077"/>
                  </a:cubicBezTo>
                  <a:cubicBezTo>
                    <a:pt x="5620" y="7745"/>
                    <a:pt x="6053" y="7581"/>
                    <a:pt x="6485" y="7581"/>
                  </a:cubicBezTo>
                  <a:cubicBezTo>
                    <a:pt x="6944" y="7581"/>
                    <a:pt x="7402" y="7766"/>
                    <a:pt x="7737" y="8134"/>
                  </a:cubicBezTo>
                  <a:lnTo>
                    <a:pt x="8812" y="9206"/>
                  </a:lnTo>
                  <a:lnTo>
                    <a:pt x="11531" y="6487"/>
                  </a:lnTo>
                  <a:cubicBezTo>
                    <a:pt x="11861" y="6156"/>
                    <a:pt x="12294" y="5990"/>
                    <a:pt x="12728" y="5990"/>
                  </a:cubicBezTo>
                  <a:close/>
                  <a:moveTo>
                    <a:pt x="9637" y="1"/>
                  </a:moveTo>
                  <a:cubicBezTo>
                    <a:pt x="7095" y="1"/>
                    <a:pt x="4686" y="1012"/>
                    <a:pt x="2849" y="2849"/>
                  </a:cubicBezTo>
                  <a:cubicBezTo>
                    <a:pt x="1013" y="4686"/>
                    <a:pt x="1" y="7098"/>
                    <a:pt x="1" y="9637"/>
                  </a:cubicBezTo>
                  <a:cubicBezTo>
                    <a:pt x="1" y="12175"/>
                    <a:pt x="1013" y="14587"/>
                    <a:pt x="2849" y="16424"/>
                  </a:cubicBezTo>
                  <a:cubicBezTo>
                    <a:pt x="4686" y="18261"/>
                    <a:pt x="7095" y="19273"/>
                    <a:pt x="9637" y="19273"/>
                  </a:cubicBezTo>
                  <a:cubicBezTo>
                    <a:pt x="12175" y="19273"/>
                    <a:pt x="14584" y="18261"/>
                    <a:pt x="16421" y="16424"/>
                  </a:cubicBezTo>
                  <a:cubicBezTo>
                    <a:pt x="18258" y="14587"/>
                    <a:pt x="19273" y="12175"/>
                    <a:pt x="19273" y="9637"/>
                  </a:cubicBezTo>
                  <a:cubicBezTo>
                    <a:pt x="19273" y="7098"/>
                    <a:pt x="18258" y="4686"/>
                    <a:pt x="16421" y="2849"/>
                  </a:cubicBezTo>
                  <a:cubicBezTo>
                    <a:pt x="14584" y="1012"/>
                    <a:pt x="12175" y="1"/>
                    <a:pt x="963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solidFill>
                  <a:srgbClr val="435D74"/>
                </a:solidFill>
              </a:endParaRPr>
            </a:p>
          </p:txBody>
        </p:sp>
        <p:sp>
          <p:nvSpPr>
            <p:cNvPr id="2835" name="Google Shape;2512;p64">
              <a:extLst>
                <a:ext uri="{FF2B5EF4-FFF2-40B4-BE49-F238E27FC236}">
                  <a16:creationId xmlns:a16="http://schemas.microsoft.com/office/drawing/2014/main" id="{05C0633A-6946-B51E-9A7C-76503C30561D}"/>
                </a:ext>
              </a:extLst>
            </p:cNvPr>
            <p:cNvSpPr/>
            <p:nvPr/>
          </p:nvSpPr>
          <p:spPr>
            <a:xfrm>
              <a:off x="1639625" y="5170175"/>
              <a:ext cx="190100" cy="125750"/>
            </a:xfrm>
            <a:custGeom>
              <a:avLst/>
              <a:gdLst/>
              <a:ahLst/>
              <a:cxnLst/>
              <a:rect l="l" t="t" r="r" b="b"/>
              <a:pathLst>
                <a:path w="7604" h="5030" extrusionOk="0">
                  <a:moveTo>
                    <a:pt x="6852" y="0"/>
                  </a:moveTo>
                  <a:cubicBezTo>
                    <a:pt x="6851" y="0"/>
                    <a:pt x="6850" y="0"/>
                    <a:pt x="6848" y="0"/>
                  </a:cubicBezTo>
                  <a:cubicBezTo>
                    <a:pt x="6698" y="0"/>
                    <a:pt x="6556" y="57"/>
                    <a:pt x="6451" y="163"/>
                  </a:cubicBezTo>
                  <a:lnTo>
                    <a:pt x="3334" y="3279"/>
                  </a:lnTo>
                  <a:cubicBezTo>
                    <a:pt x="3224" y="3391"/>
                    <a:pt x="3080" y="3447"/>
                    <a:pt x="2935" y="3447"/>
                  </a:cubicBezTo>
                  <a:cubicBezTo>
                    <a:pt x="2791" y="3447"/>
                    <a:pt x="2646" y="3391"/>
                    <a:pt x="2536" y="3279"/>
                  </a:cubicBezTo>
                  <a:cubicBezTo>
                    <a:pt x="2533" y="3279"/>
                    <a:pt x="2533" y="3279"/>
                    <a:pt x="2530" y="3276"/>
                  </a:cubicBezTo>
                  <a:cubicBezTo>
                    <a:pt x="2521" y="3267"/>
                    <a:pt x="2509" y="3255"/>
                    <a:pt x="2497" y="3246"/>
                  </a:cubicBezTo>
                  <a:lnTo>
                    <a:pt x="1061" y="1810"/>
                  </a:lnTo>
                  <a:cubicBezTo>
                    <a:pt x="948" y="1678"/>
                    <a:pt x="789" y="1611"/>
                    <a:pt x="629" y="1611"/>
                  </a:cubicBezTo>
                  <a:cubicBezTo>
                    <a:pt x="486" y="1611"/>
                    <a:pt x="342" y="1666"/>
                    <a:pt x="233" y="1777"/>
                  </a:cubicBezTo>
                  <a:cubicBezTo>
                    <a:pt x="1" y="2009"/>
                    <a:pt x="16" y="2391"/>
                    <a:pt x="266" y="2605"/>
                  </a:cubicBezTo>
                  <a:lnTo>
                    <a:pt x="2542" y="4869"/>
                  </a:lnTo>
                  <a:cubicBezTo>
                    <a:pt x="2645" y="4972"/>
                    <a:pt x="2782" y="5029"/>
                    <a:pt x="2926" y="5029"/>
                  </a:cubicBezTo>
                  <a:cubicBezTo>
                    <a:pt x="2929" y="5029"/>
                    <a:pt x="2933" y="5029"/>
                    <a:pt x="2937" y="5029"/>
                  </a:cubicBezTo>
                  <a:lnTo>
                    <a:pt x="2943" y="5029"/>
                  </a:lnTo>
                  <a:cubicBezTo>
                    <a:pt x="3096" y="5029"/>
                    <a:pt x="3241" y="4969"/>
                    <a:pt x="3352" y="4860"/>
                  </a:cubicBezTo>
                  <a:lnTo>
                    <a:pt x="7249" y="964"/>
                  </a:lnTo>
                  <a:cubicBezTo>
                    <a:pt x="7603" y="606"/>
                    <a:pt x="7352" y="0"/>
                    <a:pt x="685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sp>
        <p:nvSpPr>
          <p:cNvPr id="2838" name="Google Shape;2512;p64">
            <a:extLst>
              <a:ext uri="{FF2B5EF4-FFF2-40B4-BE49-F238E27FC236}">
                <a16:creationId xmlns:a16="http://schemas.microsoft.com/office/drawing/2014/main" id="{6ACC9B34-9299-AD51-DE75-A4FA11546FF8}"/>
              </a:ext>
            </a:extLst>
          </p:cNvPr>
          <p:cNvSpPr/>
          <p:nvPr/>
        </p:nvSpPr>
        <p:spPr>
          <a:xfrm>
            <a:off x="4882437" y="133485"/>
            <a:ext cx="128260" cy="84843"/>
          </a:xfrm>
          <a:custGeom>
            <a:avLst/>
            <a:gdLst/>
            <a:ahLst/>
            <a:cxnLst/>
            <a:rect l="l" t="t" r="r" b="b"/>
            <a:pathLst>
              <a:path w="7604" h="5030" extrusionOk="0">
                <a:moveTo>
                  <a:pt x="6852" y="0"/>
                </a:moveTo>
                <a:cubicBezTo>
                  <a:pt x="6851" y="0"/>
                  <a:pt x="6850" y="0"/>
                  <a:pt x="6848" y="0"/>
                </a:cubicBezTo>
                <a:cubicBezTo>
                  <a:pt x="6698" y="0"/>
                  <a:pt x="6556" y="57"/>
                  <a:pt x="6451" y="163"/>
                </a:cubicBezTo>
                <a:lnTo>
                  <a:pt x="3334" y="3279"/>
                </a:lnTo>
                <a:cubicBezTo>
                  <a:pt x="3224" y="3391"/>
                  <a:pt x="3080" y="3447"/>
                  <a:pt x="2935" y="3447"/>
                </a:cubicBezTo>
                <a:cubicBezTo>
                  <a:pt x="2791" y="3447"/>
                  <a:pt x="2646" y="3391"/>
                  <a:pt x="2536" y="3279"/>
                </a:cubicBezTo>
                <a:cubicBezTo>
                  <a:pt x="2533" y="3279"/>
                  <a:pt x="2533" y="3279"/>
                  <a:pt x="2530" y="3276"/>
                </a:cubicBezTo>
                <a:cubicBezTo>
                  <a:pt x="2521" y="3267"/>
                  <a:pt x="2509" y="3255"/>
                  <a:pt x="2497" y="3246"/>
                </a:cubicBezTo>
                <a:lnTo>
                  <a:pt x="1061" y="1810"/>
                </a:lnTo>
                <a:cubicBezTo>
                  <a:pt x="948" y="1678"/>
                  <a:pt x="789" y="1611"/>
                  <a:pt x="629" y="1611"/>
                </a:cubicBezTo>
                <a:cubicBezTo>
                  <a:pt x="486" y="1611"/>
                  <a:pt x="342" y="1666"/>
                  <a:pt x="233" y="1777"/>
                </a:cubicBezTo>
                <a:cubicBezTo>
                  <a:pt x="1" y="2009"/>
                  <a:pt x="16" y="2391"/>
                  <a:pt x="266" y="2605"/>
                </a:cubicBezTo>
                <a:lnTo>
                  <a:pt x="2542" y="4869"/>
                </a:lnTo>
                <a:cubicBezTo>
                  <a:pt x="2645" y="4972"/>
                  <a:pt x="2782" y="5029"/>
                  <a:pt x="2926" y="5029"/>
                </a:cubicBezTo>
                <a:cubicBezTo>
                  <a:pt x="2929" y="5029"/>
                  <a:pt x="2933" y="5029"/>
                  <a:pt x="2937" y="5029"/>
                </a:cubicBezTo>
                <a:lnTo>
                  <a:pt x="2943" y="5029"/>
                </a:lnTo>
                <a:cubicBezTo>
                  <a:pt x="3096" y="5029"/>
                  <a:pt x="3241" y="4969"/>
                  <a:pt x="3352" y="4860"/>
                </a:cubicBezTo>
                <a:lnTo>
                  <a:pt x="7249" y="964"/>
                </a:lnTo>
                <a:cubicBezTo>
                  <a:pt x="7603" y="606"/>
                  <a:pt x="7352" y="0"/>
                  <a:pt x="6852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435D74"/>
              </a:solidFill>
            </a:endParaRPr>
          </a:p>
        </p:txBody>
      </p:sp>
      <p:grpSp>
        <p:nvGrpSpPr>
          <p:cNvPr id="2839" name="Google Shape;2510;p64">
            <a:extLst>
              <a:ext uri="{FF2B5EF4-FFF2-40B4-BE49-F238E27FC236}">
                <a16:creationId xmlns:a16="http://schemas.microsoft.com/office/drawing/2014/main" id="{29B8D447-F5C7-3A76-0730-3C47739DF653}"/>
              </a:ext>
            </a:extLst>
          </p:cNvPr>
          <p:cNvGrpSpPr/>
          <p:nvPr/>
        </p:nvGrpSpPr>
        <p:grpSpPr>
          <a:xfrm>
            <a:off x="3608393" y="4828728"/>
            <a:ext cx="215052" cy="231854"/>
            <a:chOff x="1492675" y="4992125"/>
            <a:chExt cx="481825" cy="481825"/>
          </a:xfrm>
          <a:solidFill>
            <a:srgbClr val="FFC000"/>
          </a:solidFill>
        </p:grpSpPr>
        <p:sp>
          <p:nvSpPr>
            <p:cNvPr id="2840" name="Google Shape;2511;p64">
              <a:extLst>
                <a:ext uri="{FF2B5EF4-FFF2-40B4-BE49-F238E27FC236}">
                  <a16:creationId xmlns:a16="http://schemas.microsoft.com/office/drawing/2014/main" id="{93E892F4-CFDB-0764-7059-34DF27650E60}"/>
                </a:ext>
              </a:extLst>
            </p:cNvPr>
            <p:cNvSpPr/>
            <p:nvPr/>
          </p:nvSpPr>
          <p:spPr>
            <a:xfrm>
              <a:off x="1492675" y="4992125"/>
              <a:ext cx="481825" cy="481825"/>
            </a:xfrm>
            <a:custGeom>
              <a:avLst/>
              <a:gdLst/>
              <a:ahLst/>
              <a:cxnLst/>
              <a:rect l="l" t="t" r="r" b="b"/>
              <a:pathLst>
                <a:path w="19273" h="19273" extrusionOk="0">
                  <a:moveTo>
                    <a:pt x="12728" y="5990"/>
                  </a:moveTo>
                  <a:cubicBezTo>
                    <a:pt x="13161" y="5990"/>
                    <a:pt x="13595" y="6156"/>
                    <a:pt x="13925" y="6487"/>
                  </a:cubicBezTo>
                  <a:cubicBezTo>
                    <a:pt x="14587" y="7149"/>
                    <a:pt x="14587" y="8221"/>
                    <a:pt x="13928" y="8884"/>
                  </a:cubicBezTo>
                  <a:lnTo>
                    <a:pt x="10028" y="12780"/>
                  </a:lnTo>
                  <a:cubicBezTo>
                    <a:pt x="9709" y="13100"/>
                    <a:pt x="9278" y="13280"/>
                    <a:pt x="8830" y="13280"/>
                  </a:cubicBezTo>
                  <a:lnTo>
                    <a:pt x="8815" y="13280"/>
                  </a:lnTo>
                  <a:cubicBezTo>
                    <a:pt x="8811" y="13280"/>
                    <a:pt x="8807" y="13280"/>
                    <a:pt x="8804" y="13280"/>
                  </a:cubicBezTo>
                  <a:cubicBezTo>
                    <a:pt x="8362" y="13280"/>
                    <a:pt x="7936" y="13103"/>
                    <a:pt x="7622" y="12789"/>
                  </a:cubicBezTo>
                  <a:lnTo>
                    <a:pt x="5346" y="10528"/>
                  </a:lnTo>
                  <a:cubicBezTo>
                    <a:pt x="4632" y="9877"/>
                    <a:pt x="4605" y="8760"/>
                    <a:pt x="5288" y="8077"/>
                  </a:cubicBezTo>
                  <a:cubicBezTo>
                    <a:pt x="5620" y="7745"/>
                    <a:pt x="6053" y="7581"/>
                    <a:pt x="6485" y="7581"/>
                  </a:cubicBezTo>
                  <a:cubicBezTo>
                    <a:pt x="6944" y="7581"/>
                    <a:pt x="7402" y="7766"/>
                    <a:pt x="7737" y="8134"/>
                  </a:cubicBezTo>
                  <a:lnTo>
                    <a:pt x="8812" y="9206"/>
                  </a:lnTo>
                  <a:lnTo>
                    <a:pt x="11531" y="6487"/>
                  </a:lnTo>
                  <a:cubicBezTo>
                    <a:pt x="11861" y="6156"/>
                    <a:pt x="12294" y="5990"/>
                    <a:pt x="12728" y="5990"/>
                  </a:cubicBezTo>
                  <a:close/>
                  <a:moveTo>
                    <a:pt x="9637" y="1"/>
                  </a:moveTo>
                  <a:cubicBezTo>
                    <a:pt x="7095" y="1"/>
                    <a:pt x="4686" y="1012"/>
                    <a:pt x="2849" y="2849"/>
                  </a:cubicBezTo>
                  <a:cubicBezTo>
                    <a:pt x="1013" y="4686"/>
                    <a:pt x="1" y="7098"/>
                    <a:pt x="1" y="9637"/>
                  </a:cubicBezTo>
                  <a:cubicBezTo>
                    <a:pt x="1" y="12175"/>
                    <a:pt x="1013" y="14587"/>
                    <a:pt x="2849" y="16424"/>
                  </a:cubicBezTo>
                  <a:cubicBezTo>
                    <a:pt x="4686" y="18261"/>
                    <a:pt x="7095" y="19273"/>
                    <a:pt x="9637" y="19273"/>
                  </a:cubicBezTo>
                  <a:cubicBezTo>
                    <a:pt x="12175" y="19273"/>
                    <a:pt x="14584" y="18261"/>
                    <a:pt x="16421" y="16424"/>
                  </a:cubicBezTo>
                  <a:cubicBezTo>
                    <a:pt x="18258" y="14587"/>
                    <a:pt x="19273" y="12175"/>
                    <a:pt x="19273" y="9637"/>
                  </a:cubicBezTo>
                  <a:cubicBezTo>
                    <a:pt x="19273" y="7098"/>
                    <a:pt x="18258" y="4686"/>
                    <a:pt x="16421" y="2849"/>
                  </a:cubicBezTo>
                  <a:cubicBezTo>
                    <a:pt x="14584" y="1012"/>
                    <a:pt x="12175" y="1"/>
                    <a:pt x="963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solidFill>
                  <a:srgbClr val="435D74"/>
                </a:solidFill>
              </a:endParaRPr>
            </a:p>
          </p:txBody>
        </p:sp>
        <p:sp>
          <p:nvSpPr>
            <p:cNvPr id="2841" name="Google Shape;2512;p64">
              <a:extLst>
                <a:ext uri="{FF2B5EF4-FFF2-40B4-BE49-F238E27FC236}">
                  <a16:creationId xmlns:a16="http://schemas.microsoft.com/office/drawing/2014/main" id="{A26CD2A6-4622-71DF-8193-946FBE75E464}"/>
                </a:ext>
              </a:extLst>
            </p:cNvPr>
            <p:cNvSpPr/>
            <p:nvPr/>
          </p:nvSpPr>
          <p:spPr>
            <a:xfrm>
              <a:off x="1639625" y="5170175"/>
              <a:ext cx="190100" cy="125750"/>
            </a:xfrm>
            <a:custGeom>
              <a:avLst/>
              <a:gdLst/>
              <a:ahLst/>
              <a:cxnLst/>
              <a:rect l="l" t="t" r="r" b="b"/>
              <a:pathLst>
                <a:path w="7604" h="5030" extrusionOk="0">
                  <a:moveTo>
                    <a:pt x="6852" y="0"/>
                  </a:moveTo>
                  <a:cubicBezTo>
                    <a:pt x="6851" y="0"/>
                    <a:pt x="6850" y="0"/>
                    <a:pt x="6848" y="0"/>
                  </a:cubicBezTo>
                  <a:cubicBezTo>
                    <a:pt x="6698" y="0"/>
                    <a:pt x="6556" y="57"/>
                    <a:pt x="6451" y="163"/>
                  </a:cubicBezTo>
                  <a:lnTo>
                    <a:pt x="3334" y="3279"/>
                  </a:lnTo>
                  <a:cubicBezTo>
                    <a:pt x="3224" y="3391"/>
                    <a:pt x="3080" y="3447"/>
                    <a:pt x="2935" y="3447"/>
                  </a:cubicBezTo>
                  <a:cubicBezTo>
                    <a:pt x="2791" y="3447"/>
                    <a:pt x="2646" y="3391"/>
                    <a:pt x="2536" y="3279"/>
                  </a:cubicBezTo>
                  <a:cubicBezTo>
                    <a:pt x="2533" y="3279"/>
                    <a:pt x="2533" y="3279"/>
                    <a:pt x="2530" y="3276"/>
                  </a:cubicBezTo>
                  <a:cubicBezTo>
                    <a:pt x="2521" y="3267"/>
                    <a:pt x="2509" y="3255"/>
                    <a:pt x="2497" y="3246"/>
                  </a:cubicBezTo>
                  <a:lnTo>
                    <a:pt x="1061" y="1810"/>
                  </a:lnTo>
                  <a:cubicBezTo>
                    <a:pt x="948" y="1678"/>
                    <a:pt x="789" y="1611"/>
                    <a:pt x="629" y="1611"/>
                  </a:cubicBezTo>
                  <a:cubicBezTo>
                    <a:pt x="486" y="1611"/>
                    <a:pt x="342" y="1666"/>
                    <a:pt x="233" y="1777"/>
                  </a:cubicBezTo>
                  <a:cubicBezTo>
                    <a:pt x="1" y="2009"/>
                    <a:pt x="16" y="2391"/>
                    <a:pt x="266" y="2605"/>
                  </a:cubicBezTo>
                  <a:lnTo>
                    <a:pt x="2542" y="4869"/>
                  </a:lnTo>
                  <a:cubicBezTo>
                    <a:pt x="2645" y="4972"/>
                    <a:pt x="2782" y="5029"/>
                    <a:pt x="2926" y="5029"/>
                  </a:cubicBezTo>
                  <a:cubicBezTo>
                    <a:pt x="2929" y="5029"/>
                    <a:pt x="2933" y="5029"/>
                    <a:pt x="2937" y="5029"/>
                  </a:cubicBezTo>
                  <a:lnTo>
                    <a:pt x="2943" y="5029"/>
                  </a:lnTo>
                  <a:cubicBezTo>
                    <a:pt x="3096" y="5029"/>
                    <a:pt x="3241" y="4969"/>
                    <a:pt x="3352" y="4860"/>
                  </a:cubicBezTo>
                  <a:lnTo>
                    <a:pt x="7249" y="964"/>
                  </a:lnTo>
                  <a:cubicBezTo>
                    <a:pt x="7603" y="606"/>
                    <a:pt x="7352" y="0"/>
                    <a:pt x="685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sp>
        <p:nvSpPr>
          <p:cNvPr id="2842" name="Textfeld 2841">
            <a:extLst>
              <a:ext uri="{FF2B5EF4-FFF2-40B4-BE49-F238E27FC236}">
                <a16:creationId xmlns:a16="http://schemas.microsoft.com/office/drawing/2014/main" id="{02A50A69-2BAE-DA36-8542-F6606155132C}"/>
              </a:ext>
            </a:extLst>
          </p:cNvPr>
          <p:cNvSpPr txBox="1"/>
          <p:nvPr/>
        </p:nvSpPr>
        <p:spPr>
          <a:xfrm>
            <a:off x="3914683" y="4685113"/>
            <a:ext cx="5151697" cy="891540"/>
          </a:xfrm>
          <a:prstGeom prst="rect">
            <a:avLst/>
          </a:prstGeom>
          <a:noFill/>
          <a:ln w="0">
            <a:noFill/>
          </a:ln>
        </p:spPr>
        <p:txBody>
          <a:bodyPr lIns="67500" tIns="33750" rIns="67500" bIns="33750" anchor="t">
            <a:normAutofit fontScale="93333"/>
          </a:bodyPr>
          <a:lstStyle/>
          <a:p>
            <a:r>
              <a:rPr lang="de-DE" sz="450" b="1" dirty="0"/>
              <a:t>WEBKAMERA-ERWACHSENEN-INHALT-ÜBERWACHUNG / BLOCKIERUNG: </a:t>
            </a:r>
            <a:r>
              <a:rPr lang="de-DE" sz="450" dirty="0"/>
              <a:t>Überwachung und Blockierung sind nur für die Aufnahme von nackten Fotos verfügbar, nicht für Webcam-Sex oder das Aufnehmen von nackten Videos.</a:t>
            </a:r>
          </a:p>
          <a:p>
            <a:r>
              <a:rPr lang="de-DE" sz="450" b="1" dirty="0"/>
              <a:t>TEXT- UND SOZIALE-MEDIEN-ÜBERWACHUNG: </a:t>
            </a:r>
            <a:r>
              <a:rPr lang="de-DE" sz="450" dirty="0"/>
              <a:t>Es wird nur die Textüberwachung unterstützt.</a:t>
            </a:r>
          </a:p>
          <a:p>
            <a:r>
              <a:rPr lang="de-DE" sz="450" b="1" dirty="0"/>
              <a:t>BILD-SCHIRM-ERWACHSENEN-INHALT-ÜBERWACHUNG: </a:t>
            </a:r>
            <a:r>
              <a:rPr lang="de-DE" sz="450" dirty="0"/>
              <a:t>Die Überwachung ist auf bestimmte, spezifische Apps beschränkt und hat einen sehr eingeschränkten Umfang.</a:t>
            </a:r>
          </a:p>
          <a:p>
            <a:r>
              <a:rPr lang="de-DE" sz="450" b="1" dirty="0"/>
              <a:t>VPN-ANNULLIERER: </a:t>
            </a:r>
            <a:r>
              <a:rPr lang="de-DE" sz="450" dirty="0"/>
              <a:t>Entweder installierte VPN-Apps oder browserbasierte VPN-Apps können blockiert werden, aber nicht beide gleichzeitig.</a:t>
            </a:r>
          </a:p>
          <a:p>
            <a:r>
              <a:rPr lang="de-DE" sz="450" b="1" dirty="0"/>
              <a:t>ENTFERNUNGSSCHUTZ: </a:t>
            </a:r>
            <a:r>
              <a:rPr lang="de-DE" sz="450" dirty="0"/>
              <a:t>Wenn die tägliche Berichtsfunktion aktiviert ist, können Eltern feststellen, ob die App entfernt wurde oder nicht.</a:t>
            </a:r>
          </a:p>
        </p:txBody>
      </p:sp>
      <p:grpSp>
        <p:nvGrpSpPr>
          <p:cNvPr id="2843" name="Google Shape;2522;p64">
            <a:extLst>
              <a:ext uri="{FF2B5EF4-FFF2-40B4-BE49-F238E27FC236}">
                <a16:creationId xmlns:a16="http://schemas.microsoft.com/office/drawing/2014/main" id="{D7D558A3-268A-E6AF-4896-71BE392CB6D9}"/>
              </a:ext>
            </a:extLst>
          </p:cNvPr>
          <p:cNvGrpSpPr/>
          <p:nvPr/>
        </p:nvGrpSpPr>
        <p:grpSpPr>
          <a:xfrm>
            <a:off x="5326854" y="2419979"/>
            <a:ext cx="325087" cy="325087"/>
            <a:chOff x="2085525" y="4992125"/>
            <a:chExt cx="481825" cy="481825"/>
          </a:xfrm>
          <a:solidFill>
            <a:srgbClr val="FF0000"/>
          </a:solidFill>
        </p:grpSpPr>
        <p:sp>
          <p:nvSpPr>
            <p:cNvPr id="2844" name="Google Shape;2523;p64">
              <a:extLst>
                <a:ext uri="{FF2B5EF4-FFF2-40B4-BE49-F238E27FC236}">
                  <a16:creationId xmlns:a16="http://schemas.microsoft.com/office/drawing/2014/main" id="{4B739E63-44AC-B3B1-70C2-327A5D7FB6D9}"/>
                </a:ext>
              </a:extLst>
            </p:cNvPr>
            <p:cNvSpPr/>
            <p:nvPr/>
          </p:nvSpPr>
          <p:spPr>
            <a:xfrm>
              <a:off x="2244150" y="5152125"/>
              <a:ext cx="164500" cy="161825"/>
            </a:xfrm>
            <a:custGeom>
              <a:avLst/>
              <a:gdLst/>
              <a:ahLst/>
              <a:cxnLst/>
              <a:rect l="l" t="t" r="r" b="b"/>
              <a:pathLst>
                <a:path w="6580" h="6473" extrusionOk="0">
                  <a:moveTo>
                    <a:pt x="618" y="1"/>
                  </a:moveTo>
                  <a:cubicBezTo>
                    <a:pt x="474" y="1"/>
                    <a:pt x="329" y="56"/>
                    <a:pt x="220" y="165"/>
                  </a:cubicBezTo>
                  <a:cubicBezTo>
                    <a:pt x="3" y="385"/>
                    <a:pt x="0" y="737"/>
                    <a:pt x="214" y="957"/>
                  </a:cubicBezTo>
                  <a:lnTo>
                    <a:pt x="2093" y="2836"/>
                  </a:lnTo>
                  <a:cubicBezTo>
                    <a:pt x="2313" y="3059"/>
                    <a:pt x="2313" y="3414"/>
                    <a:pt x="2093" y="3637"/>
                  </a:cubicBezTo>
                  <a:lnTo>
                    <a:pt x="214" y="5516"/>
                  </a:lnTo>
                  <a:cubicBezTo>
                    <a:pt x="0" y="5736"/>
                    <a:pt x="3" y="6088"/>
                    <a:pt x="220" y="6308"/>
                  </a:cubicBezTo>
                  <a:cubicBezTo>
                    <a:pt x="329" y="6418"/>
                    <a:pt x="474" y="6473"/>
                    <a:pt x="618" y="6473"/>
                  </a:cubicBezTo>
                  <a:cubicBezTo>
                    <a:pt x="760" y="6473"/>
                    <a:pt x="902" y="6420"/>
                    <a:pt x="1012" y="6314"/>
                  </a:cubicBezTo>
                  <a:lnTo>
                    <a:pt x="1018" y="6308"/>
                  </a:lnTo>
                  <a:lnTo>
                    <a:pt x="2897" y="4495"/>
                  </a:lnTo>
                  <a:cubicBezTo>
                    <a:pt x="3007" y="4390"/>
                    <a:pt x="3148" y="4337"/>
                    <a:pt x="3290" y="4337"/>
                  </a:cubicBezTo>
                  <a:cubicBezTo>
                    <a:pt x="3431" y="4337"/>
                    <a:pt x="3573" y="4390"/>
                    <a:pt x="3683" y="4495"/>
                  </a:cubicBezTo>
                  <a:lnTo>
                    <a:pt x="5562" y="6308"/>
                  </a:lnTo>
                  <a:lnTo>
                    <a:pt x="5568" y="6314"/>
                  </a:lnTo>
                  <a:cubicBezTo>
                    <a:pt x="5678" y="6420"/>
                    <a:pt x="5820" y="6473"/>
                    <a:pt x="5962" y="6473"/>
                  </a:cubicBezTo>
                  <a:cubicBezTo>
                    <a:pt x="6106" y="6473"/>
                    <a:pt x="6250" y="6418"/>
                    <a:pt x="6360" y="6308"/>
                  </a:cubicBezTo>
                  <a:cubicBezTo>
                    <a:pt x="6577" y="6088"/>
                    <a:pt x="6580" y="5736"/>
                    <a:pt x="6366" y="5516"/>
                  </a:cubicBezTo>
                  <a:lnTo>
                    <a:pt x="4487" y="3637"/>
                  </a:lnTo>
                  <a:cubicBezTo>
                    <a:pt x="4267" y="3414"/>
                    <a:pt x="4267" y="3059"/>
                    <a:pt x="4487" y="2836"/>
                  </a:cubicBezTo>
                  <a:lnTo>
                    <a:pt x="6366" y="957"/>
                  </a:lnTo>
                  <a:cubicBezTo>
                    <a:pt x="6580" y="737"/>
                    <a:pt x="6577" y="385"/>
                    <a:pt x="6360" y="165"/>
                  </a:cubicBezTo>
                  <a:cubicBezTo>
                    <a:pt x="6250" y="56"/>
                    <a:pt x="6106" y="1"/>
                    <a:pt x="5962" y="1"/>
                  </a:cubicBezTo>
                  <a:cubicBezTo>
                    <a:pt x="5820" y="1"/>
                    <a:pt x="5678" y="53"/>
                    <a:pt x="5568" y="159"/>
                  </a:cubicBezTo>
                  <a:lnTo>
                    <a:pt x="5562" y="165"/>
                  </a:lnTo>
                  <a:lnTo>
                    <a:pt x="3683" y="1978"/>
                  </a:lnTo>
                  <a:cubicBezTo>
                    <a:pt x="3573" y="2083"/>
                    <a:pt x="3431" y="2136"/>
                    <a:pt x="3290" y="2136"/>
                  </a:cubicBezTo>
                  <a:cubicBezTo>
                    <a:pt x="3148" y="2136"/>
                    <a:pt x="3007" y="2083"/>
                    <a:pt x="2897" y="1978"/>
                  </a:cubicBezTo>
                  <a:lnTo>
                    <a:pt x="1018" y="165"/>
                  </a:lnTo>
                  <a:lnTo>
                    <a:pt x="1012" y="159"/>
                  </a:lnTo>
                  <a:cubicBezTo>
                    <a:pt x="902" y="53"/>
                    <a:pt x="760" y="1"/>
                    <a:pt x="61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2845" name="Google Shape;2524;p64">
              <a:extLst>
                <a:ext uri="{FF2B5EF4-FFF2-40B4-BE49-F238E27FC236}">
                  <a16:creationId xmlns:a16="http://schemas.microsoft.com/office/drawing/2014/main" id="{E86ABE69-2F27-1E45-C5AA-4BA803A39183}"/>
                </a:ext>
              </a:extLst>
            </p:cNvPr>
            <p:cNvSpPr/>
            <p:nvPr/>
          </p:nvSpPr>
          <p:spPr>
            <a:xfrm>
              <a:off x="2085525" y="4992125"/>
              <a:ext cx="481825" cy="481825"/>
            </a:xfrm>
            <a:custGeom>
              <a:avLst/>
              <a:gdLst/>
              <a:ahLst/>
              <a:cxnLst/>
              <a:rect l="l" t="t" r="r" b="b"/>
              <a:pathLst>
                <a:path w="19273" h="19273" extrusionOk="0">
                  <a:moveTo>
                    <a:pt x="12313" y="5263"/>
                  </a:moveTo>
                  <a:cubicBezTo>
                    <a:pt x="12748" y="5263"/>
                    <a:pt x="13183" y="5429"/>
                    <a:pt x="13515" y="5761"/>
                  </a:cubicBezTo>
                  <a:cubicBezTo>
                    <a:pt x="14174" y="6424"/>
                    <a:pt x="14171" y="7496"/>
                    <a:pt x="13509" y="8155"/>
                  </a:cubicBezTo>
                  <a:lnTo>
                    <a:pt x="12030" y="9637"/>
                  </a:lnTo>
                  <a:lnTo>
                    <a:pt x="13512" y="11118"/>
                  </a:lnTo>
                  <a:cubicBezTo>
                    <a:pt x="14174" y="11778"/>
                    <a:pt x="14177" y="12850"/>
                    <a:pt x="13515" y="13512"/>
                  </a:cubicBezTo>
                  <a:cubicBezTo>
                    <a:pt x="13184" y="13844"/>
                    <a:pt x="12749" y="14011"/>
                    <a:pt x="12315" y="14011"/>
                  </a:cubicBezTo>
                  <a:cubicBezTo>
                    <a:pt x="11883" y="14011"/>
                    <a:pt x="11451" y="13847"/>
                    <a:pt x="11121" y="13518"/>
                  </a:cubicBezTo>
                  <a:lnTo>
                    <a:pt x="9636" y="12088"/>
                  </a:lnTo>
                  <a:lnTo>
                    <a:pt x="8152" y="13518"/>
                  </a:lnTo>
                  <a:cubicBezTo>
                    <a:pt x="7822" y="13847"/>
                    <a:pt x="7390" y="14011"/>
                    <a:pt x="6958" y="14011"/>
                  </a:cubicBezTo>
                  <a:cubicBezTo>
                    <a:pt x="6523" y="14011"/>
                    <a:pt x="6087" y="13844"/>
                    <a:pt x="5755" y="13512"/>
                  </a:cubicBezTo>
                  <a:cubicBezTo>
                    <a:pt x="5095" y="12850"/>
                    <a:pt x="5098" y="11778"/>
                    <a:pt x="5761" y="11118"/>
                  </a:cubicBezTo>
                  <a:lnTo>
                    <a:pt x="7239" y="9637"/>
                  </a:lnTo>
                  <a:lnTo>
                    <a:pt x="5758" y="8155"/>
                  </a:lnTo>
                  <a:cubicBezTo>
                    <a:pt x="5095" y="7496"/>
                    <a:pt x="5092" y="6424"/>
                    <a:pt x="5755" y="5761"/>
                  </a:cubicBezTo>
                  <a:cubicBezTo>
                    <a:pt x="6085" y="5429"/>
                    <a:pt x="6519" y="5263"/>
                    <a:pt x="6954" y="5263"/>
                  </a:cubicBezTo>
                  <a:cubicBezTo>
                    <a:pt x="7386" y="5263"/>
                    <a:pt x="7818" y="5428"/>
                    <a:pt x="8149" y="5758"/>
                  </a:cubicBezTo>
                  <a:lnTo>
                    <a:pt x="9633" y="7188"/>
                  </a:lnTo>
                  <a:lnTo>
                    <a:pt x="11118" y="5758"/>
                  </a:lnTo>
                  <a:cubicBezTo>
                    <a:pt x="11448" y="5428"/>
                    <a:pt x="11881" y="5263"/>
                    <a:pt x="12313" y="5263"/>
                  </a:cubicBezTo>
                  <a:close/>
                  <a:moveTo>
                    <a:pt x="9636" y="1"/>
                  </a:moveTo>
                  <a:cubicBezTo>
                    <a:pt x="7095" y="1"/>
                    <a:pt x="4686" y="1012"/>
                    <a:pt x="2849" y="2849"/>
                  </a:cubicBezTo>
                  <a:cubicBezTo>
                    <a:pt x="1012" y="4686"/>
                    <a:pt x="0" y="7098"/>
                    <a:pt x="0" y="9637"/>
                  </a:cubicBezTo>
                  <a:cubicBezTo>
                    <a:pt x="0" y="12175"/>
                    <a:pt x="1012" y="14587"/>
                    <a:pt x="2849" y="16424"/>
                  </a:cubicBezTo>
                  <a:cubicBezTo>
                    <a:pt x="4686" y="18261"/>
                    <a:pt x="7095" y="19273"/>
                    <a:pt x="9636" y="19273"/>
                  </a:cubicBezTo>
                  <a:cubicBezTo>
                    <a:pt x="12175" y="19273"/>
                    <a:pt x="14584" y="18261"/>
                    <a:pt x="16421" y="16424"/>
                  </a:cubicBezTo>
                  <a:cubicBezTo>
                    <a:pt x="18261" y="14587"/>
                    <a:pt x="19272" y="12175"/>
                    <a:pt x="19272" y="9637"/>
                  </a:cubicBezTo>
                  <a:cubicBezTo>
                    <a:pt x="19272" y="7098"/>
                    <a:pt x="18261" y="4686"/>
                    <a:pt x="16421" y="2849"/>
                  </a:cubicBezTo>
                  <a:cubicBezTo>
                    <a:pt x="14584" y="1012"/>
                    <a:pt x="12175" y="1"/>
                    <a:pt x="963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2846" name="Google Shape;2522;p64">
            <a:extLst>
              <a:ext uri="{FF2B5EF4-FFF2-40B4-BE49-F238E27FC236}">
                <a16:creationId xmlns:a16="http://schemas.microsoft.com/office/drawing/2014/main" id="{666DE0A8-3D1C-3A96-FBEB-3C67E650D5BF}"/>
              </a:ext>
            </a:extLst>
          </p:cNvPr>
          <p:cNvGrpSpPr/>
          <p:nvPr/>
        </p:nvGrpSpPr>
        <p:grpSpPr>
          <a:xfrm>
            <a:off x="5320034" y="2998428"/>
            <a:ext cx="325087" cy="325087"/>
            <a:chOff x="2085525" y="4992125"/>
            <a:chExt cx="481825" cy="481825"/>
          </a:xfrm>
          <a:solidFill>
            <a:srgbClr val="FF0000"/>
          </a:solidFill>
        </p:grpSpPr>
        <p:sp>
          <p:nvSpPr>
            <p:cNvPr id="2847" name="Google Shape;2523;p64">
              <a:extLst>
                <a:ext uri="{FF2B5EF4-FFF2-40B4-BE49-F238E27FC236}">
                  <a16:creationId xmlns:a16="http://schemas.microsoft.com/office/drawing/2014/main" id="{E7380FA9-1FD1-7909-B1E8-42F484F00D06}"/>
                </a:ext>
              </a:extLst>
            </p:cNvPr>
            <p:cNvSpPr/>
            <p:nvPr/>
          </p:nvSpPr>
          <p:spPr>
            <a:xfrm>
              <a:off x="2244150" y="5152125"/>
              <a:ext cx="164500" cy="161825"/>
            </a:xfrm>
            <a:custGeom>
              <a:avLst/>
              <a:gdLst/>
              <a:ahLst/>
              <a:cxnLst/>
              <a:rect l="l" t="t" r="r" b="b"/>
              <a:pathLst>
                <a:path w="6580" h="6473" extrusionOk="0">
                  <a:moveTo>
                    <a:pt x="618" y="1"/>
                  </a:moveTo>
                  <a:cubicBezTo>
                    <a:pt x="474" y="1"/>
                    <a:pt x="329" y="56"/>
                    <a:pt x="220" y="165"/>
                  </a:cubicBezTo>
                  <a:cubicBezTo>
                    <a:pt x="3" y="385"/>
                    <a:pt x="0" y="737"/>
                    <a:pt x="214" y="957"/>
                  </a:cubicBezTo>
                  <a:lnTo>
                    <a:pt x="2093" y="2836"/>
                  </a:lnTo>
                  <a:cubicBezTo>
                    <a:pt x="2313" y="3059"/>
                    <a:pt x="2313" y="3414"/>
                    <a:pt x="2093" y="3637"/>
                  </a:cubicBezTo>
                  <a:lnTo>
                    <a:pt x="214" y="5516"/>
                  </a:lnTo>
                  <a:cubicBezTo>
                    <a:pt x="0" y="5736"/>
                    <a:pt x="3" y="6088"/>
                    <a:pt x="220" y="6308"/>
                  </a:cubicBezTo>
                  <a:cubicBezTo>
                    <a:pt x="329" y="6418"/>
                    <a:pt x="474" y="6473"/>
                    <a:pt x="618" y="6473"/>
                  </a:cubicBezTo>
                  <a:cubicBezTo>
                    <a:pt x="760" y="6473"/>
                    <a:pt x="902" y="6420"/>
                    <a:pt x="1012" y="6314"/>
                  </a:cubicBezTo>
                  <a:lnTo>
                    <a:pt x="1018" y="6308"/>
                  </a:lnTo>
                  <a:lnTo>
                    <a:pt x="2897" y="4495"/>
                  </a:lnTo>
                  <a:cubicBezTo>
                    <a:pt x="3007" y="4390"/>
                    <a:pt x="3148" y="4337"/>
                    <a:pt x="3290" y="4337"/>
                  </a:cubicBezTo>
                  <a:cubicBezTo>
                    <a:pt x="3431" y="4337"/>
                    <a:pt x="3573" y="4390"/>
                    <a:pt x="3683" y="4495"/>
                  </a:cubicBezTo>
                  <a:lnTo>
                    <a:pt x="5562" y="6308"/>
                  </a:lnTo>
                  <a:lnTo>
                    <a:pt x="5568" y="6314"/>
                  </a:lnTo>
                  <a:cubicBezTo>
                    <a:pt x="5678" y="6420"/>
                    <a:pt x="5820" y="6473"/>
                    <a:pt x="5962" y="6473"/>
                  </a:cubicBezTo>
                  <a:cubicBezTo>
                    <a:pt x="6106" y="6473"/>
                    <a:pt x="6250" y="6418"/>
                    <a:pt x="6360" y="6308"/>
                  </a:cubicBezTo>
                  <a:cubicBezTo>
                    <a:pt x="6577" y="6088"/>
                    <a:pt x="6580" y="5736"/>
                    <a:pt x="6366" y="5516"/>
                  </a:cubicBezTo>
                  <a:lnTo>
                    <a:pt x="4487" y="3637"/>
                  </a:lnTo>
                  <a:cubicBezTo>
                    <a:pt x="4267" y="3414"/>
                    <a:pt x="4267" y="3059"/>
                    <a:pt x="4487" y="2836"/>
                  </a:cubicBezTo>
                  <a:lnTo>
                    <a:pt x="6366" y="957"/>
                  </a:lnTo>
                  <a:cubicBezTo>
                    <a:pt x="6580" y="737"/>
                    <a:pt x="6577" y="385"/>
                    <a:pt x="6360" y="165"/>
                  </a:cubicBezTo>
                  <a:cubicBezTo>
                    <a:pt x="6250" y="56"/>
                    <a:pt x="6106" y="1"/>
                    <a:pt x="5962" y="1"/>
                  </a:cubicBezTo>
                  <a:cubicBezTo>
                    <a:pt x="5820" y="1"/>
                    <a:pt x="5678" y="53"/>
                    <a:pt x="5568" y="159"/>
                  </a:cubicBezTo>
                  <a:lnTo>
                    <a:pt x="5562" y="165"/>
                  </a:lnTo>
                  <a:lnTo>
                    <a:pt x="3683" y="1978"/>
                  </a:lnTo>
                  <a:cubicBezTo>
                    <a:pt x="3573" y="2083"/>
                    <a:pt x="3431" y="2136"/>
                    <a:pt x="3290" y="2136"/>
                  </a:cubicBezTo>
                  <a:cubicBezTo>
                    <a:pt x="3148" y="2136"/>
                    <a:pt x="3007" y="2083"/>
                    <a:pt x="2897" y="1978"/>
                  </a:cubicBezTo>
                  <a:lnTo>
                    <a:pt x="1018" y="165"/>
                  </a:lnTo>
                  <a:lnTo>
                    <a:pt x="1012" y="159"/>
                  </a:lnTo>
                  <a:cubicBezTo>
                    <a:pt x="902" y="53"/>
                    <a:pt x="760" y="1"/>
                    <a:pt x="61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2848" name="Google Shape;2524;p64">
              <a:extLst>
                <a:ext uri="{FF2B5EF4-FFF2-40B4-BE49-F238E27FC236}">
                  <a16:creationId xmlns:a16="http://schemas.microsoft.com/office/drawing/2014/main" id="{AEFD808E-46DF-9567-371E-D36A8C27E070}"/>
                </a:ext>
              </a:extLst>
            </p:cNvPr>
            <p:cNvSpPr/>
            <p:nvPr/>
          </p:nvSpPr>
          <p:spPr>
            <a:xfrm>
              <a:off x="2085525" y="4992125"/>
              <a:ext cx="481825" cy="481825"/>
            </a:xfrm>
            <a:custGeom>
              <a:avLst/>
              <a:gdLst/>
              <a:ahLst/>
              <a:cxnLst/>
              <a:rect l="l" t="t" r="r" b="b"/>
              <a:pathLst>
                <a:path w="19273" h="19273" extrusionOk="0">
                  <a:moveTo>
                    <a:pt x="12313" y="5263"/>
                  </a:moveTo>
                  <a:cubicBezTo>
                    <a:pt x="12748" y="5263"/>
                    <a:pt x="13183" y="5429"/>
                    <a:pt x="13515" y="5761"/>
                  </a:cubicBezTo>
                  <a:cubicBezTo>
                    <a:pt x="14174" y="6424"/>
                    <a:pt x="14171" y="7496"/>
                    <a:pt x="13509" y="8155"/>
                  </a:cubicBezTo>
                  <a:lnTo>
                    <a:pt x="12030" y="9637"/>
                  </a:lnTo>
                  <a:lnTo>
                    <a:pt x="13512" y="11118"/>
                  </a:lnTo>
                  <a:cubicBezTo>
                    <a:pt x="14174" y="11778"/>
                    <a:pt x="14177" y="12850"/>
                    <a:pt x="13515" y="13512"/>
                  </a:cubicBezTo>
                  <a:cubicBezTo>
                    <a:pt x="13184" y="13844"/>
                    <a:pt x="12749" y="14011"/>
                    <a:pt x="12315" y="14011"/>
                  </a:cubicBezTo>
                  <a:cubicBezTo>
                    <a:pt x="11883" y="14011"/>
                    <a:pt x="11451" y="13847"/>
                    <a:pt x="11121" y="13518"/>
                  </a:cubicBezTo>
                  <a:lnTo>
                    <a:pt x="9636" y="12088"/>
                  </a:lnTo>
                  <a:lnTo>
                    <a:pt x="8152" y="13518"/>
                  </a:lnTo>
                  <a:cubicBezTo>
                    <a:pt x="7822" y="13847"/>
                    <a:pt x="7390" y="14011"/>
                    <a:pt x="6958" y="14011"/>
                  </a:cubicBezTo>
                  <a:cubicBezTo>
                    <a:pt x="6523" y="14011"/>
                    <a:pt x="6087" y="13844"/>
                    <a:pt x="5755" y="13512"/>
                  </a:cubicBezTo>
                  <a:cubicBezTo>
                    <a:pt x="5095" y="12850"/>
                    <a:pt x="5098" y="11778"/>
                    <a:pt x="5761" y="11118"/>
                  </a:cubicBezTo>
                  <a:lnTo>
                    <a:pt x="7239" y="9637"/>
                  </a:lnTo>
                  <a:lnTo>
                    <a:pt x="5758" y="8155"/>
                  </a:lnTo>
                  <a:cubicBezTo>
                    <a:pt x="5095" y="7496"/>
                    <a:pt x="5092" y="6424"/>
                    <a:pt x="5755" y="5761"/>
                  </a:cubicBezTo>
                  <a:cubicBezTo>
                    <a:pt x="6085" y="5429"/>
                    <a:pt x="6519" y="5263"/>
                    <a:pt x="6954" y="5263"/>
                  </a:cubicBezTo>
                  <a:cubicBezTo>
                    <a:pt x="7386" y="5263"/>
                    <a:pt x="7818" y="5428"/>
                    <a:pt x="8149" y="5758"/>
                  </a:cubicBezTo>
                  <a:lnTo>
                    <a:pt x="9633" y="7188"/>
                  </a:lnTo>
                  <a:lnTo>
                    <a:pt x="11118" y="5758"/>
                  </a:lnTo>
                  <a:cubicBezTo>
                    <a:pt x="11448" y="5428"/>
                    <a:pt x="11881" y="5263"/>
                    <a:pt x="12313" y="5263"/>
                  </a:cubicBezTo>
                  <a:close/>
                  <a:moveTo>
                    <a:pt x="9636" y="1"/>
                  </a:moveTo>
                  <a:cubicBezTo>
                    <a:pt x="7095" y="1"/>
                    <a:pt x="4686" y="1012"/>
                    <a:pt x="2849" y="2849"/>
                  </a:cubicBezTo>
                  <a:cubicBezTo>
                    <a:pt x="1012" y="4686"/>
                    <a:pt x="0" y="7098"/>
                    <a:pt x="0" y="9637"/>
                  </a:cubicBezTo>
                  <a:cubicBezTo>
                    <a:pt x="0" y="12175"/>
                    <a:pt x="1012" y="14587"/>
                    <a:pt x="2849" y="16424"/>
                  </a:cubicBezTo>
                  <a:cubicBezTo>
                    <a:pt x="4686" y="18261"/>
                    <a:pt x="7095" y="19273"/>
                    <a:pt x="9636" y="19273"/>
                  </a:cubicBezTo>
                  <a:cubicBezTo>
                    <a:pt x="12175" y="19273"/>
                    <a:pt x="14584" y="18261"/>
                    <a:pt x="16421" y="16424"/>
                  </a:cubicBezTo>
                  <a:cubicBezTo>
                    <a:pt x="18261" y="14587"/>
                    <a:pt x="19272" y="12175"/>
                    <a:pt x="19272" y="9637"/>
                  </a:cubicBezTo>
                  <a:cubicBezTo>
                    <a:pt x="19272" y="7098"/>
                    <a:pt x="18261" y="4686"/>
                    <a:pt x="16421" y="2849"/>
                  </a:cubicBezTo>
                  <a:cubicBezTo>
                    <a:pt x="14584" y="1012"/>
                    <a:pt x="12175" y="1"/>
                    <a:pt x="963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2849" name="Google Shape;2522;p64">
            <a:extLst>
              <a:ext uri="{FF2B5EF4-FFF2-40B4-BE49-F238E27FC236}">
                <a16:creationId xmlns:a16="http://schemas.microsoft.com/office/drawing/2014/main" id="{056204CE-806B-FA8D-1F04-9E5218C59453}"/>
              </a:ext>
            </a:extLst>
          </p:cNvPr>
          <p:cNvGrpSpPr/>
          <p:nvPr/>
        </p:nvGrpSpPr>
        <p:grpSpPr>
          <a:xfrm>
            <a:off x="5326854" y="3626901"/>
            <a:ext cx="325087" cy="325087"/>
            <a:chOff x="2085525" y="4992125"/>
            <a:chExt cx="481825" cy="481825"/>
          </a:xfrm>
          <a:solidFill>
            <a:srgbClr val="FF0000"/>
          </a:solidFill>
        </p:grpSpPr>
        <p:sp>
          <p:nvSpPr>
            <p:cNvPr id="2850" name="Google Shape;2523;p64">
              <a:extLst>
                <a:ext uri="{FF2B5EF4-FFF2-40B4-BE49-F238E27FC236}">
                  <a16:creationId xmlns:a16="http://schemas.microsoft.com/office/drawing/2014/main" id="{4CADC002-FA04-2368-44AF-780319AF97C5}"/>
                </a:ext>
              </a:extLst>
            </p:cNvPr>
            <p:cNvSpPr/>
            <p:nvPr/>
          </p:nvSpPr>
          <p:spPr>
            <a:xfrm>
              <a:off x="2244150" y="5152125"/>
              <a:ext cx="164500" cy="161825"/>
            </a:xfrm>
            <a:custGeom>
              <a:avLst/>
              <a:gdLst/>
              <a:ahLst/>
              <a:cxnLst/>
              <a:rect l="l" t="t" r="r" b="b"/>
              <a:pathLst>
                <a:path w="6580" h="6473" extrusionOk="0">
                  <a:moveTo>
                    <a:pt x="618" y="1"/>
                  </a:moveTo>
                  <a:cubicBezTo>
                    <a:pt x="474" y="1"/>
                    <a:pt x="329" y="56"/>
                    <a:pt x="220" y="165"/>
                  </a:cubicBezTo>
                  <a:cubicBezTo>
                    <a:pt x="3" y="385"/>
                    <a:pt x="0" y="737"/>
                    <a:pt x="214" y="957"/>
                  </a:cubicBezTo>
                  <a:lnTo>
                    <a:pt x="2093" y="2836"/>
                  </a:lnTo>
                  <a:cubicBezTo>
                    <a:pt x="2313" y="3059"/>
                    <a:pt x="2313" y="3414"/>
                    <a:pt x="2093" y="3637"/>
                  </a:cubicBezTo>
                  <a:lnTo>
                    <a:pt x="214" y="5516"/>
                  </a:lnTo>
                  <a:cubicBezTo>
                    <a:pt x="0" y="5736"/>
                    <a:pt x="3" y="6088"/>
                    <a:pt x="220" y="6308"/>
                  </a:cubicBezTo>
                  <a:cubicBezTo>
                    <a:pt x="329" y="6418"/>
                    <a:pt x="474" y="6473"/>
                    <a:pt x="618" y="6473"/>
                  </a:cubicBezTo>
                  <a:cubicBezTo>
                    <a:pt x="760" y="6473"/>
                    <a:pt x="902" y="6420"/>
                    <a:pt x="1012" y="6314"/>
                  </a:cubicBezTo>
                  <a:lnTo>
                    <a:pt x="1018" y="6308"/>
                  </a:lnTo>
                  <a:lnTo>
                    <a:pt x="2897" y="4495"/>
                  </a:lnTo>
                  <a:cubicBezTo>
                    <a:pt x="3007" y="4390"/>
                    <a:pt x="3148" y="4337"/>
                    <a:pt x="3290" y="4337"/>
                  </a:cubicBezTo>
                  <a:cubicBezTo>
                    <a:pt x="3431" y="4337"/>
                    <a:pt x="3573" y="4390"/>
                    <a:pt x="3683" y="4495"/>
                  </a:cubicBezTo>
                  <a:lnTo>
                    <a:pt x="5562" y="6308"/>
                  </a:lnTo>
                  <a:lnTo>
                    <a:pt x="5568" y="6314"/>
                  </a:lnTo>
                  <a:cubicBezTo>
                    <a:pt x="5678" y="6420"/>
                    <a:pt x="5820" y="6473"/>
                    <a:pt x="5962" y="6473"/>
                  </a:cubicBezTo>
                  <a:cubicBezTo>
                    <a:pt x="6106" y="6473"/>
                    <a:pt x="6250" y="6418"/>
                    <a:pt x="6360" y="6308"/>
                  </a:cubicBezTo>
                  <a:cubicBezTo>
                    <a:pt x="6577" y="6088"/>
                    <a:pt x="6580" y="5736"/>
                    <a:pt x="6366" y="5516"/>
                  </a:cubicBezTo>
                  <a:lnTo>
                    <a:pt x="4487" y="3637"/>
                  </a:lnTo>
                  <a:cubicBezTo>
                    <a:pt x="4267" y="3414"/>
                    <a:pt x="4267" y="3059"/>
                    <a:pt x="4487" y="2836"/>
                  </a:cubicBezTo>
                  <a:lnTo>
                    <a:pt x="6366" y="957"/>
                  </a:lnTo>
                  <a:cubicBezTo>
                    <a:pt x="6580" y="737"/>
                    <a:pt x="6577" y="385"/>
                    <a:pt x="6360" y="165"/>
                  </a:cubicBezTo>
                  <a:cubicBezTo>
                    <a:pt x="6250" y="56"/>
                    <a:pt x="6106" y="1"/>
                    <a:pt x="5962" y="1"/>
                  </a:cubicBezTo>
                  <a:cubicBezTo>
                    <a:pt x="5820" y="1"/>
                    <a:pt x="5678" y="53"/>
                    <a:pt x="5568" y="159"/>
                  </a:cubicBezTo>
                  <a:lnTo>
                    <a:pt x="5562" y="165"/>
                  </a:lnTo>
                  <a:lnTo>
                    <a:pt x="3683" y="1978"/>
                  </a:lnTo>
                  <a:cubicBezTo>
                    <a:pt x="3573" y="2083"/>
                    <a:pt x="3431" y="2136"/>
                    <a:pt x="3290" y="2136"/>
                  </a:cubicBezTo>
                  <a:cubicBezTo>
                    <a:pt x="3148" y="2136"/>
                    <a:pt x="3007" y="2083"/>
                    <a:pt x="2897" y="1978"/>
                  </a:cubicBezTo>
                  <a:lnTo>
                    <a:pt x="1018" y="165"/>
                  </a:lnTo>
                  <a:lnTo>
                    <a:pt x="1012" y="159"/>
                  </a:lnTo>
                  <a:cubicBezTo>
                    <a:pt x="902" y="53"/>
                    <a:pt x="760" y="1"/>
                    <a:pt x="61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2851" name="Google Shape;2524;p64">
              <a:extLst>
                <a:ext uri="{FF2B5EF4-FFF2-40B4-BE49-F238E27FC236}">
                  <a16:creationId xmlns:a16="http://schemas.microsoft.com/office/drawing/2014/main" id="{39D6AEDD-64A0-63FA-C50B-1FA94F3FF740}"/>
                </a:ext>
              </a:extLst>
            </p:cNvPr>
            <p:cNvSpPr/>
            <p:nvPr/>
          </p:nvSpPr>
          <p:spPr>
            <a:xfrm>
              <a:off x="2085525" y="4992125"/>
              <a:ext cx="481825" cy="481825"/>
            </a:xfrm>
            <a:custGeom>
              <a:avLst/>
              <a:gdLst/>
              <a:ahLst/>
              <a:cxnLst/>
              <a:rect l="l" t="t" r="r" b="b"/>
              <a:pathLst>
                <a:path w="19273" h="19273" extrusionOk="0">
                  <a:moveTo>
                    <a:pt x="12313" y="5263"/>
                  </a:moveTo>
                  <a:cubicBezTo>
                    <a:pt x="12748" y="5263"/>
                    <a:pt x="13183" y="5429"/>
                    <a:pt x="13515" y="5761"/>
                  </a:cubicBezTo>
                  <a:cubicBezTo>
                    <a:pt x="14174" y="6424"/>
                    <a:pt x="14171" y="7496"/>
                    <a:pt x="13509" y="8155"/>
                  </a:cubicBezTo>
                  <a:lnTo>
                    <a:pt x="12030" y="9637"/>
                  </a:lnTo>
                  <a:lnTo>
                    <a:pt x="13512" y="11118"/>
                  </a:lnTo>
                  <a:cubicBezTo>
                    <a:pt x="14174" y="11778"/>
                    <a:pt x="14177" y="12850"/>
                    <a:pt x="13515" y="13512"/>
                  </a:cubicBezTo>
                  <a:cubicBezTo>
                    <a:pt x="13184" y="13844"/>
                    <a:pt x="12749" y="14011"/>
                    <a:pt x="12315" y="14011"/>
                  </a:cubicBezTo>
                  <a:cubicBezTo>
                    <a:pt x="11883" y="14011"/>
                    <a:pt x="11451" y="13847"/>
                    <a:pt x="11121" y="13518"/>
                  </a:cubicBezTo>
                  <a:lnTo>
                    <a:pt x="9636" y="12088"/>
                  </a:lnTo>
                  <a:lnTo>
                    <a:pt x="8152" y="13518"/>
                  </a:lnTo>
                  <a:cubicBezTo>
                    <a:pt x="7822" y="13847"/>
                    <a:pt x="7390" y="14011"/>
                    <a:pt x="6958" y="14011"/>
                  </a:cubicBezTo>
                  <a:cubicBezTo>
                    <a:pt x="6523" y="14011"/>
                    <a:pt x="6087" y="13844"/>
                    <a:pt x="5755" y="13512"/>
                  </a:cubicBezTo>
                  <a:cubicBezTo>
                    <a:pt x="5095" y="12850"/>
                    <a:pt x="5098" y="11778"/>
                    <a:pt x="5761" y="11118"/>
                  </a:cubicBezTo>
                  <a:lnTo>
                    <a:pt x="7239" y="9637"/>
                  </a:lnTo>
                  <a:lnTo>
                    <a:pt x="5758" y="8155"/>
                  </a:lnTo>
                  <a:cubicBezTo>
                    <a:pt x="5095" y="7496"/>
                    <a:pt x="5092" y="6424"/>
                    <a:pt x="5755" y="5761"/>
                  </a:cubicBezTo>
                  <a:cubicBezTo>
                    <a:pt x="6085" y="5429"/>
                    <a:pt x="6519" y="5263"/>
                    <a:pt x="6954" y="5263"/>
                  </a:cubicBezTo>
                  <a:cubicBezTo>
                    <a:pt x="7386" y="5263"/>
                    <a:pt x="7818" y="5428"/>
                    <a:pt x="8149" y="5758"/>
                  </a:cubicBezTo>
                  <a:lnTo>
                    <a:pt x="9633" y="7188"/>
                  </a:lnTo>
                  <a:lnTo>
                    <a:pt x="11118" y="5758"/>
                  </a:lnTo>
                  <a:cubicBezTo>
                    <a:pt x="11448" y="5428"/>
                    <a:pt x="11881" y="5263"/>
                    <a:pt x="12313" y="5263"/>
                  </a:cubicBezTo>
                  <a:close/>
                  <a:moveTo>
                    <a:pt x="9636" y="1"/>
                  </a:moveTo>
                  <a:cubicBezTo>
                    <a:pt x="7095" y="1"/>
                    <a:pt x="4686" y="1012"/>
                    <a:pt x="2849" y="2849"/>
                  </a:cubicBezTo>
                  <a:cubicBezTo>
                    <a:pt x="1012" y="4686"/>
                    <a:pt x="0" y="7098"/>
                    <a:pt x="0" y="9637"/>
                  </a:cubicBezTo>
                  <a:cubicBezTo>
                    <a:pt x="0" y="12175"/>
                    <a:pt x="1012" y="14587"/>
                    <a:pt x="2849" y="16424"/>
                  </a:cubicBezTo>
                  <a:cubicBezTo>
                    <a:pt x="4686" y="18261"/>
                    <a:pt x="7095" y="19273"/>
                    <a:pt x="9636" y="19273"/>
                  </a:cubicBezTo>
                  <a:cubicBezTo>
                    <a:pt x="12175" y="19273"/>
                    <a:pt x="14584" y="18261"/>
                    <a:pt x="16421" y="16424"/>
                  </a:cubicBezTo>
                  <a:cubicBezTo>
                    <a:pt x="18261" y="14587"/>
                    <a:pt x="19272" y="12175"/>
                    <a:pt x="19272" y="9637"/>
                  </a:cubicBezTo>
                  <a:cubicBezTo>
                    <a:pt x="19272" y="7098"/>
                    <a:pt x="18261" y="4686"/>
                    <a:pt x="16421" y="2849"/>
                  </a:cubicBezTo>
                  <a:cubicBezTo>
                    <a:pt x="14584" y="1012"/>
                    <a:pt x="12175" y="1"/>
                    <a:pt x="963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2852" name="Google Shape;2522;p64">
            <a:extLst>
              <a:ext uri="{FF2B5EF4-FFF2-40B4-BE49-F238E27FC236}">
                <a16:creationId xmlns:a16="http://schemas.microsoft.com/office/drawing/2014/main" id="{D8CC336B-AC67-EED3-5884-90FE2FA2C305}"/>
              </a:ext>
            </a:extLst>
          </p:cNvPr>
          <p:cNvGrpSpPr/>
          <p:nvPr/>
        </p:nvGrpSpPr>
        <p:grpSpPr>
          <a:xfrm>
            <a:off x="5326854" y="4231562"/>
            <a:ext cx="325087" cy="325087"/>
            <a:chOff x="2085525" y="4992125"/>
            <a:chExt cx="481825" cy="481825"/>
          </a:xfrm>
          <a:solidFill>
            <a:srgbClr val="FF0000"/>
          </a:solidFill>
        </p:grpSpPr>
        <p:sp>
          <p:nvSpPr>
            <p:cNvPr id="2853" name="Google Shape;2523;p64">
              <a:extLst>
                <a:ext uri="{FF2B5EF4-FFF2-40B4-BE49-F238E27FC236}">
                  <a16:creationId xmlns:a16="http://schemas.microsoft.com/office/drawing/2014/main" id="{90787E35-F12F-9D3E-8BC8-7D47DB00D837}"/>
                </a:ext>
              </a:extLst>
            </p:cNvPr>
            <p:cNvSpPr/>
            <p:nvPr/>
          </p:nvSpPr>
          <p:spPr>
            <a:xfrm>
              <a:off x="2244150" y="5152125"/>
              <a:ext cx="164500" cy="161825"/>
            </a:xfrm>
            <a:custGeom>
              <a:avLst/>
              <a:gdLst/>
              <a:ahLst/>
              <a:cxnLst/>
              <a:rect l="l" t="t" r="r" b="b"/>
              <a:pathLst>
                <a:path w="6580" h="6473" extrusionOk="0">
                  <a:moveTo>
                    <a:pt x="618" y="1"/>
                  </a:moveTo>
                  <a:cubicBezTo>
                    <a:pt x="474" y="1"/>
                    <a:pt x="329" y="56"/>
                    <a:pt x="220" y="165"/>
                  </a:cubicBezTo>
                  <a:cubicBezTo>
                    <a:pt x="3" y="385"/>
                    <a:pt x="0" y="737"/>
                    <a:pt x="214" y="957"/>
                  </a:cubicBezTo>
                  <a:lnTo>
                    <a:pt x="2093" y="2836"/>
                  </a:lnTo>
                  <a:cubicBezTo>
                    <a:pt x="2313" y="3059"/>
                    <a:pt x="2313" y="3414"/>
                    <a:pt x="2093" y="3637"/>
                  </a:cubicBezTo>
                  <a:lnTo>
                    <a:pt x="214" y="5516"/>
                  </a:lnTo>
                  <a:cubicBezTo>
                    <a:pt x="0" y="5736"/>
                    <a:pt x="3" y="6088"/>
                    <a:pt x="220" y="6308"/>
                  </a:cubicBezTo>
                  <a:cubicBezTo>
                    <a:pt x="329" y="6418"/>
                    <a:pt x="474" y="6473"/>
                    <a:pt x="618" y="6473"/>
                  </a:cubicBezTo>
                  <a:cubicBezTo>
                    <a:pt x="760" y="6473"/>
                    <a:pt x="902" y="6420"/>
                    <a:pt x="1012" y="6314"/>
                  </a:cubicBezTo>
                  <a:lnTo>
                    <a:pt x="1018" y="6308"/>
                  </a:lnTo>
                  <a:lnTo>
                    <a:pt x="2897" y="4495"/>
                  </a:lnTo>
                  <a:cubicBezTo>
                    <a:pt x="3007" y="4390"/>
                    <a:pt x="3148" y="4337"/>
                    <a:pt x="3290" y="4337"/>
                  </a:cubicBezTo>
                  <a:cubicBezTo>
                    <a:pt x="3431" y="4337"/>
                    <a:pt x="3573" y="4390"/>
                    <a:pt x="3683" y="4495"/>
                  </a:cubicBezTo>
                  <a:lnTo>
                    <a:pt x="5562" y="6308"/>
                  </a:lnTo>
                  <a:lnTo>
                    <a:pt x="5568" y="6314"/>
                  </a:lnTo>
                  <a:cubicBezTo>
                    <a:pt x="5678" y="6420"/>
                    <a:pt x="5820" y="6473"/>
                    <a:pt x="5962" y="6473"/>
                  </a:cubicBezTo>
                  <a:cubicBezTo>
                    <a:pt x="6106" y="6473"/>
                    <a:pt x="6250" y="6418"/>
                    <a:pt x="6360" y="6308"/>
                  </a:cubicBezTo>
                  <a:cubicBezTo>
                    <a:pt x="6577" y="6088"/>
                    <a:pt x="6580" y="5736"/>
                    <a:pt x="6366" y="5516"/>
                  </a:cubicBezTo>
                  <a:lnTo>
                    <a:pt x="4487" y="3637"/>
                  </a:lnTo>
                  <a:cubicBezTo>
                    <a:pt x="4267" y="3414"/>
                    <a:pt x="4267" y="3059"/>
                    <a:pt x="4487" y="2836"/>
                  </a:cubicBezTo>
                  <a:lnTo>
                    <a:pt x="6366" y="957"/>
                  </a:lnTo>
                  <a:cubicBezTo>
                    <a:pt x="6580" y="737"/>
                    <a:pt x="6577" y="385"/>
                    <a:pt x="6360" y="165"/>
                  </a:cubicBezTo>
                  <a:cubicBezTo>
                    <a:pt x="6250" y="56"/>
                    <a:pt x="6106" y="1"/>
                    <a:pt x="5962" y="1"/>
                  </a:cubicBezTo>
                  <a:cubicBezTo>
                    <a:pt x="5820" y="1"/>
                    <a:pt x="5678" y="53"/>
                    <a:pt x="5568" y="159"/>
                  </a:cubicBezTo>
                  <a:lnTo>
                    <a:pt x="5562" y="165"/>
                  </a:lnTo>
                  <a:lnTo>
                    <a:pt x="3683" y="1978"/>
                  </a:lnTo>
                  <a:cubicBezTo>
                    <a:pt x="3573" y="2083"/>
                    <a:pt x="3431" y="2136"/>
                    <a:pt x="3290" y="2136"/>
                  </a:cubicBezTo>
                  <a:cubicBezTo>
                    <a:pt x="3148" y="2136"/>
                    <a:pt x="3007" y="2083"/>
                    <a:pt x="2897" y="1978"/>
                  </a:cubicBezTo>
                  <a:lnTo>
                    <a:pt x="1018" y="165"/>
                  </a:lnTo>
                  <a:lnTo>
                    <a:pt x="1012" y="159"/>
                  </a:lnTo>
                  <a:cubicBezTo>
                    <a:pt x="902" y="53"/>
                    <a:pt x="760" y="1"/>
                    <a:pt x="61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2854" name="Google Shape;2524;p64">
              <a:extLst>
                <a:ext uri="{FF2B5EF4-FFF2-40B4-BE49-F238E27FC236}">
                  <a16:creationId xmlns:a16="http://schemas.microsoft.com/office/drawing/2014/main" id="{CF1E5950-A983-31E0-8B64-B294FE55B57C}"/>
                </a:ext>
              </a:extLst>
            </p:cNvPr>
            <p:cNvSpPr/>
            <p:nvPr/>
          </p:nvSpPr>
          <p:spPr>
            <a:xfrm>
              <a:off x="2085525" y="4992125"/>
              <a:ext cx="481825" cy="481825"/>
            </a:xfrm>
            <a:custGeom>
              <a:avLst/>
              <a:gdLst/>
              <a:ahLst/>
              <a:cxnLst/>
              <a:rect l="l" t="t" r="r" b="b"/>
              <a:pathLst>
                <a:path w="19273" h="19273" extrusionOk="0">
                  <a:moveTo>
                    <a:pt x="12313" y="5263"/>
                  </a:moveTo>
                  <a:cubicBezTo>
                    <a:pt x="12748" y="5263"/>
                    <a:pt x="13183" y="5429"/>
                    <a:pt x="13515" y="5761"/>
                  </a:cubicBezTo>
                  <a:cubicBezTo>
                    <a:pt x="14174" y="6424"/>
                    <a:pt x="14171" y="7496"/>
                    <a:pt x="13509" y="8155"/>
                  </a:cubicBezTo>
                  <a:lnTo>
                    <a:pt x="12030" y="9637"/>
                  </a:lnTo>
                  <a:lnTo>
                    <a:pt x="13512" y="11118"/>
                  </a:lnTo>
                  <a:cubicBezTo>
                    <a:pt x="14174" y="11778"/>
                    <a:pt x="14177" y="12850"/>
                    <a:pt x="13515" y="13512"/>
                  </a:cubicBezTo>
                  <a:cubicBezTo>
                    <a:pt x="13184" y="13844"/>
                    <a:pt x="12749" y="14011"/>
                    <a:pt x="12315" y="14011"/>
                  </a:cubicBezTo>
                  <a:cubicBezTo>
                    <a:pt x="11883" y="14011"/>
                    <a:pt x="11451" y="13847"/>
                    <a:pt x="11121" y="13518"/>
                  </a:cubicBezTo>
                  <a:lnTo>
                    <a:pt x="9636" y="12088"/>
                  </a:lnTo>
                  <a:lnTo>
                    <a:pt x="8152" y="13518"/>
                  </a:lnTo>
                  <a:cubicBezTo>
                    <a:pt x="7822" y="13847"/>
                    <a:pt x="7390" y="14011"/>
                    <a:pt x="6958" y="14011"/>
                  </a:cubicBezTo>
                  <a:cubicBezTo>
                    <a:pt x="6523" y="14011"/>
                    <a:pt x="6087" y="13844"/>
                    <a:pt x="5755" y="13512"/>
                  </a:cubicBezTo>
                  <a:cubicBezTo>
                    <a:pt x="5095" y="12850"/>
                    <a:pt x="5098" y="11778"/>
                    <a:pt x="5761" y="11118"/>
                  </a:cubicBezTo>
                  <a:lnTo>
                    <a:pt x="7239" y="9637"/>
                  </a:lnTo>
                  <a:lnTo>
                    <a:pt x="5758" y="8155"/>
                  </a:lnTo>
                  <a:cubicBezTo>
                    <a:pt x="5095" y="7496"/>
                    <a:pt x="5092" y="6424"/>
                    <a:pt x="5755" y="5761"/>
                  </a:cubicBezTo>
                  <a:cubicBezTo>
                    <a:pt x="6085" y="5429"/>
                    <a:pt x="6519" y="5263"/>
                    <a:pt x="6954" y="5263"/>
                  </a:cubicBezTo>
                  <a:cubicBezTo>
                    <a:pt x="7386" y="5263"/>
                    <a:pt x="7818" y="5428"/>
                    <a:pt x="8149" y="5758"/>
                  </a:cubicBezTo>
                  <a:lnTo>
                    <a:pt x="9633" y="7188"/>
                  </a:lnTo>
                  <a:lnTo>
                    <a:pt x="11118" y="5758"/>
                  </a:lnTo>
                  <a:cubicBezTo>
                    <a:pt x="11448" y="5428"/>
                    <a:pt x="11881" y="5263"/>
                    <a:pt x="12313" y="5263"/>
                  </a:cubicBezTo>
                  <a:close/>
                  <a:moveTo>
                    <a:pt x="9636" y="1"/>
                  </a:moveTo>
                  <a:cubicBezTo>
                    <a:pt x="7095" y="1"/>
                    <a:pt x="4686" y="1012"/>
                    <a:pt x="2849" y="2849"/>
                  </a:cubicBezTo>
                  <a:cubicBezTo>
                    <a:pt x="1012" y="4686"/>
                    <a:pt x="0" y="7098"/>
                    <a:pt x="0" y="9637"/>
                  </a:cubicBezTo>
                  <a:cubicBezTo>
                    <a:pt x="0" y="12175"/>
                    <a:pt x="1012" y="14587"/>
                    <a:pt x="2849" y="16424"/>
                  </a:cubicBezTo>
                  <a:cubicBezTo>
                    <a:pt x="4686" y="18261"/>
                    <a:pt x="7095" y="19273"/>
                    <a:pt x="9636" y="19273"/>
                  </a:cubicBezTo>
                  <a:cubicBezTo>
                    <a:pt x="12175" y="19273"/>
                    <a:pt x="14584" y="18261"/>
                    <a:pt x="16421" y="16424"/>
                  </a:cubicBezTo>
                  <a:cubicBezTo>
                    <a:pt x="18261" y="14587"/>
                    <a:pt x="19272" y="12175"/>
                    <a:pt x="19272" y="9637"/>
                  </a:cubicBezTo>
                  <a:cubicBezTo>
                    <a:pt x="19272" y="7098"/>
                    <a:pt x="18261" y="4686"/>
                    <a:pt x="16421" y="2849"/>
                  </a:cubicBezTo>
                  <a:cubicBezTo>
                    <a:pt x="14584" y="1012"/>
                    <a:pt x="12175" y="1"/>
                    <a:pt x="963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sp>
        <p:nvSpPr>
          <p:cNvPr id="2856" name="Textfeld 2855">
            <a:extLst>
              <a:ext uri="{FF2B5EF4-FFF2-40B4-BE49-F238E27FC236}">
                <a16:creationId xmlns:a16="http://schemas.microsoft.com/office/drawing/2014/main" id="{C59308DD-4AB8-E489-71DF-34281CD32295}"/>
              </a:ext>
            </a:extLst>
          </p:cNvPr>
          <p:cNvSpPr txBox="1"/>
          <p:nvPr/>
        </p:nvSpPr>
        <p:spPr>
          <a:xfrm>
            <a:off x="306414" y="4828728"/>
            <a:ext cx="2378891" cy="282314"/>
          </a:xfrm>
          <a:prstGeom prst="rect">
            <a:avLst/>
          </a:prstGeom>
          <a:noFill/>
          <a:ln w="0">
            <a:noFill/>
          </a:ln>
        </p:spPr>
        <p:txBody>
          <a:bodyPr lIns="67500" tIns="33750" rIns="67500" bIns="33750" anchor="t">
            <a:normAutofit fontScale="93333"/>
          </a:bodyPr>
          <a:lstStyle/>
          <a:p>
            <a:r>
              <a:rPr lang="en-US" sz="1000" spc="-1" dirty="0">
                <a:solidFill>
                  <a:srgbClr val="410642"/>
                </a:solidFill>
              </a:rPr>
              <a:t>M:MacOS W:Windows A:Android I:IOS</a:t>
            </a:r>
            <a:endParaRPr lang="en-US" sz="1000" spc="-1" dirty="0"/>
          </a:p>
        </p:txBody>
      </p:sp>
      <p:grpSp>
        <p:nvGrpSpPr>
          <p:cNvPr id="2857" name="Google Shape;2510;p64">
            <a:extLst>
              <a:ext uri="{FF2B5EF4-FFF2-40B4-BE49-F238E27FC236}">
                <a16:creationId xmlns:a16="http://schemas.microsoft.com/office/drawing/2014/main" id="{D2C4B972-7AF0-A894-C279-FED19C5CB485}"/>
              </a:ext>
            </a:extLst>
          </p:cNvPr>
          <p:cNvGrpSpPr/>
          <p:nvPr/>
        </p:nvGrpSpPr>
        <p:grpSpPr>
          <a:xfrm>
            <a:off x="7957988" y="3034674"/>
            <a:ext cx="325087" cy="325087"/>
            <a:chOff x="1492675" y="4992125"/>
            <a:chExt cx="481825" cy="481825"/>
          </a:xfrm>
        </p:grpSpPr>
        <p:sp>
          <p:nvSpPr>
            <p:cNvPr id="2858" name="Google Shape;2511;p64">
              <a:extLst>
                <a:ext uri="{FF2B5EF4-FFF2-40B4-BE49-F238E27FC236}">
                  <a16:creationId xmlns:a16="http://schemas.microsoft.com/office/drawing/2014/main" id="{0CDD1DE6-570F-3294-E124-FCCE9C8A3535}"/>
                </a:ext>
              </a:extLst>
            </p:cNvPr>
            <p:cNvSpPr/>
            <p:nvPr/>
          </p:nvSpPr>
          <p:spPr>
            <a:xfrm>
              <a:off x="1492675" y="4992125"/>
              <a:ext cx="481825" cy="481825"/>
            </a:xfrm>
            <a:custGeom>
              <a:avLst/>
              <a:gdLst/>
              <a:ahLst/>
              <a:cxnLst/>
              <a:rect l="l" t="t" r="r" b="b"/>
              <a:pathLst>
                <a:path w="19273" h="19273" extrusionOk="0">
                  <a:moveTo>
                    <a:pt x="12728" y="5990"/>
                  </a:moveTo>
                  <a:cubicBezTo>
                    <a:pt x="13161" y="5990"/>
                    <a:pt x="13595" y="6156"/>
                    <a:pt x="13925" y="6487"/>
                  </a:cubicBezTo>
                  <a:cubicBezTo>
                    <a:pt x="14587" y="7149"/>
                    <a:pt x="14587" y="8221"/>
                    <a:pt x="13928" y="8884"/>
                  </a:cubicBezTo>
                  <a:lnTo>
                    <a:pt x="10028" y="12780"/>
                  </a:lnTo>
                  <a:cubicBezTo>
                    <a:pt x="9709" y="13100"/>
                    <a:pt x="9278" y="13280"/>
                    <a:pt x="8830" y="13280"/>
                  </a:cubicBezTo>
                  <a:lnTo>
                    <a:pt x="8815" y="13280"/>
                  </a:lnTo>
                  <a:cubicBezTo>
                    <a:pt x="8811" y="13280"/>
                    <a:pt x="8807" y="13280"/>
                    <a:pt x="8804" y="13280"/>
                  </a:cubicBezTo>
                  <a:cubicBezTo>
                    <a:pt x="8362" y="13280"/>
                    <a:pt x="7936" y="13103"/>
                    <a:pt x="7622" y="12789"/>
                  </a:cubicBezTo>
                  <a:lnTo>
                    <a:pt x="5346" y="10528"/>
                  </a:lnTo>
                  <a:cubicBezTo>
                    <a:pt x="4632" y="9877"/>
                    <a:pt x="4605" y="8760"/>
                    <a:pt x="5288" y="8077"/>
                  </a:cubicBezTo>
                  <a:cubicBezTo>
                    <a:pt x="5620" y="7745"/>
                    <a:pt x="6053" y="7581"/>
                    <a:pt x="6485" y="7581"/>
                  </a:cubicBezTo>
                  <a:cubicBezTo>
                    <a:pt x="6944" y="7581"/>
                    <a:pt x="7402" y="7766"/>
                    <a:pt x="7737" y="8134"/>
                  </a:cubicBezTo>
                  <a:lnTo>
                    <a:pt x="8812" y="9206"/>
                  </a:lnTo>
                  <a:lnTo>
                    <a:pt x="11531" y="6487"/>
                  </a:lnTo>
                  <a:cubicBezTo>
                    <a:pt x="11861" y="6156"/>
                    <a:pt x="12294" y="5990"/>
                    <a:pt x="12728" y="5990"/>
                  </a:cubicBezTo>
                  <a:close/>
                  <a:moveTo>
                    <a:pt x="9637" y="1"/>
                  </a:moveTo>
                  <a:cubicBezTo>
                    <a:pt x="7095" y="1"/>
                    <a:pt x="4686" y="1012"/>
                    <a:pt x="2849" y="2849"/>
                  </a:cubicBezTo>
                  <a:cubicBezTo>
                    <a:pt x="1013" y="4686"/>
                    <a:pt x="1" y="7098"/>
                    <a:pt x="1" y="9637"/>
                  </a:cubicBezTo>
                  <a:cubicBezTo>
                    <a:pt x="1" y="12175"/>
                    <a:pt x="1013" y="14587"/>
                    <a:pt x="2849" y="16424"/>
                  </a:cubicBezTo>
                  <a:cubicBezTo>
                    <a:pt x="4686" y="18261"/>
                    <a:pt x="7095" y="19273"/>
                    <a:pt x="9637" y="19273"/>
                  </a:cubicBezTo>
                  <a:cubicBezTo>
                    <a:pt x="12175" y="19273"/>
                    <a:pt x="14584" y="18261"/>
                    <a:pt x="16421" y="16424"/>
                  </a:cubicBezTo>
                  <a:cubicBezTo>
                    <a:pt x="18258" y="14587"/>
                    <a:pt x="19273" y="12175"/>
                    <a:pt x="19273" y="9637"/>
                  </a:cubicBezTo>
                  <a:cubicBezTo>
                    <a:pt x="19273" y="7098"/>
                    <a:pt x="18258" y="4686"/>
                    <a:pt x="16421" y="2849"/>
                  </a:cubicBezTo>
                  <a:cubicBezTo>
                    <a:pt x="14584" y="1012"/>
                    <a:pt x="12175" y="1"/>
                    <a:pt x="963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solidFill>
                  <a:srgbClr val="435D74"/>
                </a:solidFill>
              </a:endParaRPr>
            </a:p>
          </p:txBody>
        </p:sp>
        <p:sp>
          <p:nvSpPr>
            <p:cNvPr id="2859" name="Google Shape;2512;p64">
              <a:extLst>
                <a:ext uri="{FF2B5EF4-FFF2-40B4-BE49-F238E27FC236}">
                  <a16:creationId xmlns:a16="http://schemas.microsoft.com/office/drawing/2014/main" id="{9D6437C7-04DB-FFF3-6418-1BCA48A831EE}"/>
                </a:ext>
              </a:extLst>
            </p:cNvPr>
            <p:cNvSpPr/>
            <p:nvPr/>
          </p:nvSpPr>
          <p:spPr>
            <a:xfrm>
              <a:off x="1639625" y="5170175"/>
              <a:ext cx="190100" cy="125750"/>
            </a:xfrm>
            <a:custGeom>
              <a:avLst/>
              <a:gdLst/>
              <a:ahLst/>
              <a:cxnLst/>
              <a:rect l="l" t="t" r="r" b="b"/>
              <a:pathLst>
                <a:path w="7604" h="5030" extrusionOk="0">
                  <a:moveTo>
                    <a:pt x="6852" y="0"/>
                  </a:moveTo>
                  <a:cubicBezTo>
                    <a:pt x="6851" y="0"/>
                    <a:pt x="6850" y="0"/>
                    <a:pt x="6848" y="0"/>
                  </a:cubicBezTo>
                  <a:cubicBezTo>
                    <a:pt x="6698" y="0"/>
                    <a:pt x="6556" y="57"/>
                    <a:pt x="6451" y="163"/>
                  </a:cubicBezTo>
                  <a:lnTo>
                    <a:pt x="3334" y="3279"/>
                  </a:lnTo>
                  <a:cubicBezTo>
                    <a:pt x="3224" y="3391"/>
                    <a:pt x="3080" y="3447"/>
                    <a:pt x="2935" y="3447"/>
                  </a:cubicBezTo>
                  <a:cubicBezTo>
                    <a:pt x="2791" y="3447"/>
                    <a:pt x="2646" y="3391"/>
                    <a:pt x="2536" y="3279"/>
                  </a:cubicBezTo>
                  <a:cubicBezTo>
                    <a:pt x="2533" y="3279"/>
                    <a:pt x="2533" y="3279"/>
                    <a:pt x="2530" y="3276"/>
                  </a:cubicBezTo>
                  <a:cubicBezTo>
                    <a:pt x="2521" y="3267"/>
                    <a:pt x="2509" y="3255"/>
                    <a:pt x="2497" y="3246"/>
                  </a:cubicBezTo>
                  <a:lnTo>
                    <a:pt x="1061" y="1810"/>
                  </a:lnTo>
                  <a:cubicBezTo>
                    <a:pt x="948" y="1678"/>
                    <a:pt x="789" y="1611"/>
                    <a:pt x="629" y="1611"/>
                  </a:cubicBezTo>
                  <a:cubicBezTo>
                    <a:pt x="486" y="1611"/>
                    <a:pt x="342" y="1666"/>
                    <a:pt x="233" y="1777"/>
                  </a:cubicBezTo>
                  <a:cubicBezTo>
                    <a:pt x="1" y="2009"/>
                    <a:pt x="16" y="2391"/>
                    <a:pt x="266" y="2605"/>
                  </a:cubicBezTo>
                  <a:lnTo>
                    <a:pt x="2542" y="4869"/>
                  </a:lnTo>
                  <a:cubicBezTo>
                    <a:pt x="2645" y="4972"/>
                    <a:pt x="2782" y="5029"/>
                    <a:pt x="2926" y="5029"/>
                  </a:cubicBezTo>
                  <a:cubicBezTo>
                    <a:pt x="2929" y="5029"/>
                    <a:pt x="2933" y="5029"/>
                    <a:pt x="2937" y="5029"/>
                  </a:cubicBezTo>
                  <a:lnTo>
                    <a:pt x="2943" y="5029"/>
                  </a:lnTo>
                  <a:cubicBezTo>
                    <a:pt x="3096" y="5029"/>
                    <a:pt x="3241" y="4969"/>
                    <a:pt x="3352" y="4860"/>
                  </a:cubicBezTo>
                  <a:lnTo>
                    <a:pt x="7249" y="964"/>
                  </a:lnTo>
                  <a:cubicBezTo>
                    <a:pt x="7603" y="606"/>
                    <a:pt x="7352" y="0"/>
                    <a:pt x="685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5" name="Google Shape;2510;p64">
            <a:extLst>
              <a:ext uri="{FF2B5EF4-FFF2-40B4-BE49-F238E27FC236}">
                <a16:creationId xmlns:a16="http://schemas.microsoft.com/office/drawing/2014/main" id="{31818221-A48D-3F25-A875-A2EA953211CD}"/>
              </a:ext>
            </a:extLst>
          </p:cNvPr>
          <p:cNvGrpSpPr/>
          <p:nvPr/>
        </p:nvGrpSpPr>
        <p:grpSpPr>
          <a:xfrm>
            <a:off x="7971369" y="3635285"/>
            <a:ext cx="325087" cy="325087"/>
            <a:chOff x="1492675" y="4992125"/>
            <a:chExt cx="481825" cy="481825"/>
          </a:xfrm>
          <a:solidFill>
            <a:srgbClr val="FFC000"/>
          </a:solidFill>
        </p:grpSpPr>
        <p:sp>
          <p:nvSpPr>
            <p:cNvPr id="6" name="Google Shape;2511;p64">
              <a:extLst>
                <a:ext uri="{FF2B5EF4-FFF2-40B4-BE49-F238E27FC236}">
                  <a16:creationId xmlns:a16="http://schemas.microsoft.com/office/drawing/2014/main" id="{C4BBD673-BCA6-075C-4682-ED70F9CDE886}"/>
                </a:ext>
              </a:extLst>
            </p:cNvPr>
            <p:cNvSpPr/>
            <p:nvPr/>
          </p:nvSpPr>
          <p:spPr>
            <a:xfrm>
              <a:off x="1492675" y="4992125"/>
              <a:ext cx="481825" cy="481825"/>
            </a:xfrm>
            <a:custGeom>
              <a:avLst/>
              <a:gdLst/>
              <a:ahLst/>
              <a:cxnLst/>
              <a:rect l="l" t="t" r="r" b="b"/>
              <a:pathLst>
                <a:path w="19273" h="19273" extrusionOk="0">
                  <a:moveTo>
                    <a:pt x="12728" y="5990"/>
                  </a:moveTo>
                  <a:cubicBezTo>
                    <a:pt x="13161" y="5990"/>
                    <a:pt x="13595" y="6156"/>
                    <a:pt x="13925" y="6487"/>
                  </a:cubicBezTo>
                  <a:cubicBezTo>
                    <a:pt x="14587" y="7149"/>
                    <a:pt x="14587" y="8221"/>
                    <a:pt x="13928" y="8884"/>
                  </a:cubicBezTo>
                  <a:lnTo>
                    <a:pt x="10028" y="12780"/>
                  </a:lnTo>
                  <a:cubicBezTo>
                    <a:pt x="9709" y="13100"/>
                    <a:pt x="9278" y="13280"/>
                    <a:pt x="8830" y="13280"/>
                  </a:cubicBezTo>
                  <a:lnTo>
                    <a:pt x="8815" y="13280"/>
                  </a:lnTo>
                  <a:cubicBezTo>
                    <a:pt x="8811" y="13280"/>
                    <a:pt x="8807" y="13280"/>
                    <a:pt x="8804" y="13280"/>
                  </a:cubicBezTo>
                  <a:cubicBezTo>
                    <a:pt x="8362" y="13280"/>
                    <a:pt x="7936" y="13103"/>
                    <a:pt x="7622" y="12789"/>
                  </a:cubicBezTo>
                  <a:lnTo>
                    <a:pt x="5346" y="10528"/>
                  </a:lnTo>
                  <a:cubicBezTo>
                    <a:pt x="4632" y="9877"/>
                    <a:pt x="4605" y="8760"/>
                    <a:pt x="5288" y="8077"/>
                  </a:cubicBezTo>
                  <a:cubicBezTo>
                    <a:pt x="5620" y="7745"/>
                    <a:pt x="6053" y="7581"/>
                    <a:pt x="6485" y="7581"/>
                  </a:cubicBezTo>
                  <a:cubicBezTo>
                    <a:pt x="6944" y="7581"/>
                    <a:pt x="7402" y="7766"/>
                    <a:pt x="7737" y="8134"/>
                  </a:cubicBezTo>
                  <a:lnTo>
                    <a:pt x="8812" y="9206"/>
                  </a:lnTo>
                  <a:lnTo>
                    <a:pt x="11531" y="6487"/>
                  </a:lnTo>
                  <a:cubicBezTo>
                    <a:pt x="11861" y="6156"/>
                    <a:pt x="12294" y="5990"/>
                    <a:pt x="12728" y="5990"/>
                  </a:cubicBezTo>
                  <a:close/>
                  <a:moveTo>
                    <a:pt x="9637" y="1"/>
                  </a:moveTo>
                  <a:cubicBezTo>
                    <a:pt x="7095" y="1"/>
                    <a:pt x="4686" y="1012"/>
                    <a:pt x="2849" y="2849"/>
                  </a:cubicBezTo>
                  <a:cubicBezTo>
                    <a:pt x="1013" y="4686"/>
                    <a:pt x="1" y="7098"/>
                    <a:pt x="1" y="9637"/>
                  </a:cubicBezTo>
                  <a:cubicBezTo>
                    <a:pt x="1" y="12175"/>
                    <a:pt x="1013" y="14587"/>
                    <a:pt x="2849" y="16424"/>
                  </a:cubicBezTo>
                  <a:cubicBezTo>
                    <a:pt x="4686" y="18261"/>
                    <a:pt x="7095" y="19273"/>
                    <a:pt x="9637" y="19273"/>
                  </a:cubicBezTo>
                  <a:cubicBezTo>
                    <a:pt x="12175" y="19273"/>
                    <a:pt x="14584" y="18261"/>
                    <a:pt x="16421" y="16424"/>
                  </a:cubicBezTo>
                  <a:cubicBezTo>
                    <a:pt x="18258" y="14587"/>
                    <a:pt x="19273" y="12175"/>
                    <a:pt x="19273" y="9637"/>
                  </a:cubicBezTo>
                  <a:cubicBezTo>
                    <a:pt x="19273" y="7098"/>
                    <a:pt x="18258" y="4686"/>
                    <a:pt x="16421" y="2849"/>
                  </a:cubicBezTo>
                  <a:cubicBezTo>
                    <a:pt x="14584" y="1012"/>
                    <a:pt x="12175" y="1"/>
                    <a:pt x="963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solidFill>
                  <a:srgbClr val="435D74"/>
                </a:solidFill>
              </a:endParaRPr>
            </a:p>
          </p:txBody>
        </p:sp>
        <p:sp>
          <p:nvSpPr>
            <p:cNvPr id="7" name="Google Shape;2512;p64">
              <a:extLst>
                <a:ext uri="{FF2B5EF4-FFF2-40B4-BE49-F238E27FC236}">
                  <a16:creationId xmlns:a16="http://schemas.microsoft.com/office/drawing/2014/main" id="{E9A9F336-07BC-AA1D-66B8-7DE4A9B061B1}"/>
                </a:ext>
              </a:extLst>
            </p:cNvPr>
            <p:cNvSpPr/>
            <p:nvPr/>
          </p:nvSpPr>
          <p:spPr>
            <a:xfrm>
              <a:off x="1639625" y="5170175"/>
              <a:ext cx="190100" cy="125750"/>
            </a:xfrm>
            <a:custGeom>
              <a:avLst/>
              <a:gdLst/>
              <a:ahLst/>
              <a:cxnLst/>
              <a:rect l="l" t="t" r="r" b="b"/>
              <a:pathLst>
                <a:path w="7604" h="5030" extrusionOk="0">
                  <a:moveTo>
                    <a:pt x="6852" y="0"/>
                  </a:moveTo>
                  <a:cubicBezTo>
                    <a:pt x="6851" y="0"/>
                    <a:pt x="6850" y="0"/>
                    <a:pt x="6848" y="0"/>
                  </a:cubicBezTo>
                  <a:cubicBezTo>
                    <a:pt x="6698" y="0"/>
                    <a:pt x="6556" y="57"/>
                    <a:pt x="6451" y="163"/>
                  </a:cubicBezTo>
                  <a:lnTo>
                    <a:pt x="3334" y="3279"/>
                  </a:lnTo>
                  <a:cubicBezTo>
                    <a:pt x="3224" y="3391"/>
                    <a:pt x="3080" y="3447"/>
                    <a:pt x="2935" y="3447"/>
                  </a:cubicBezTo>
                  <a:cubicBezTo>
                    <a:pt x="2791" y="3447"/>
                    <a:pt x="2646" y="3391"/>
                    <a:pt x="2536" y="3279"/>
                  </a:cubicBezTo>
                  <a:cubicBezTo>
                    <a:pt x="2533" y="3279"/>
                    <a:pt x="2533" y="3279"/>
                    <a:pt x="2530" y="3276"/>
                  </a:cubicBezTo>
                  <a:cubicBezTo>
                    <a:pt x="2521" y="3267"/>
                    <a:pt x="2509" y="3255"/>
                    <a:pt x="2497" y="3246"/>
                  </a:cubicBezTo>
                  <a:lnTo>
                    <a:pt x="1061" y="1810"/>
                  </a:lnTo>
                  <a:cubicBezTo>
                    <a:pt x="948" y="1678"/>
                    <a:pt x="789" y="1611"/>
                    <a:pt x="629" y="1611"/>
                  </a:cubicBezTo>
                  <a:cubicBezTo>
                    <a:pt x="486" y="1611"/>
                    <a:pt x="342" y="1666"/>
                    <a:pt x="233" y="1777"/>
                  </a:cubicBezTo>
                  <a:cubicBezTo>
                    <a:pt x="1" y="2009"/>
                    <a:pt x="16" y="2391"/>
                    <a:pt x="266" y="2605"/>
                  </a:cubicBezTo>
                  <a:lnTo>
                    <a:pt x="2542" y="4869"/>
                  </a:lnTo>
                  <a:cubicBezTo>
                    <a:pt x="2645" y="4972"/>
                    <a:pt x="2782" y="5029"/>
                    <a:pt x="2926" y="5029"/>
                  </a:cubicBezTo>
                  <a:cubicBezTo>
                    <a:pt x="2929" y="5029"/>
                    <a:pt x="2933" y="5029"/>
                    <a:pt x="2937" y="5029"/>
                  </a:cubicBezTo>
                  <a:lnTo>
                    <a:pt x="2943" y="5029"/>
                  </a:lnTo>
                  <a:cubicBezTo>
                    <a:pt x="3096" y="5029"/>
                    <a:pt x="3241" y="4969"/>
                    <a:pt x="3352" y="4860"/>
                  </a:cubicBezTo>
                  <a:lnTo>
                    <a:pt x="7249" y="964"/>
                  </a:lnTo>
                  <a:cubicBezTo>
                    <a:pt x="7603" y="606"/>
                    <a:pt x="7352" y="0"/>
                    <a:pt x="685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2784" name="Google Shape;2510;p64">
            <a:extLst>
              <a:ext uri="{FF2B5EF4-FFF2-40B4-BE49-F238E27FC236}">
                <a16:creationId xmlns:a16="http://schemas.microsoft.com/office/drawing/2014/main" id="{0E53F392-36FF-FFE1-C9E8-D9F02B14BA44}"/>
              </a:ext>
            </a:extLst>
          </p:cNvPr>
          <p:cNvGrpSpPr/>
          <p:nvPr/>
        </p:nvGrpSpPr>
        <p:grpSpPr>
          <a:xfrm>
            <a:off x="4848153" y="3006491"/>
            <a:ext cx="325087" cy="325087"/>
            <a:chOff x="1492675" y="4992125"/>
            <a:chExt cx="481825" cy="481825"/>
          </a:xfrm>
        </p:grpSpPr>
        <p:sp>
          <p:nvSpPr>
            <p:cNvPr id="2785" name="Google Shape;2511;p64">
              <a:extLst>
                <a:ext uri="{FF2B5EF4-FFF2-40B4-BE49-F238E27FC236}">
                  <a16:creationId xmlns:a16="http://schemas.microsoft.com/office/drawing/2014/main" id="{ADA8C00D-9FEB-3776-67C5-ECD80199FA27}"/>
                </a:ext>
              </a:extLst>
            </p:cNvPr>
            <p:cNvSpPr/>
            <p:nvPr/>
          </p:nvSpPr>
          <p:spPr>
            <a:xfrm>
              <a:off x="1492675" y="4992125"/>
              <a:ext cx="481825" cy="481825"/>
            </a:xfrm>
            <a:custGeom>
              <a:avLst/>
              <a:gdLst/>
              <a:ahLst/>
              <a:cxnLst/>
              <a:rect l="l" t="t" r="r" b="b"/>
              <a:pathLst>
                <a:path w="19273" h="19273" extrusionOk="0">
                  <a:moveTo>
                    <a:pt x="12728" y="5990"/>
                  </a:moveTo>
                  <a:cubicBezTo>
                    <a:pt x="13161" y="5990"/>
                    <a:pt x="13595" y="6156"/>
                    <a:pt x="13925" y="6487"/>
                  </a:cubicBezTo>
                  <a:cubicBezTo>
                    <a:pt x="14587" y="7149"/>
                    <a:pt x="14587" y="8221"/>
                    <a:pt x="13928" y="8884"/>
                  </a:cubicBezTo>
                  <a:lnTo>
                    <a:pt x="10028" y="12780"/>
                  </a:lnTo>
                  <a:cubicBezTo>
                    <a:pt x="9709" y="13100"/>
                    <a:pt x="9278" y="13280"/>
                    <a:pt x="8830" y="13280"/>
                  </a:cubicBezTo>
                  <a:lnTo>
                    <a:pt x="8815" y="13280"/>
                  </a:lnTo>
                  <a:cubicBezTo>
                    <a:pt x="8811" y="13280"/>
                    <a:pt x="8807" y="13280"/>
                    <a:pt x="8804" y="13280"/>
                  </a:cubicBezTo>
                  <a:cubicBezTo>
                    <a:pt x="8362" y="13280"/>
                    <a:pt x="7936" y="13103"/>
                    <a:pt x="7622" y="12789"/>
                  </a:cubicBezTo>
                  <a:lnTo>
                    <a:pt x="5346" y="10528"/>
                  </a:lnTo>
                  <a:cubicBezTo>
                    <a:pt x="4632" y="9877"/>
                    <a:pt x="4605" y="8760"/>
                    <a:pt x="5288" y="8077"/>
                  </a:cubicBezTo>
                  <a:cubicBezTo>
                    <a:pt x="5620" y="7745"/>
                    <a:pt x="6053" y="7581"/>
                    <a:pt x="6485" y="7581"/>
                  </a:cubicBezTo>
                  <a:cubicBezTo>
                    <a:pt x="6944" y="7581"/>
                    <a:pt x="7402" y="7766"/>
                    <a:pt x="7737" y="8134"/>
                  </a:cubicBezTo>
                  <a:lnTo>
                    <a:pt x="8812" y="9206"/>
                  </a:lnTo>
                  <a:lnTo>
                    <a:pt x="11531" y="6487"/>
                  </a:lnTo>
                  <a:cubicBezTo>
                    <a:pt x="11861" y="6156"/>
                    <a:pt x="12294" y="5990"/>
                    <a:pt x="12728" y="5990"/>
                  </a:cubicBezTo>
                  <a:close/>
                  <a:moveTo>
                    <a:pt x="9637" y="1"/>
                  </a:moveTo>
                  <a:cubicBezTo>
                    <a:pt x="7095" y="1"/>
                    <a:pt x="4686" y="1012"/>
                    <a:pt x="2849" y="2849"/>
                  </a:cubicBezTo>
                  <a:cubicBezTo>
                    <a:pt x="1013" y="4686"/>
                    <a:pt x="1" y="7098"/>
                    <a:pt x="1" y="9637"/>
                  </a:cubicBezTo>
                  <a:cubicBezTo>
                    <a:pt x="1" y="12175"/>
                    <a:pt x="1013" y="14587"/>
                    <a:pt x="2849" y="16424"/>
                  </a:cubicBezTo>
                  <a:cubicBezTo>
                    <a:pt x="4686" y="18261"/>
                    <a:pt x="7095" y="19273"/>
                    <a:pt x="9637" y="19273"/>
                  </a:cubicBezTo>
                  <a:cubicBezTo>
                    <a:pt x="12175" y="19273"/>
                    <a:pt x="14584" y="18261"/>
                    <a:pt x="16421" y="16424"/>
                  </a:cubicBezTo>
                  <a:cubicBezTo>
                    <a:pt x="18258" y="14587"/>
                    <a:pt x="19273" y="12175"/>
                    <a:pt x="19273" y="9637"/>
                  </a:cubicBezTo>
                  <a:cubicBezTo>
                    <a:pt x="19273" y="7098"/>
                    <a:pt x="18258" y="4686"/>
                    <a:pt x="16421" y="2849"/>
                  </a:cubicBezTo>
                  <a:cubicBezTo>
                    <a:pt x="14584" y="1012"/>
                    <a:pt x="12175" y="1"/>
                    <a:pt x="963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solidFill>
                  <a:srgbClr val="435D74"/>
                </a:solidFill>
              </a:endParaRPr>
            </a:p>
          </p:txBody>
        </p:sp>
        <p:sp>
          <p:nvSpPr>
            <p:cNvPr id="2786" name="Google Shape;2512;p64">
              <a:extLst>
                <a:ext uri="{FF2B5EF4-FFF2-40B4-BE49-F238E27FC236}">
                  <a16:creationId xmlns:a16="http://schemas.microsoft.com/office/drawing/2014/main" id="{B300630B-64BA-1740-153F-0CA2CC31F6C4}"/>
                </a:ext>
              </a:extLst>
            </p:cNvPr>
            <p:cNvSpPr/>
            <p:nvPr/>
          </p:nvSpPr>
          <p:spPr>
            <a:xfrm>
              <a:off x="1639625" y="5170175"/>
              <a:ext cx="190100" cy="125750"/>
            </a:xfrm>
            <a:custGeom>
              <a:avLst/>
              <a:gdLst/>
              <a:ahLst/>
              <a:cxnLst/>
              <a:rect l="l" t="t" r="r" b="b"/>
              <a:pathLst>
                <a:path w="7604" h="5030" extrusionOk="0">
                  <a:moveTo>
                    <a:pt x="6852" y="0"/>
                  </a:moveTo>
                  <a:cubicBezTo>
                    <a:pt x="6851" y="0"/>
                    <a:pt x="6850" y="0"/>
                    <a:pt x="6848" y="0"/>
                  </a:cubicBezTo>
                  <a:cubicBezTo>
                    <a:pt x="6698" y="0"/>
                    <a:pt x="6556" y="57"/>
                    <a:pt x="6451" y="163"/>
                  </a:cubicBezTo>
                  <a:lnTo>
                    <a:pt x="3334" y="3279"/>
                  </a:lnTo>
                  <a:cubicBezTo>
                    <a:pt x="3224" y="3391"/>
                    <a:pt x="3080" y="3447"/>
                    <a:pt x="2935" y="3447"/>
                  </a:cubicBezTo>
                  <a:cubicBezTo>
                    <a:pt x="2791" y="3447"/>
                    <a:pt x="2646" y="3391"/>
                    <a:pt x="2536" y="3279"/>
                  </a:cubicBezTo>
                  <a:cubicBezTo>
                    <a:pt x="2533" y="3279"/>
                    <a:pt x="2533" y="3279"/>
                    <a:pt x="2530" y="3276"/>
                  </a:cubicBezTo>
                  <a:cubicBezTo>
                    <a:pt x="2521" y="3267"/>
                    <a:pt x="2509" y="3255"/>
                    <a:pt x="2497" y="3246"/>
                  </a:cubicBezTo>
                  <a:lnTo>
                    <a:pt x="1061" y="1810"/>
                  </a:lnTo>
                  <a:cubicBezTo>
                    <a:pt x="948" y="1678"/>
                    <a:pt x="789" y="1611"/>
                    <a:pt x="629" y="1611"/>
                  </a:cubicBezTo>
                  <a:cubicBezTo>
                    <a:pt x="486" y="1611"/>
                    <a:pt x="342" y="1666"/>
                    <a:pt x="233" y="1777"/>
                  </a:cubicBezTo>
                  <a:cubicBezTo>
                    <a:pt x="1" y="2009"/>
                    <a:pt x="16" y="2391"/>
                    <a:pt x="266" y="2605"/>
                  </a:cubicBezTo>
                  <a:lnTo>
                    <a:pt x="2542" y="4869"/>
                  </a:lnTo>
                  <a:cubicBezTo>
                    <a:pt x="2645" y="4972"/>
                    <a:pt x="2782" y="5029"/>
                    <a:pt x="2926" y="5029"/>
                  </a:cubicBezTo>
                  <a:cubicBezTo>
                    <a:pt x="2929" y="5029"/>
                    <a:pt x="2933" y="5029"/>
                    <a:pt x="2937" y="5029"/>
                  </a:cubicBezTo>
                  <a:lnTo>
                    <a:pt x="2943" y="5029"/>
                  </a:lnTo>
                  <a:cubicBezTo>
                    <a:pt x="3096" y="5029"/>
                    <a:pt x="3241" y="4969"/>
                    <a:pt x="3352" y="4860"/>
                  </a:cubicBezTo>
                  <a:lnTo>
                    <a:pt x="7249" y="964"/>
                  </a:lnTo>
                  <a:cubicBezTo>
                    <a:pt x="7603" y="606"/>
                    <a:pt x="7352" y="0"/>
                    <a:pt x="685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2787" name="Google Shape;2510;p64">
            <a:extLst>
              <a:ext uri="{FF2B5EF4-FFF2-40B4-BE49-F238E27FC236}">
                <a16:creationId xmlns:a16="http://schemas.microsoft.com/office/drawing/2014/main" id="{A2C702D9-78FF-55DD-4214-689C364052F2}"/>
              </a:ext>
            </a:extLst>
          </p:cNvPr>
          <p:cNvGrpSpPr/>
          <p:nvPr/>
        </p:nvGrpSpPr>
        <p:grpSpPr>
          <a:xfrm>
            <a:off x="3181004" y="3027959"/>
            <a:ext cx="325087" cy="325087"/>
            <a:chOff x="1492675" y="4992125"/>
            <a:chExt cx="481825" cy="481825"/>
          </a:xfrm>
          <a:solidFill>
            <a:srgbClr val="FFC000"/>
          </a:solidFill>
        </p:grpSpPr>
        <p:sp>
          <p:nvSpPr>
            <p:cNvPr id="2788" name="Google Shape;2511;p64">
              <a:extLst>
                <a:ext uri="{FF2B5EF4-FFF2-40B4-BE49-F238E27FC236}">
                  <a16:creationId xmlns:a16="http://schemas.microsoft.com/office/drawing/2014/main" id="{C3A8510A-79B4-BD2F-A17C-E8BFBCA4C841}"/>
                </a:ext>
              </a:extLst>
            </p:cNvPr>
            <p:cNvSpPr/>
            <p:nvPr/>
          </p:nvSpPr>
          <p:spPr>
            <a:xfrm>
              <a:off x="1492675" y="4992125"/>
              <a:ext cx="481825" cy="481825"/>
            </a:xfrm>
            <a:custGeom>
              <a:avLst/>
              <a:gdLst/>
              <a:ahLst/>
              <a:cxnLst/>
              <a:rect l="l" t="t" r="r" b="b"/>
              <a:pathLst>
                <a:path w="19273" h="19273" extrusionOk="0">
                  <a:moveTo>
                    <a:pt x="12728" y="5990"/>
                  </a:moveTo>
                  <a:cubicBezTo>
                    <a:pt x="13161" y="5990"/>
                    <a:pt x="13595" y="6156"/>
                    <a:pt x="13925" y="6487"/>
                  </a:cubicBezTo>
                  <a:cubicBezTo>
                    <a:pt x="14587" y="7149"/>
                    <a:pt x="14587" y="8221"/>
                    <a:pt x="13928" y="8884"/>
                  </a:cubicBezTo>
                  <a:lnTo>
                    <a:pt x="10028" y="12780"/>
                  </a:lnTo>
                  <a:cubicBezTo>
                    <a:pt x="9709" y="13100"/>
                    <a:pt x="9278" y="13280"/>
                    <a:pt x="8830" y="13280"/>
                  </a:cubicBezTo>
                  <a:lnTo>
                    <a:pt x="8815" y="13280"/>
                  </a:lnTo>
                  <a:cubicBezTo>
                    <a:pt x="8811" y="13280"/>
                    <a:pt x="8807" y="13280"/>
                    <a:pt x="8804" y="13280"/>
                  </a:cubicBezTo>
                  <a:cubicBezTo>
                    <a:pt x="8362" y="13280"/>
                    <a:pt x="7936" y="13103"/>
                    <a:pt x="7622" y="12789"/>
                  </a:cubicBezTo>
                  <a:lnTo>
                    <a:pt x="5346" y="10528"/>
                  </a:lnTo>
                  <a:cubicBezTo>
                    <a:pt x="4632" y="9877"/>
                    <a:pt x="4605" y="8760"/>
                    <a:pt x="5288" y="8077"/>
                  </a:cubicBezTo>
                  <a:cubicBezTo>
                    <a:pt x="5620" y="7745"/>
                    <a:pt x="6053" y="7581"/>
                    <a:pt x="6485" y="7581"/>
                  </a:cubicBezTo>
                  <a:cubicBezTo>
                    <a:pt x="6944" y="7581"/>
                    <a:pt x="7402" y="7766"/>
                    <a:pt x="7737" y="8134"/>
                  </a:cubicBezTo>
                  <a:lnTo>
                    <a:pt x="8812" y="9206"/>
                  </a:lnTo>
                  <a:lnTo>
                    <a:pt x="11531" y="6487"/>
                  </a:lnTo>
                  <a:cubicBezTo>
                    <a:pt x="11861" y="6156"/>
                    <a:pt x="12294" y="5990"/>
                    <a:pt x="12728" y="5990"/>
                  </a:cubicBezTo>
                  <a:close/>
                  <a:moveTo>
                    <a:pt x="9637" y="1"/>
                  </a:moveTo>
                  <a:cubicBezTo>
                    <a:pt x="7095" y="1"/>
                    <a:pt x="4686" y="1012"/>
                    <a:pt x="2849" y="2849"/>
                  </a:cubicBezTo>
                  <a:cubicBezTo>
                    <a:pt x="1013" y="4686"/>
                    <a:pt x="1" y="7098"/>
                    <a:pt x="1" y="9637"/>
                  </a:cubicBezTo>
                  <a:cubicBezTo>
                    <a:pt x="1" y="12175"/>
                    <a:pt x="1013" y="14587"/>
                    <a:pt x="2849" y="16424"/>
                  </a:cubicBezTo>
                  <a:cubicBezTo>
                    <a:pt x="4686" y="18261"/>
                    <a:pt x="7095" y="19273"/>
                    <a:pt x="9637" y="19273"/>
                  </a:cubicBezTo>
                  <a:cubicBezTo>
                    <a:pt x="12175" y="19273"/>
                    <a:pt x="14584" y="18261"/>
                    <a:pt x="16421" y="16424"/>
                  </a:cubicBezTo>
                  <a:cubicBezTo>
                    <a:pt x="18258" y="14587"/>
                    <a:pt x="19273" y="12175"/>
                    <a:pt x="19273" y="9637"/>
                  </a:cubicBezTo>
                  <a:cubicBezTo>
                    <a:pt x="19273" y="7098"/>
                    <a:pt x="18258" y="4686"/>
                    <a:pt x="16421" y="2849"/>
                  </a:cubicBezTo>
                  <a:cubicBezTo>
                    <a:pt x="14584" y="1012"/>
                    <a:pt x="12175" y="1"/>
                    <a:pt x="963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solidFill>
                  <a:srgbClr val="435D74"/>
                </a:solidFill>
              </a:endParaRPr>
            </a:p>
          </p:txBody>
        </p:sp>
        <p:sp>
          <p:nvSpPr>
            <p:cNvPr id="2789" name="Google Shape;2512;p64">
              <a:extLst>
                <a:ext uri="{FF2B5EF4-FFF2-40B4-BE49-F238E27FC236}">
                  <a16:creationId xmlns:a16="http://schemas.microsoft.com/office/drawing/2014/main" id="{CF0ECE32-4E7D-1BC6-C8C0-0307FF79D30F}"/>
                </a:ext>
              </a:extLst>
            </p:cNvPr>
            <p:cNvSpPr/>
            <p:nvPr/>
          </p:nvSpPr>
          <p:spPr>
            <a:xfrm>
              <a:off x="1639625" y="5170175"/>
              <a:ext cx="190100" cy="125750"/>
            </a:xfrm>
            <a:custGeom>
              <a:avLst/>
              <a:gdLst/>
              <a:ahLst/>
              <a:cxnLst/>
              <a:rect l="l" t="t" r="r" b="b"/>
              <a:pathLst>
                <a:path w="7604" h="5030" extrusionOk="0">
                  <a:moveTo>
                    <a:pt x="6852" y="0"/>
                  </a:moveTo>
                  <a:cubicBezTo>
                    <a:pt x="6851" y="0"/>
                    <a:pt x="6850" y="0"/>
                    <a:pt x="6848" y="0"/>
                  </a:cubicBezTo>
                  <a:cubicBezTo>
                    <a:pt x="6698" y="0"/>
                    <a:pt x="6556" y="57"/>
                    <a:pt x="6451" y="163"/>
                  </a:cubicBezTo>
                  <a:lnTo>
                    <a:pt x="3334" y="3279"/>
                  </a:lnTo>
                  <a:cubicBezTo>
                    <a:pt x="3224" y="3391"/>
                    <a:pt x="3080" y="3447"/>
                    <a:pt x="2935" y="3447"/>
                  </a:cubicBezTo>
                  <a:cubicBezTo>
                    <a:pt x="2791" y="3447"/>
                    <a:pt x="2646" y="3391"/>
                    <a:pt x="2536" y="3279"/>
                  </a:cubicBezTo>
                  <a:cubicBezTo>
                    <a:pt x="2533" y="3279"/>
                    <a:pt x="2533" y="3279"/>
                    <a:pt x="2530" y="3276"/>
                  </a:cubicBezTo>
                  <a:cubicBezTo>
                    <a:pt x="2521" y="3267"/>
                    <a:pt x="2509" y="3255"/>
                    <a:pt x="2497" y="3246"/>
                  </a:cubicBezTo>
                  <a:lnTo>
                    <a:pt x="1061" y="1810"/>
                  </a:lnTo>
                  <a:cubicBezTo>
                    <a:pt x="948" y="1678"/>
                    <a:pt x="789" y="1611"/>
                    <a:pt x="629" y="1611"/>
                  </a:cubicBezTo>
                  <a:cubicBezTo>
                    <a:pt x="486" y="1611"/>
                    <a:pt x="342" y="1666"/>
                    <a:pt x="233" y="1777"/>
                  </a:cubicBezTo>
                  <a:cubicBezTo>
                    <a:pt x="1" y="2009"/>
                    <a:pt x="16" y="2391"/>
                    <a:pt x="266" y="2605"/>
                  </a:cubicBezTo>
                  <a:lnTo>
                    <a:pt x="2542" y="4869"/>
                  </a:lnTo>
                  <a:cubicBezTo>
                    <a:pt x="2645" y="4972"/>
                    <a:pt x="2782" y="5029"/>
                    <a:pt x="2926" y="5029"/>
                  </a:cubicBezTo>
                  <a:cubicBezTo>
                    <a:pt x="2929" y="5029"/>
                    <a:pt x="2933" y="5029"/>
                    <a:pt x="2937" y="5029"/>
                  </a:cubicBezTo>
                  <a:lnTo>
                    <a:pt x="2943" y="5029"/>
                  </a:lnTo>
                  <a:cubicBezTo>
                    <a:pt x="3096" y="5029"/>
                    <a:pt x="3241" y="4969"/>
                    <a:pt x="3352" y="4860"/>
                  </a:cubicBezTo>
                  <a:lnTo>
                    <a:pt x="7249" y="964"/>
                  </a:lnTo>
                  <a:cubicBezTo>
                    <a:pt x="7603" y="606"/>
                    <a:pt x="7352" y="0"/>
                    <a:pt x="685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2790" name="Google Shape;2510;p64">
            <a:extLst>
              <a:ext uri="{FF2B5EF4-FFF2-40B4-BE49-F238E27FC236}">
                <a16:creationId xmlns:a16="http://schemas.microsoft.com/office/drawing/2014/main" id="{57B36F36-8352-FFFE-53BC-683A280DDFB9}"/>
              </a:ext>
            </a:extLst>
          </p:cNvPr>
          <p:cNvGrpSpPr/>
          <p:nvPr/>
        </p:nvGrpSpPr>
        <p:grpSpPr>
          <a:xfrm>
            <a:off x="4361688" y="4231254"/>
            <a:ext cx="325087" cy="325087"/>
            <a:chOff x="1492675" y="4992125"/>
            <a:chExt cx="481825" cy="481825"/>
          </a:xfrm>
          <a:solidFill>
            <a:srgbClr val="FFC000"/>
          </a:solidFill>
        </p:grpSpPr>
        <p:sp>
          <p:nvSpPr>
            <p:cNvPr id="2791" name="Google Shape;2511;p64">
              <a:extLst>
                <a:ext uri="{FF2B5EF4-FFF2-40B4-BE49-F238E27FC236}">
                  <a16:creationId xmlns:a16="http://schemas.microsoft.com/office/drawing/2014/main" id="{51F1D1FF-739C-8DDA-9D7B-34BA663EE603}"/>
                </a:ext>
              </a:extLst>
            </p:cNvPr>
            <p:cNvSpPr/>
            <p:nvPr/>
          </p:nvSpPr>
          <p:spPr>
            <a:xfrm>
              <a:off x="1492675" y="4992125"/>
              <a:ext cx="481825" cy="481825"/>
            </a:xfrm>
            <a:custGeom>
              <a:avLst/>
              <a:gdLst/>
              <a:ahLst/>
              <a:cxnLst/>
              <a:rect l="l" t="t" r="r" b="b"/>
              <a:pathLst>
                <a:path w="19273" h="19273" extrusionOk="0">
                  <a:moveTo>
                    <a:pt x="12728" y="5990"/>
                  </a:moveTo>
                  <a:cubicBezTo>
                    <a:pt x="13161" y="5990"/>
                    <a:pt x="13595" y="6156"/>
                    <a:pt x="13925" y="6487"/>
                  </a:cubicBezTo>
                  <a:cubicBezTo>
                    <a:pt x="14587" y="7149"/>
                    <a:pt x="14587" y="8221"/>
                    <a:pt x="13928" y="8884"/>
                  </a:cubicBezTo>
                  <a:lnTo>
                    <a:pt x="10028" y="12780"/>
                  </a:lnTo>
                  <a:cubicBezTo>
                    <a:pt x="9709" y="13100"/>
                    <a:pt x="9278" y="13280"/>
                    <a:pt x="8830" y="13280"/>
                  </a:cubicBezTo>
                  <a:lnTo>
                    <a:pt x="8815" y="13280"/>
                  </a:lnTo>
                  <a:cubicBezTo>
                    <a:pt x="8811" y="13280"/>
                    <a:pt x="8807" y="13280"/>
                    <a:pt x="8804" y="13280"/>
                  </a:cubicBezTo>
                  <a:cubicBezTo>
                    <a:pt x="8362" y="13280"/>
                    <a:pt x="7936" y="13103"/>
                    <a:pt x="7622" y="12789"/>
                  </a:cubicBezTo>
                  <a:lnTo>
                    <a:pt x="5346" y="10528"/>
                  </a:lnTo>
                  <a:cubicBezTo>
                    <a:pt x="4632" y="9877"/>
                    <a:pt x="4605" y="8760"/>
                    <a:pt x="5288" y="8077"/>
                  </a:cubicBezTo>
                  <a:cubicBezTo>
                    <a:pt x="5620" y="7745"/>
                    <a:pt x="6053" y="7581"/>
                    <a:pt x="6485" y="7581"/>
                  </a:cubicBezTo>
                  <a:cubicBezTo>
                    <a:pt x="6944" y="7581"/>
                    <a:pt x="7402" y="7766"/>
                    <a:pt x="7737" y="8134"/>
                  </a:cubicBezTo>
                  <a:lnTo>
                    <a:pt x="8812" y="9206"/>
                  </a:lnTo>
                  <a:lnTo>
                    <a:pt x="11531" y="6487"/>
                  </a:lnTo>
                  <a:cubicBezTo>
                    <a:pt x="11861" y="6156"/>
                    <a:pt x="12294" y="5990"/>
                    <a:pt x="12728" y="5990"/>
                  </a:cubicBezTo>
                  <a:close/>
                  <a:moveTo>
                    <a:pt x="9637" y="1"/>
                  </a:moveTo>
                  <a:cubicBezTo>
                    <a:pt x="7095" y="1"/>
                    <a:pt x="4686" y="1012"/>
                    <a:pt x="2849" y="2849"/>
                  </a:cubicBezTo>
                  <a:cubicBezTo>
                    <a:pt x="1013" y="4686"/>
                    <a:pt x="1" y="7098"/>
                    <a:pt x="1" y="9637"/>
                  </a:cubicBezTo>
                  <a:cubicBezTo>
                    <a:pt x="1" y="12175"/>
                    <a:pt x="1013" y="14587"/>
                    <a:pt x="2849" y="16424"/>
                  </a:cubicBezTo>
                  <a:cubicBezTo>
                    <a:pt x="4686" y="18261"/>
                    <a:pt x="7095" y="19273"/>
                    <a:pt x="9637" y="19273"/>
                  </a:cubicBezTo>
                  <a:cubicBezTo>
                    <a:pt x="12175" y="19273"/>
                    <a:pt x="14584" y="18261"/>
                    <a:pt x="16421" y="16424"/>
                  </a:cubicBezTo>
                  <a:cubicBezTo>
                    <a:pt x="18258" y="14587"/>
                    <a:pt x="19273" y="12175"/>
                    <a:pt x="19273" y="9637"/>
                  </a:cubicBezTo>
                  <a:cubicBezTo>
                    <a:pt x="19273" y="7098"/>
                    <a:pt x="18258" y="4686"/>
                    <a:pt x="16421" y="2849"/>
                  </a:cubicBezTo>
                  <a:cubicBezTo>
                    <a:pt x="14584" y="1012"/>
                    <a:pt x="12175" y="1"/>
                    <a:pt x="963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solidFill>
                  <a:srgbClr val="435D74"/>
                </a:solidFill>
              </a:endParaRPr>
            </a:p>
          </p:txBody>
        </p:sp>
        <p:sp>
          <p:nvSpPr>
            <p:cNvPr id="2792" name="Google Shape;2512;p64">
              <a:extLst>
                <a:ext uri="{FF2B5EF4-FFF2-40B4-BE49-F238E27FC236}">
                  <a16:creationId xmlns:a16="http://schemas.microsoft.com/office/drawing/2014/main" id="{683BC65C-545D-A31F-5AC9-51A2342CE171}"/>
                </a:ext>
              </a:extLst>
            </p:cNvPr>
            <p:cNvSpPr/>
            <p:nvPr/>
          </p:nvSpPr>
          <p:spPr>
            <a:xfrm>
              <a:off x="1639625" y="5170175"/>
              <a:ext cx="190100" cy="125750"/>
            </a:xfrm>
            <a:custGeom>
              <a:avLst/>
              <a:gdLst/>
              <a:ahLst/>
              <a:cxnLst/>
              <a:rect l="l" t="t" r="r" b="b"/>
              <a:pathLst>
                <a:path w="7604" h="5030" extrusionOk="0">
                  <a:moveTo>
                    <a:pt x="6852" y="0"/>
                  </a:moveTo>
                  <a:cubicBezTo>
                    <a:pt x="6851" y="0"/>
                    <a:pt x="6850" y="0"/>
                    <a:pt x="6848" y="0"/>
                  </a:cubicBezTo>
                  <a:cubicBezTo>
                    <a:pt x="6698" y="0"/>
                    <a:pt x="6556" y="57"/>
                    <a:pt x="6451" y="163"/>
                  </a:cubicBezTo>
                  <a:lnTo>
                    <a:pt x="3334" y="3279"/>
                  </a:lnTo>
                  <a:cubicBezTo>
                    <a:pt x="3224" y="3391"/>
                    <a:pt x="3080" y="3447"/>
                    <a:pt x="2935" y="3447"/>
                  </a:cubicBezTo>
                  <a:cubicBezTo>
                    <a:pt x="2791" y="3447"/>
                    <a:pt x="2646" y="3391"/>
                    <a:pt x="2536" y="3279"/>
                  </a:cubicBezTo>
                  <a:cubicBezTo>
                    <a:pt x="2533" y="3279"/>
                    <a:pt x="2533" y="3279"/>
                    <a:pt x="2530" y="3276"/>
                  </a:cubicBezTo>
                  <a:cubicBezTo>
                    <a:pt x="2521" y="3267"/>
                    <a:pt x="2509" y="3255"/>
                    <a:pt x="2497" y="3246"/>
                  </a:cubicBezTo>
                  <a:lnTo>
                    <a:pt x="1061" y="1810"/>
                  </a:lnTo>
                  <a:cubicBezTo>
                    <a:pt x="948" y="1678"/>
                    <a:pt x="789" y="1611"/>
                    <a:pt x="629" y="1611"/>
                  </a:cubicBezTo>
                  <a:cubicBezTo>
                    <a:pt x="486" y="1611"/>
                    <a:pt x="342" y="1666"/>
                    <a:pt x="233" y="1777"/>
                  </a:cubicBezTo>
                  <a:cubicBezTo>
                    <a:pt x="1" y="2009"/>
                    <a:pt x="16" y="2391"/>
                    <a:pt x="266" y="2605"/>
                  </a:cubicBezTo>
                  <a:lnTo>
                    <a:pt x="2542" y="4869"/>
                  </a:lnTo>
                  <a:cubicBezTo>
                    <a:pt x="2645" y="4972"/>
                    <a:pt x="2782" y="5029"/>
                    <a:pt x="2926" y="5029"/>
                  </a:cubicBezTo>
                  <a:cubicBezTo>
                    <a:pt x="2929" y="5029"/>
                    <a:pt x="2933" y="5029"/>
                    <a:pt x="2937" y="5029"/>
                  </a:cubicBezTo>
                  <a:lnTo>
                    <a:pt x="2943" y="5029"/>
                  </a:lnTo>
                  <a:cubicBezTo>
                    <a:pt x="3096" y="5029"/>
                    <a:pt x="3241" y="4969"/>
                    <a:pt x="3352" y="4860"/>
                  </a:cubicBezTo>
                  <a:lnTo>
                    <a:pt x="7249" y="964"/>
                  </a:lnTo>
                  <a:cubicBezTo>
                    <a:pt x="7603" y="606"/>
                    <a:pt x="7352" y="0"/>
                    <a:pt x="685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2793" name="Google Shape;2510;p64">
            <a:extLst>
              <a:ext uri="{FF2B5EF4-FFF2-40B4-BE49-F238E27FC236}">
                <a16:creationId xmlns:a16="http://schemas.microsoft.com/office/drawing/2014/main" id="{621664E9-DB85-196B-F772-14844A177BED}"/>
              </a:ext>
            </a:extLst>
          </p:cNvPr>
          <p:cNvGrpSpPr/>
          <p:nvPr/>
        </p:nvGrpSpPr>
        <p:grpSpPr>
          <a:xfrm>
            <a:off x="4350162" y="3610264"/>
            <a:ext cx="325087" cy="325087"/>
            <a:chOff x="1492675" y="4992125"/>
            <a:chExt cx="481825" cy="481825"/>
          </a:xfrm>
          <a:solidFill>
            <a:srgbClr val="FFC000"/>
          </a:solidFill>
        </p:grpSpPr>
        <p:sp>
          <p:nvSpPr>
            <p:cNvPr id="2836" name="Google Shape;2511;p64">
              <a:extLst>
                <a:ext uri="{FF2B5EF4-FFF2-40B4-BE49-F238E27FC236}">
                  <a16:creationId xmlns:a16="http://schemas.microsoft.com/office/drawing/2014/main" id="{AF7835D2-BB5C-9AD9-C4DD-B7B947AD051C}"/>
                </a:ext>
              </a:extLst>
            </p:cNvPr>
            <p:cNvSpPr/>
            <p:nvPr/>
          </p:nvSpPr>
          <p:spPr>
            <a:xfrm>
              <a:off x="1492675" y="4992125"/>
              <a:ext cx="481825" cy="481825"/>
            </a:xfrm>
            <a:custGeom>
              <a:avLst/>
              <a:gdLst/>
              <a:ahLst/>
              <a:cxnLst/>
              <a:rect l="l" t="t" r="r" b="b"/>
              <a:pathLst>
                <a:path w="19273" h="19273" extrusionOk="0">
                  <a:moveTo>
                    <a:pt x="12728" y="5990"/>
                  </a:moveTo>
                  <a:cubicBezTo>
                    <a:pt x="13161" y="5990"/>
                    <a:pt x="13595" y="6156"/>
                    <a:pt x="13925" y="6487"/>
                  </a:cubicBezTo>
                  <a:cubicBezTo>
                    <a:pt x="14587" y="7149"/>
                    <a:pt x="14587" y="8221"/>
                    <a:pt x="13928" y="8884"/>
                  </a:cubicBezTo>
                  <a:lnTo>
                    <a:pt x="10028" y="12780"/>
                  </a:lnTo>
                  <a:cubicBezTo>
                    <a:pt x="9709" y="13100"/>
                    <a:pt x="9278" y="13280"/>
                    <a:pt x="8830" y="13280"/>
                  </a:cubicBezTo>
                  <a:lnTo>
                    <a:pt x="8815" y="13280"/>
                  </a:lnTo>
                  <a:cubicBezTo>
                    <a:pt x="8811" y="13280"/>
                    <a:pt x="8807" y="13280"/>
                    <a:pt x="8804" y="13280"/>
                  </a:cubicBezTo>
                  <a:cubicBezTo>
                    <a:pt x="8362" y="13280"/>
                    <a:pt x="7936" y="13103"/>
                    <a:pt x="7622" y="12789"/>
                  </a:cubicBezTo>
                  <a:lnTo>
                    <a:pt x="5346" y="10528"/>
                  </a:lnTo>
                  <a:cubicBezTo>
                    <a:pt x="4632" y="9877"/>
                    <a:pt x="4605" y="8760"/>
                    <a:pt x="5288" y="8077"/>
                  </a:cubicBezTo>
                  <a:cubicBezTo>
                    <a:pt x="5620" y="7745"/>
                    <a:pt x="6053" y="7581"/>
                    <a:pt x="6485" y="7581"/>
                  </a:cubicBezTo>
                  <a:cubicBezTo>
                    <a:pt x="6944" y="7581"/>
                    <a:pt x="7402" y="7766"/>
                    <a:pt x="7737" y="8134"/>
                  </a:cubicBezTo>
                  <a:lnTo>
                    <a:pt x="8812" y="9206"/>
                  </a:lnTo>
                  <a:lnTo>
                    <a:pt x="11531" y="6487"/>
                  </a:lnTo>
                  <a:cubicBezTo>
                    <a:pt x="11861" y="6156"/>
                    <a:pt x="12294" y="5990"/>
                    <a:pt x="12728" y="5990"/>
                  </a:cubicBezTo>
                  <a:close/>
                  <a:moveTo>
                    <a:pt x="9637" y="1"/>
                  </a:moveTo>
                  <a:cubicBezTo>
                    <a:pt x="7095" y="1"/>
                    <a:pt x="4686" y="1012"/>
                    <a:pt x="2849" y="2849"/>
                  </a:cubicBezTo>
                  <a:cubicBezTo>
                    <a:pt x="1013" y="4686"/>
                    <a:pt x="1" y="7098"/>
                    <a:pt x="1" y="9637"/>
                  </a:cubicBezTo>
                  <a:cubicBezTo>
                    <a:pt x="1" y="12175"/>
                    <a:pt x="1013" y="14587"/>
                    <a:pt x="2849" y="16424"/>
                  </a:cubicBezTo>
                  <a:cubicBezTo>
                    <a:pt x="4686" y="18261"/>
                    <a:pt x="7095" y="19273"/>
                    <a:pt x="9637" y="19273"/>
                  </a:cubicBezTo>
                  <a:cubicBezTo>
                    <a:pt x="12175" y="19273"/>
                    <a:pt x="14584" y="18261"/>
                    <a:pt x="16421" y="16424"/>
                  </a:cubicBezTo>
                  <a:cubicBezTo>
                    <a:pt x="18258" y="14587"/>
                    <a:pt x="19273" y="12175"/>
                    <a:pt x="19273" y="9637"/>
                  </a:cubicBezTo>
                  <a:cubicBezTo>
                    <a:pt x="19273" y="7098"/>
                    <a:pt x="18258" y="4686"/>
                    <a:pt x="16421" y="2849"/>
                  </a:cubicBezTo>
                  <a:cubicBezTo>
                    <a:pt x="14584" y="1012"/>
                    <a:pt x="12175" y="1"/>
                    <a:pt x="963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solidFill>
                  <a:srgbClr val="435D74"/>
                </a:solidFill>
              </a:endParaRPr>
            </a:p>
          </p:txBody>
        </p:sp>
        <p:sp>
          <p:nvSpPr>
            <p:cNvPr id="2837" name="Google Shape;2512;p64">
              <a:extLst>
                <a:ext uri="{FF2B5EF4-FFF2-40B4-BE49-F238E27FC236}">
                  <a16:creationId xmlns:a16="http://schemas.microsoft.com/office/drawing/2014/main" id="{47458E62-343B-2BAE-9532-382C23DAFBF9}"/>
                </a:ext>
              </a:extLst>
            </p:cNvPr>
            <p:cNvSpPr/>
            <p:nvPr/>
          </p:nvSpPr>
          <p:spPr>
            <a:xfrm>
              <a:off x="1639625" y="5170175"/>
              <a:ext cx="190100" cy="125750"/>
            </a:xfrm>
            <a:custGeom>
              <a:avLst/>
              <a:gdLst/>
              <a:ahLst/>
              <a:cxnLst/>
              <a:rect l="l" t="t" r="r" b="b"/>
              <a:pathLst>
                <a:path w="7604" h="5030" extrusionOk="0">
                  <a:moveTo>
                    <a:pt x="6852" y="0"/>
                  </a:moveTo>
                  <a:cubicBezTo>
                    <a:pt x="6851" y="0"/>
                    <a:pt x="6850" y="0"/>
                    <a:pt x="6848" y="0"/>
                  </a:cubicBezTo>
                  <a:cubicBezTo>
                    <a:pt x="6698" y="0"/>
                    <a:pt x="6556" y="57"/>
                    <a:pt x="6451" y="163"/>
                  </a:cubicBezTo>
                  <a:lnTo>
                    <a:pt x="3334" y="3279"/>
                  </a:lnTo>
                  <a:cubicBezTo>
                    <a:pt x="3224" y="3391"/>
                    <a:pt x="3080" y="3447"/>
                    <a:pt x="2935" y="3447"/>
                  </a:cubicBezTo>
                  <a:cubicBezTo>
                    <a:pt x="2791" y="3447"/>
                    <a:pt x="2646" y="3391"/>
                    <a:pt x="2536" y="3279"/>
                  </a:cubicBezTo>
                  <a:cubicBezTo>
                    <a:pt x="2533" y="3279"/>
                    <a:pt x="2533" y="3279"/>
                    <a:pt x="2530" y="3276"/>
                  </a:cubicBezTo>
                  <a:cubicBezTo>
                    <a:pt x="2521" y="3267"/>
                    <a:pt x="2509" y="3255"/>
                    <a:pt x="2497" y="3246"/>
                  </a:cubicBezTo>
                  <a:lnTo>
                    <a:pt x="1061" y="1810"/>
                  </a:lnTo>
                  <a:cubicBezTo>
                    <a:pt x="948" y="1678"/>
                    <a:pt x="789" y="1611"/>
                    <a:pt x="629" y="1611"/>
                  </a:cubicBezTo>
                  <a:cubicBezTo>
                    <a:pt x="486" y="1611"/>
                    <a:pt x="342" y="1666"/>
                    <a:pt x="233" y="1777"/>
                  </a:cubicBezTo>
                  <a:cubicBezTo>
                    <a:pt x="1" y="2009"/>
                    <a:pt x="16" y="2391"/>
                    <a:pt x="266" y="2605"/>
                  </a:cubicBezTo>
                  <a:lnTo>
                    <a:pt x="2542" y="4869"/>
                  </a:lnTo>
                  <a:cubicBezTo>
                    <a:pt x="2645" y="4972"/>
                    <a:pt x="2782" y="5029"/>
                    <a:pt x="2926" y="5029"/>
                  </a:cubicBezTo>
                  <a:cubicBezTo>
                    <a:pt x="2929" y="5029"/>
                    <a:pt x="2933" y="5029"/>
                    <a:pt x="2937" y="5029"/>
                  </a:cubicBezTo>
                  <a:lnTo>
                    <a:pt x="2943" y="5029"/>
                  </a:lnTo>
                  <a:cubicBezTo>
                    <a:pt x="3096" y="5029"/>
                    <a:pt x="3241" y="4969"/>
                    <a:pt x="3352" y="4860"/>
                  </a:cubicBezTo>
                  <a:lnTo>
                    <a:pt x="7249" y="964"/>
                  </a:lnTo>
                  <a:cubicBezTo>
                    <a:pt x="7603" y="606"/>
                    <a:pt x="7352" y="0"/>
                    <a:pt x="685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2860" name="Google Shape;2510;p64">
            <a:extLst>
              <a:ext uri="{FF2B5EF4-FFF2-40B4-BE49-F238E27FC236}">
                <a16:creationId xmlns:a16="http://schemas.microsoft.com/office/drawing/2014/main" id="{D107E789-0A30-80DB-7032-9FEF5543C175}"/>
              </a:ext>
            </a:extLst>
          </p:cNvPr>
          <p:cNvGrpSpPr/>
          <p:nvPr/>
        </p:nvGrpSpPr>
        <p:grpSpPr>
          <a:xfrm>
            <a:off x="4343812" y="1159164"/>
            <a:ext cx="325087" cy="325087"/>
            <a:chOff x="1492675" y="4992125"/>
            <a:chExt cx="481825" cy="481825"/>
          </a:xfrm>
          <a:solidFill>
            <a:srgbClr val="FFC000"/>
          </a:solidFill>
        </p:grpSpPr>
        <p:sp>
          <p:nvSpPr>
            <p:cNvPr id="2861" name="Google Shape;2511;p64">
              <a:extLst>
                <a:ext uri="{FF2B5EF4-FFF2-40B4-BE49-F238E27FC236}">
                  <a16:creationId xmlns:a16="http://schemas.microsoft.com/office/drawing/2014/main" id="{F2C2DF2F-3CC1-C4C3-6360-F148447EBD19}"/>
                </a:ext>
              </a:extLst>
            </p:cNvPr>
            <p:cNvSpPr/>
            <p:nvPr/>
          </p:nvSpPr>
          <p:spPr>
            <a:xfrm>
              <a:off x="1492675" y="4992125"/>
              <a:ext cx="481825" cy="481825"/>
            </a:xfrm>
            <a:custGeom>
              <a:avLst/>
              <a:gdLst/>
              <a:ahLst/>
              <a:cxnLst/>
              <a:rect l="l" t="t" r="r" b="b"/>
              <a:pathLst>
                <a:path w="19273" h="19273" extrusionOk="0">
                  <a:moveTo>
                    <a:pt x="12728" y="5990"/>
                  </a:moveTo>
                  <a:cubicBezTo>
                    <a:pt x="13161" y="5990"/>
                    <a:pt x="13595" y="6156"/>
                    <a:pt x="13925" y="6487"/>
                  </a:cubicBezTo>
                  <a:cubicBezTo>
                    <a:pt x="14587" y="7149"/>
                    <a:pt x="14587" y="8221"/>
                    <a:pt x="13928" y="8884"/>
                  </a:cubicBezTo>
                  <a:lnTo>
                    <a:pt x="10028" y="12780"/>
                  </a:lnTo>
                  <a:cubicBezTo>
                    <a:pt x="9709" y="13100"/>
                    <a:pt x="9278" y="13280"/>
                    <a:pt x="8830" y="13280"/>
                  </a:cubicBezTo>
                  <a:lnTo>
                    <a:pt x="8815" y="13280"/>
                  </a:lnTo>
                  <a:cubicBezTo>
                    <a:pt x="8811" y="13280"/>
                    <a:pt x="8807" y="13280"/>
                    <a:pt x="8804" y="13280"/>
                  </a:cubicBezTo>
                  <a:cubicBezTo>
                    <a:pt x="8362" y="13280"/>
                    <a:pt x="7936" y="13103"/>
                    <a:pt x="7622" y="12789"/>
                  </a:cubicBezTo>
                  <a:lnTo>
                    <a:pt x="5346" y="10528"/>
                  </a:lnTo>
                  <a:cubicBezTo>
                    <a:pt x="4632" y="9877"/>
                    <a:pt x="4605" y="8760"/>
                    <a:pt x="5288" y="8077"/>
                  </a:cubicBezTo>
                  <a:cubicBezTo>
                    <a:pt x="5620" y="7745"/>
                    <a:pt x="6053" y="7581"/>
                    <a:pt x="6485" y="7581"/>
                  </a:cubicBezTo>
                  <a:cubicBezTo>
                    <a:pt x="6944" y="7581"/>
                    <a:pt x="7402" y="7766"/>
                    <a:pt x="7737" y="8134"/>
                  </a:cubicBezTo>
                  <a:lnTo>
                    <a:pt x="8812" y="9206"/>
                  </a:lnTo>
                  <a:lnTo>
                    <a:pt x="11531" y="6487"/>
                  </a:lnTo>
                  <a:cubicBezTo>
                    <a:pt x="11861" y="6156"/>
                    <a:pt x="12294" y="5990"/>
                    <a:pt x="12728" y="5990"/>
                  </a:cubicBezTo>
                  <a:close/>
                  <a:moveTo>
                    <a:pt x="9637" y="1"/>
                  </a:moveTo>
                  <a:cubicBezTo>
                    <a:pt x="7095" y="1"/>
                    <a:pt x="4686" y="1012"/>
                    <a:pt x="2849" y="2849"/>
                  </a:cubicBezTo>
                  <a:cubicBezTo>
                    <a:pt x="1013" y="4686"/>
                    <a:pt x="1" y="7098"/>
                    <a:pt x="1" y="9637"/>
                  </a:cubicBezTo>
                  <a:cubicBezTo>
                    <a:pt x="1" y="12175"/>
                    <a:pt x="1013" y="14587"/>
                    <a:pt x="2849" y="16424"/>
                  </a:cubicBezTo>
                  <a:cubicBezTo>
                    <a:pt x="4686" y="18261"/>
                    <a:pt x="7095" y="19273"/>
                    <a:pt x="9637" y="19273"/>
                  </a:cubicBezTo>
                  <a:cubicBezTo>
                    <a:pt x="12175" y="19273"/>
                    <a:pt x="14584" y="18261"/>
                    <a:pt x="16421" y="16424"/>
                  </a:cubicBezTo>
                  <a:cubicBezTo>
                    <a:pt x="18258" y="14587"/>
                    <a:pt x="19273" y="12175"/>
                    <a:pt x="19273" y="9637"/>
                  </a:cubicBezTo>
                  <a:cubicBezTo>
                    <a:pt x="19273" y="7098"/>
                    <a:pt x="18258" y="4686"/>
                    <a:pt x="16421" y="2849"/>
                  </a:cubicBezTo>
                  <a:cubicBezTo>
                    <a:pt x="14584" y="1012"/>
                    <a:pt x="12175" y="1"/>
                    <a:pt x="963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solidFill>
                  <a:srgbClr val="435D74"/>
                </a:solidFill>
              </a:endParaRPr>
            </a:p>
          </p:txBody>
        </p:sp>
        <p:sp>
          <p:nvSpPr>
            <p:cNvPr id="2862" name="Google Shape;2512;p64">
              <a:extLst>
                <a:ext uri="{FF2B5EF4-FFF2-40B4-BE49-F238E27FC236}">
                  <a16:creationId xmlns:a16="http://schemas.microsoft.com/office/drawing/2014/main" id="{FC1375AB-E371-FE4F-BE7B-523F2476992B}"/>
                </a:ext>
              </a:extLst>
            </p:cNvPr>
            <p:cNvSpPr/>
            <p:nvPr/>
          </p:nvSpPr>
          <p:spPr>
            <a:xfrm>
              <a:off x="1639625" y="5170175"/>
              <a:ext cx="190100" cy="125750"/>
            </a:xfrm>
            <a:custGeom>
              <a:avLst/>
              <a:gdLst/>
              <a:ahLst/>
              <a:cxnLst/>
              <a:rect l="l" t="t" r="r" b="b"/>
              <a:pathLst>
                <a:path w="7604" h="5030" extrusionOk="0">
                  <a:moveTo>
                    <a:pt x="6852" y="0"/>
                  </a:moveTo>
                  <a:cubicBezTo>
                    <a:pt x="6851" y="0"/>
                    <a:pt x="6850" y="0"/>
                    <a:pt x="6848" y="0"/>
                  </a:cubicBezTo>
                  <a:cubicBezTo>
                    <a:pt x="6698" y="0"/>
                    <a:pt x="6556" y="57"/>
                    <a:pt x="6451" y="163"/>
                  </a:cubicBezTo>
                  <a:lnTo>
                    <a:pt x="3334" y="3279"/>
                  </a:lnTo>
                  <a:cubicBezTo>
                    <a:pt x="3224" y="3391"/>
                    <a:pt x="3080" y="3447"/>
                    <a:pt x="2935" y="3447"/>
                  </a:cubicBezTo>
                  <a:cubicBezTo>
                    <a:pt x="2791" y="3447"/>
                    <a:pt x="2646" y="3391"/>
                    <a:pt x="2536" y="3279"/>
                  </a:cubicBezTo>
                  <a:cubicBezTo>
                    <a:pt x="2533" y="3279"/>
                    <a:pt x="2533" y="3279"/>
                    <a:pt x="2530" y="3276"/>
                  </a:cubicBezTo>
                  <a:cubicBezTo>
                    <a:pt x="2521" y="3267"/>
                    <a:pt x="2509" y="3255"/>
                    <a:pt x="2497" y="3246"/>
                  </a:cubicBezTo>
                  <a:lnTo>
                    <a:pt x="1061" y="1810"/>
                  </a:lnTo>
                  <a:cubicBezTo>
                    <a:pt x="948" y="1678"/>
                    <a:pt x="789" y="1611"/>
                    <a:pt x="629" y="1611"/>
                  </a:cubicBezTo>
                  <a:cubicBezTo>
                    <a:pt x="486" y="1611"/>
                    <a:pt x="342" y="1666"/>
                    <a:pt x="233" y="1777"/>
                  </a:cubicBezTo>
                  <a:cubicBezTo>
                    <a:pt x="1" y="2009"/>
                    <a:pt x="16" y="2391"/>
                    <a:pt x="266" y="2605"/>
                  </a:cubicBezTo>
                  <a:lnTo>
                    <a:pt x="2542" y="4869"/>
                  </a:lnTo>
                  <a:cubicBezTo>
                    <a:pt x="2645" y="4972"/>
                    <a:pt x="2782" y="5029"/>
                    <a:pt x="2926" y="5029"/>
                  </a:cubicBezTo>
                  <a:cubicBezTo>
                    <a:pt x="2929" y="5029"/>
                    <a:pt x="2933" y="5029"/>
                    <a:pt x="2937" y="5029"/>
                  </a:cubicBezTo>
                  <a:lnTo>
                    <a:pt x="2943" y="5029"/>
                  </a:lnTo>
                  <a:cubicBezTo>
                    <a:pt x="3096" y="5029"/>
                    <a:pt x="3241" y="4969"/>
                    <a:pt x="3352" y="4860"/>
                  </a:cubicBezTo>
                  <a:lnTo>
                    <a:pt x="7249" y="964"/>
                  </a:lnTo>
                  <a:cubicBezTo>
                    <a:pt x="7603" y="606"/>
                    <a:pt x="7352" y="0"/>
                    <a:pt x="685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18" name="Google Shape;2510;p64">
            <a:extLst>
              <a:ext uri="{FF2B5EF4-FFF2-40B4-BE49-F238E27FC236}">
                <a16:creationId xmlns:a16="http://schemas.microsoft.com/office/drawing/2014/main" id="{A8B6EB43-92A5-EC62-734D-7FF36FB63A9C}"/>
              </a:ext>
            </a:extLst>
          </p:cNvPr>
          <p:cNvGrpSpPr/>
          <p:nvPr/>
        </p:nvGrpSpPr>
        <p:grpSpPr>
          <a:xfrm>
            <a:off x="8549597" y="1140967"/>
            <a:ext cx="325087" cy="325087"/>
            <a:chOff x="1492675" y="4992125"/>
            <a:chExt cx="481825" cy="481825"/>
          </a:xfrm>
          <a:solidFill>
            <a:srgbClr val="FFC000"/>
          </a:solidFill>
        </p:grpSpPr>
        <p:sp>
          <p:nvSpPr>
            <p:cNvPr id="19" name="Google Shape;2511;p64">
              <a:extLst>
                <a:ext uri="{FF2B5EF4-FFF2-40B4-BE49-F238E27FC236}">
                  <a16:creationId xmlns:a16="http://schemas.microsoft.com/office/drawing/2014/main" id="{5FD59869-5FA1-C68C-2140-CF82460ACF21}"/>
                </a:ext>
              </a:extLst>
            </p:cNvPr>
            <p:cNvSpPr/>
            <p:nvPr/>
          </p:nvSpPr>
          <p:spPr>
            <a:xfrm>
              <a:off x="1492675" y="4992125"/>
              <a:ext cx="481825" cy="481825"/>
            </a:xfrm>
            <a:custGeom>
              <a:avLst/>
              <a:gdLst/>
              <a:ahLst/>
              <a:cxnLst/>
              <a:rect l="l" t="t" r="r" b="b"/>
              <a:pathLst>
                <a:path w="19273" h="19273" extrusionOk="0">
                  <a:moveTo>
                    <a:pt x="12728" y="5990"/>
                  </a:moveTo>
                  <a:cubicBezTo>
                    <a:pt x="13161" y="5990"/>
                    <a:pt x="13595" y="6156"/>
                    <a:pt x="13925" y="6487"/>
                  </a:cubicBezTo>
                  <a:cubicBezTo>
                    <a:pt x="14587" y="7149"/>
                    <a:pt x="14587" y="8221"/>
                    <a:pt x="13928" y="8884"/>
                  </a:cubicBezTo>
                  <a:lnTo>
                    <a:pt x="10028" y="12780"/>
                  </a:lnTo>
                  <a:cubicBezTo>
                    <a:pt x="9709" y="13100"/>
                    <a:pt x="9278" y="13280"/>
                    <a:pt x="8830" y="13280"/>
                  </a:cubicBezTo>
                  <a:lnTo>
                    <a:pt x="8815" y="13280"/>
                  </a:lnTo>
                  <a:cubicBezTo>
                    <a:pt x="8811" y="13280"/>
                    <a:pt x="8807" y="13280"/>
                    <a:pt x="8804" y="13280"/>
                  </a:cubicBezTo>
                  <a:cubicBezTo>
                    <a:pt x="8362" y="13280"/>
                    <a:pt x="7936" y="13103"/>
                    <a:pt x="7622" y="12789"/>
                  </a:cubicBezTo>
                  <a:lnTo>
                    <a:pt x="5346" y="10528"/>
                  </a:lnTo>
                  <a:cubicBezTo>
                    <a:pt x="4632" y="9877"/>
                    <a:pt x="4605" y="8760"/>
                    <a:pt x="5288" y="8077"/>
                  </a:cubicBezTo>
                  <a:cubicBezTo>
                    <a:pt x="5620" y="7745"/>
                    <a:pt x="6053" y="7581"/>
                    <a:pt x="6485" y="7581"/>
                  </a:cubicBezTo>
                  <a:cubicBezTo>
                    <a:pt x="6944" y="7581"/>
                    <a:pt x="7402" y="7766"/>
                    <a:pt x="7737" y="8134"/>
                  </a:cubicBezTo>
                  <a:lnTo>
                    <a:pt x="8812" y="9206"/>
                  </a:lnTo>
                  <a:lnTo>
                    <a:pt x="11531" y="6487"/>
                  </a:lnTo>
                  <a:cubicBezTo>
                    <a:pt x="11861" y="6156"/>
                    <a:pt x="12294" y="5990"/>
                    <a:pt x="12728" y="5990"/>
                  </a:cubicBezTo>
                  <a:close/>
                  <a:moveTo>
                    <a:pt x="9637" y="1"/>
                  </a:moveTo>
                  <a:cubicBezTo>
                    <a:pt x="7095" y="1"/>
                    <a:pt x="4686" y="1012"/>
                    <a:pt x="2849" y="2849"/>
                  </a:cubicBezTo>
                  <a:cubicBezTo>
                    <a:pt x="1013" y="4686"/>
                    <a:pt x="1" y="7098"/>
                    <a:pt x="1" y="9637"/>
                  </a:cubicBezTo>
                  <a:cubicBezTo>
                    <a:pt x="1" y="12175"/>
                    <a:pt x="1013" y="14587"/>
                    <a:pt x="2849" y="16424"/>
                  </a:cubicBezTo>
                  <a:cubicBezTo>
                    <a:pt x="4686" y="18261"/>
                    <a:pt x="7095" y="19273"/>
                    <a:pt x="9637" y="19273"/>
                  </a:cubicBezTo>
                  <a:cubicBezTo>
                    <a:pt x="12175" y="19273"/>
                    <a:pt x="14584" y="18261"/>
                    <a:pt x="16421" y="16424"/>
                  </a:cubicBezTo>
                  <a:cubicBezTo>
                    <a:pt x="18258" y="14587"/>
                    <a:pt x="19273" y="12175"/>
                    <a:pt x="19273" y="9637"/>
                  </a:cubicBezTo>
                  <a:cubicBezTo>
                    <a:pt x="19273" y="7098"/>
                    <a:pt x="18258" y="4686"/>
                    <a:pt x="16421" y="2849"/>
                  </a:cubicBezTo>
                  <a:cubicBezTo>
                    <a:pt x="14584" y="1012"/>
                    <a:pt x="12175" y="1"/>
                    <a:pt x="963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solidFill>
                  <a:srgbClr val="435D74"/>
                </a:solidFill>
              </a:endParaRPr>
            </a:p>
          </p:txBody>
        </p:sp>
        <p:sp>
          <p:nvSpPr>
            <p:cNvPr id="20" name="Google Shape;2512;p64">
              <a:extLst>
                <a:ext uri="{FF2B5EF4-FFF2-40B4-BE49-F238E27FC236}">
                  <a16:creationId xmlns:a16="http://schemas.microsoft.com/office/drawing/2014/main" id="{6B0264EF-F3CE-E69A-FCE1-825764A299B8}"/>
                </a:ext>
              </a:extLst>
            </p:cNvPr>
            <p:cNvSpPr/>
            <p:nvPr/>
          </p:nvSpPr>
          <p:spPr>
            <a:xfrm>
              <a:off x="1639625" y="5170175"/>
              <a:ext cx="190100" cy="125750"/>
            </a:xfrm>
            <a:custGeom>
              <a:avLst/>
              <a:gdLst/>
              <a:ahLst/>
              <a:cxnLst/>
              <a:rect l="l" t="t" r="r" b="b"/>
              <a:pathLst>
                <a:path w="7604" h="5030" extrusionOk="0">
                  <a:moveTo>
                    <a:pt x="6852" y="0"/>
                  </a:moveTo>
                  <a:cubicBezTo>
                    <a:pt x="6851" y="0"/>
                    <a:pt x="6850" y="0"/>
                    <a:pt x="6848" y="0"/>
                  </a:cubicBezTo>
                  <a:cubicBezTo>
                    <a:pt x="6698" y="0"/>
                    <a:pt x="6556" y="57"/>
                    <a:pt x="6451" y="163"/>
                  </a:cubicBezTo>
                  <a:lnTo>
                    <a:pt x="3334" y="3279"/>
                  </a:lnTo>
                  <a:cubicBezTo>
                    <a:pt x="3224" y="3391"/>
                    <a:pt x="3080" y="3447"/>
                    <a:pt x="2935" y="3447"/>
                  </a:cubicBezTo>
                  <a:cubicBezTo>
                    <a:pt x="2791" y="3447"/>
                    <a:pt x="2646" y="3391"/>
                    <a:pt x="2536" y="3279"/>
                  </a:cubicBezTo>
                  <a:cubicBezTo>
                    <a:pt x="2533" y="3279"/>
                    <a:pt x="2533" y="3279"/>
                    <a:pt x="2530" y="3276"/>
                  </a:cubicBezTo>
                  <a:cubicBezTo>
                    <a:pt x="2521" y="3267"/>
                    <a:pt x="2509" y="3255"/>
                    <a:pt x="2497" y="3246"/>
                  </a:cubicBezTo>
                  <a:lnTo>
                    <a:pt x="1061" y="1810"/>
                  </a:lnTo>
                  <a:cubicBezTo>
                    <a:pt x="948" y="1678"/>
                    <a:pt x="789" y="1611"/>
                    <a:pt x="629" y="1611"/>
                  </a:cubicBezTo>
                  <a:cubicBezTo>
                    <a:pt x="486" y="1611"/>
                    <a:pt x="342" y="1666"/>
                    <a:pt x="233" y="1777"/>
                  </a:cubicBezTo>
                  <a:cubicBezTo>
                    <a:pt x="1" y="2009"/>
                    <a:pt x="16" y="2391"/>
                    <a:pt x="266" y="2605"/>
                  </a:cubicBezTo>
                  <a:lnTo>
                    <a:pt x="2542" y="4869"/>
                  </a:lnTo>
                  <a:cubicBezTo>
                    <a:pt x="2645" y="4972"/>
                    <a:pt x="2782" y="5029"/>
                    <a:pt x="2926" y="5029"/>
                  </a:cubicBezTo>
                  <a:cubicBezTo>
                    <a:pt x="2929" y="5029"/>
                    <a:pt x="2933" y="5029"/>
                    <a:pt x="2937" y="5029"/>
                  </a:cubicBezTo>
                  <a:lnTo>
                    <a:pt x="2943" y="5029"/>
                  </a:lnTo>
                  <a:cubicBezTo>
                    <a:pt x="3096" y="5029"/>
                    <a:pt x="3241" y="4969"/>
                    <a:pt x="3352" y="4860"/>
                  </a:cubicBezTo>
                  <a:lnTo>
                    <a:pt x="7249" y="964"/>
                  </a:lnTo>
                  <a:cubicBezTo>
                    <a:pt x="7603" y="606"/>
                    <a:pt x="7352" y="0"/>
                    <a:pt x="685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2794" name="Google Shape;2522;p64">
            <a:extLst>
              <a:ext uri="{FF2B5EF4-FFF2-40B4-BE49-F238E27FC236}">
                <a16:creationId xmlns:a16="http://schemas.microsoft.com/office/drawing/2014/main" id="{53CA5A25-8FB7-4674-7B20-A5A2E6BD8851}"/>
              </a:ext>
            </a:extLst>
          </p:cNvPr>
          <p:cNvGrpSpPr/>
          <p:nvPr/>
        </p:nvGrpSpPr>
        <p:grpSpPr>
          <a:xfrm>
            <a:off x="3164837" y="2409206"/>
            <a:ext cx="325087" cy="325087"/>
            <a:chOff x="2085525" y="4992125"/>
            <a:chExt cx="481825" cy="481825"/>
          </a:xfrm>
          <a:solidFill>
            <a:srgbClr val="FF0000"/>
          </a:solidFill>
        </p:grpSpPr>
        <p:sp>
          <p:nvSpPr>
            <p:cNvPr id="2795" name="Google Shape;2523;p64">
              <a:extLst>
                <a:ext uri="{FF2B5EF4-FFF2-40B4-BE49-F238E27FC236}">
                  <a16:creationId xmlns:a16="http://schemas.microsoft.com/office/drawing/2014/main" id="{0A7592CA-B4AD-AB6E-0DB5-BE5D75DB2A27}"/>
                </a:ext>
              </a:extLst>
            </p:cNvPr>
            <p:cNvSpPr/>
            <p:nvPr/>
          </p:nvSpPr>
          <p:spPr>
            <a:xfrm>
              <a:off x="2244150" y="5152125"/>
              <a:ext cx="164500" cy="161825"/>
            </a:xfrm>
            <a:custGeom>
              <a:avLst/>
              <a:gdLst/>
              <a:ahLst/>
              <a:cxnLst/>
              <a:rect l="l" t="t" r="r" b="b"/>
              <a:pathLst>
                <a:path w="6580" h="6473" extrusionOk="0">
                  <a:moveTo>
                    <a:pt x="618" y="1"/>
                  </a:moveTo>
                  <a:cubicBezTo>
                    <a:pt x="474" y="1"/>
                    <a:pt x="329" y="56"/>
                    <a:pt x="220" y="165"/>
                  </a:cubicBezTo>
                  <a:cubicBezTo>
                    <a:pt x="3" y="385"/>
                    <a:pt x="0" y="737"/>
                    <a:pt x="214" y="957"/>
                  </a:cubicBezTo>
                  <a:lnTo>
                    <a:pt x="2093" y="2836"/>
                  </a:lnTo>
                  <a:cubicBezTo>
                    <a:pt x="2313" y="3059"/>
                    <a:pt x="2313" y="3414"/>
                    <a:pt x="2093" y="3637"/>
                  </a:cubicBezTo>
                  <a:lnTo>
                    <a:pt x="214" y="5516"/>
                  </a:lnTo>
                  <a:cubicBezTo>
                    <a:pt x="0" y="5736"/>
                    <a:pt x="3" y="6088"/>
                    <a:pt x="220" y="6308"/>
                  </a:cubicBezTo>
                  <a:cubicBezTo>
                    <a:pt x="329" y="6418"/>
                    <a:pt x="474" y="6473"/>
                    <a:pt x="618" y="6473"/>
                  </a:cubicBezTo>
                  <a:cubicBezTo>
                    <a:pt x="760" y="6473"/>
                    <a:pt x="902" y="6420"/>
                    <a:pt x="1012" y="6314"/>
                  </a:cubicBezTo>
                  <a:lnTo>
                    <a:pt x="1018" y="6308"/>
                  </a:lnTo>
                  <a:lnTo>
                    <a:pt x="2897" y="4495"/>
                  </a:lnTo>
                  <a:cubicBezTo>
                    <a:pt x="3007" y="4390"/>
                    <a:pt x="3148" y="4337"/>
                    <a:pt x="3290" y="4337"/>
                  </a:cubicBezTo>
                  <a:cubicBezTo>
                    <a:pt x="3431" y="4337"/>
                    <a:pt x="3573" y="4390"/>
                    <a:pt x="3683" y="4495"/>
                  </a:cubicBezTo>
                  <a:lnTo>
                    <a:pt x="5562" y="6308"/>
                  </a:lnTo>
                  <a:lnTo>
                    <a:pt x="5568" y="6314"/>
                  </a:lnTo>
                  <a:cubicBezTo>
                    <a:pt x="5678" y="6420"/>
                    <a:pt x="5820" y="6473"/>
                    <a:pt x="5962" y="6473"/>
                  </a:cubicBezTo>
                  <a:cubicBezTo>
                    <a:pt x="6106" y="6473"/>
                    <a:pt x="6250" y="6418"/>
                    <a:pt x="6360" y="6308"/>
                  </a:cubicBezTo>
                  <a:cubicBezTo>
                    <a:pt x="6577" y="6088"/>
                    <a:pt x="6580" y="5736"/>
                    <a:pt x="6366" y="5516"/>
                  </a:cubicBezTo>
                  <a:lnTo>
                    <a:pt x="4487" y="3637"/>
                  </a:lnTo>
                  <a:cubicBezTo>
                    <a:pt x="4267" y="3414"/>
                    <a:pt x="4267" y="3059"/>
                    <a:pt x="4487" y="2836"/>
                  </a:cubicBezTo>
                  <a:lnTo>
                    <a:pt x="6366" y="957"/>
                  </a:lnTo>
                  <a:cubicBezTo>
                    <a:pt x="6580" y="737"/>
                    <a:pt x="6577" y="385"/>
                    <a:pt x="6360" y="165"/>
                  </a:cubicBezTo>
                  <a:cubicBezTo>
                    <a:pt x="6250" y="56"/>
                    <a:pt x="6106" y="1"/>
                    <a:pt x="5962" y="1"/>
                  </a:cubicBezTo>
                  <a:cubicBezTo>
                    <a:pt x="5820" y="1"/>
                    <a:pt x="5678" y="53"/>
                    <a:pt x="5568" y="159"/>
                  </a:cubicBezTo>
                  <a:lnTo>
                    <a:pt x="5562" y="165"/>
                  </a:lnTo>
                  <a:lnTo>
                    <a:pt x="3683" y="1978"/>
                  </a:lnTo>
                  <a:cubicBezTo>
                    <a:pt x="3573" y="2083"/>
                    <a:pt x="3431" y="2136"/>
                    <a:pt x="3290" y="2136"/>
                  </a:cubicBezTo>
                  <a:cubicBezTo>
                    <a:pt x="3148" y="2136"/>
                    <a:pt x="3007" y="2083"/>
                    <a:pt x="2897" y="1978"/>
                  </a:cubicBezTo>
                  <a:lnTo>
                    <a:pt x="1018" y="165"/>
                  </a:lnTo>
                  <a:lnTo>
                    <a:pt x="1012" y="159"/>
                  </a:lnTo>
                  <a:cubicBezTo>
                    <a:pt x="902" y="53"/>
                    <a:pt x="760" y="1"/>
                    <a:pt x="61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2796" name="Google Shape;2524;p64">
              <a:extLst>
                <a:ext uri="{FF2B5EF4-FFF2-40B4-BE49-F238E27FC236}">
                  <a16:creationId xmlns:a16="http://schemas.microsoft.com/office/drawing/2014/main" id="{40949B9A-D9DC-D1E6-2C4A-A97C37FFAACA}"/>
                </a:ext>
              </a:extLst>
            </p:cNvPr>
            <p:cNvSpPr/>
            <p:nvPr/>
          </p:nvSpPr>
          <p:spPr>
            <a:xfrm>
              <a:off x="2085525" y="4992125"/>
              <a:ext cx="481825" cy="481825"/>
            </a:xfrm>
            <a:custGeom>
              <a:avLst/>
              <a:gdLst/>
              <a:ahLst/>
              <a:cxnLst/>
              <a:rect l="l" t="t" r="r" b="b"/>
              <a:pathLst>
                <a:path w="19273" h="19273" extrusionOk="0">
                  <a:moveTo>
                    <a:pt x="12313" y="5263"/>
                  </a:moveTo>
                  <a:cubicBezTo>
                    <a:pt x="12748" y="5263"/>
                    <a:pt x="13183" y="5429"/>
                    <a:pt x="13515" y="5761"/>
                  </a:cubicBezTo>
                  <a:cubicBezTo>
                    <a:pt x="14174" y="6424"/>
                    <a:pt x="14171" y="7496"/>
                    <a:pt x="13509" y="8155"/>
                  </a:cubicBezTo>
                  <a:lnTo>
                    <a:pt x="12030" y="9637"/>
                  </a:lnTo>
                  <a:lnTo>
                    <a:pt x="13512" y="11118"/>
                  </a:lnTo>
                  <a:cubicBezTo>
                    <a:pt x="14174" y="11778"/>
                    <a:pt x="14177" y="12850"/>
                    <a:pt x="13515" y="13512"/>
                  </a:cubicBezTo>
                  <a:cubicBezTo>
                    <a:pt x="13184" y="13844"/>
                    <a:pt x="12749" y="14011"/>
                    <a:pt x="12315" y="14011"/>
                  </a:cubicBezTo>
                  <a:cubicBezTo>
                    <a:pt x="11883" y="14011"/>
                    <a:pt x="11451" y="13847"/>
                    <a:pt x="11121" y="13518"/>
                  </a:cubicBezTo>
                  <a:lnTo>
                    <a:pt x="9636" y="12088"/>
                  </a:lnTo>
                  <a:lnTo>
                    <a:pt x="8152" y="13518"/>
                  </a:lnTo>
                  <a:cubicBezTo>
                    <a:pt x="7822" y="13847"/>
                    <a:pt x="7390" y="14011"/>
                    <a:pt x="6958" y="14011"/>
                  </a:cubicBezTo>
                  <a:cubicBezTo>
                    <a:pt x="6523" y="14011"/>
                    <a:pt x="6087" y="13844"/>
                    <a:pt x="5755" y="13512"/>
                  </a:cubicBezTo>
                  <a:cubicBezTo>
                    <a:pt x="5095" y="12850"/>
                    <a:pt x="5098" y="11778"/>
                    <a:pt x="5761" y="11118"/>
                  </a:cubicBezTo>
                  <a:lnTo>
                    <a:pt x="7239" y="9637"/>
                  </a:lnTo>
                  <a:lnTo>
                    <a:pt x="5758" y="8155"/>
                  </a:lnTo>
                  <a:cubicBezTo>
                    <a:pt x="5095" y="7496"/>
                    <a:pt x="5092" y="6424"/>
                    <a:pt x="5755" y="5761"/>
                  </a:cubicBezTo>
                  <a:cubicBezTo>
                    <a:pt x="6085" y="5429"/>
                    <a:pt x="6519" y="5263"/>
                    <a:pt x="6954" y="5263"/>
                  </a:cubicBezTo>
                  <a:cubicBezTo>
                    <a:pt x="7386" y="5263"/>
                    <a:pt x="7818" y="5428"/>
                    <a:pt x="8149" y="5758"/>
                  </a:cubicBezTo>
                  <a:lnTo>
                    <a:pt x="9633" y="7188"/>
                  </a:lnTo>
                  <a:lnTo>
                    <a:pt x="11118" y="5758"/>
                  </a:lnTo>
                  <a:cubicBezTo>
                    <a:pt x="11448" y="5428"/>
                    <a:pt x="11881" y="5263"/>
                    <a:pt x="12313" y="5263"/>
                  </a:cubicBezTo>
                  <a:close/>
                  <a:moveTo>
                    <a:pt x="9636" y="1"/>
                  </a:moveTo>
                  <a:cubicBezTo>
                    <a:pt x="7095" y="1"/>
                    <a:pt x="4686" y="1012"/>
                    <a:pt x="2849" y="2849"/>
                  </a:cubicBezTo>
                  <a:cubicBezTo>
                    <a:pt x="1012" y="4686"/>
                    <a:pt x="0" y="7098"/>
                    <a:pt x="0" y="9637"/>
                  </a:cubicBezTo>
                  <a:cubicBezTo>
                    <a:pt x="0" y="12175"/>
                    <a:pt x="1012" y="14587"/>
                    <a:pt x="2849" y="16424"/>
                  </a:cubicBezTo>
                  <a:cubicBezTo>
                    <a:pt x="4686" y="18261"/>
                    <a:pt x="7095" y="19273"/>
                    <a:pt x="9636" y="19273"/>
                  </a:cubicBezTo>
                  <a:cubicBezTo>
                    <a:pt x="12175" y="19273"/>
                    <a:pt x="14584" y="18261"/>
                    <a:pt x="16421" y="16424"/>
                  </a:cubicBezTo>
                  <a:cubicBezTo>
                    <a:pt x="18261" y="14587"/>
                    <a:pt x="19272" y="12175"/>
                    <a:pt x="19272" y="9637"/>
                  </a:cubicBezTo>
                  <a:cubicBezTo>
                    <a:pt x="19272" y="7098"/>
                    <a:pt x="18261" y="4686"/>
                    <a:pt x="16421" y="2849"/>
                  </a:cubicBezTo>
                  <a:cubicBezTo>
                    <a:pt x="14584" y="1012"/>
                    <a:pt x="12175" y="1"/>
                    <a:pt x="963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0" name="Google Shape;1980;p50"/>
          <p:cNvSpPr/>
          <p:nvPr/>
        </p:nvSpPr>
        <p:spPr>
          <a:xfrm rot="-1394067">
            <a:off x="3316751" y="1704403"/>
            <a:ext cx="2285693" cy="1605953"/>
          </a:xfrm>
          <a:custGeom>
            <a:avLst/>
            <a:gdLst/>
            <a:ahLst/>
            <a:cxnLst/>
            <a:rect l="l" t="t" r="r" b="b"/>
            <a:pathLst>
              <a:path w="14676" h="16379" extrusionOk="0">
                <a:moveTo>
                  <a:pt x="7560" y="1"/>
                </a:moveTo>
                <a:cubicBezTo>
                  <a:pt x="3283" y="1"/>
                  <a:pt x="0" y="8178"/>
                  <a:pt x="2476" y="12988"/>
                </a:cubicBezTo>
                <a:cubicBezTo>
                  <a:pt x="3703" y="15375"/>
                  <a:pt x="6008" y="16379"/>
                  <a:pt x="8201" y="16379"/>
                </a:cubicBezTo>
                <a:cubicBezTo>
                  <a:pt x="10559" y="16379"/>
                  <a:pt x="12790" y="15223"/>
                  <a:pt x="13430" y="13366"/>
                </a:cubicBezTo>
                <a:cubicBezTo>
                  <a:pt x="14675" y="9777"/>
                  <a:pt x="13214" y="571"/>
                  <a:pt x="7908" y="20"/>
                </a:cubicBezTo>
                <a:cubicBezTo>
                  <a:pt x="7791" y="5"/>
                  <a:pt x="7677" y="1"/>
                  <a:pt x="7560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981" name="Google Shape;1981;p50"/>
          <p:cNvGrpSpPr/>
          <p:nvPr/>
        </p:nvGrpSpPr>
        <p:grpSpPr>
          <a:xfrm>
            <a:off x="4723727" y="2640369"/>
            <a:ext cx="1024682" cy="858517"/>
            <a:chOff x="4706560" y="2956374"/>
            <a:chExt cx="1024682" cy="858517"/>
          </a:xfrm>
        </p:grpSpPr>
        <p:sp>
          <p:nvSpPr>
            <p:cNvPr id="1982" name="Google Shape;1982;p50"/>
            <p:cNvSpPr/>
            <p:nvPr/>
          </p:nvSpPr>
          <p:spPr>
            <a:xfrm>
              <a:off x="4776252" y="2956374"/>
              <a:ext cx="954989" cy="858517"/>
            </a:xfrm>
            <a:custGeom>
              <a:avLst/>
              <a:gdLst/>
              <a:ahLst/>
              <a:cxnLst/>
              <a:rect l="l" t="t" r="r" b="b"/>
              <a:pathLst>
                <a:path w="14676" h="16379" extrusionOk="0">
                  <a:moveTo>
                    <a:pt x="7560" y="1"/>
                  </a:moveTo>
                  <a:cubicBezTo>
                    <a:pt x="3283" y="1"/>
                    <a:pt x="0" y="8178"/>
                    <a:pt x="2476" y="12988"/>
                  </a:cubicBezTo>
                  <a:cubicBezTo>
                    <a:pt x="3703" y="15375"/>
                    <a:pt x="6008" y="16379"/>
                    <a:pt x="8201" y="16379"/>
                  </a:cubicBezTo>
                  <a:cubicBezTo>
                    <a:pt x="10559" y="16379"/>
                    <a:pt x="12790" y="15223"/>
                    <a:pt x="13430" y="13366"/>
                  </a:cubicBezTo>
                  <a:cubicBezTo>
                    <a:pt x="14675" y="9777"/>
                    <a:pt x="13214" y="571"/>
                    <a:pt x="7908" y="20"/>
                  </a:cubicBezTo>
                  <a:cubicBezTo>
                    <a:pt x="7791" y="5"/>
                    <a:pt x="7677" y="1"/>
                    <a:pt x="756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3" name="Google Shape;1983;p50"/>
            <p:cNvSpPr/>
            <p:nvPr/>
          </p:nvSpPr>
          <p:spPr>
            <a:xfrm>
              <a:off x="4706560" y="2956374"/>
              <a:ext cx="955004" cy="858505"/>
            </a:xfrm>
            <a:custGeom>
              <a:avLst/>
              <a:gdLst/>
              <a:ahLst/>
              <a:cxnLst/>
              <a:rect l="l" t="t" r="r" b="b"/>
              <a:pathLst>
                <a:path w="14676" h="16379" extrusionOk="0">
                  <a:moveTo>
                    <a:pt x="7560" y="1"/>
                  </a:moveTo>
                  <a:cubicBezTo>
                    <a:pt x="3283" y="1"/>
                    <a:pt x="0" y="8178"/>
                    <a:pt x="2476" y="12988"/>
                  </a:cubicBezTo>
                  <a:cubicBezTo>
                    <a:pt x="3703" y="15375"/>
                    <a:pt x="6008" y="16379"/>
                    <a:pt x="8201" y="16379"/>
                  </a:cubicBezTo>
                  <a:cubicBezTo>
                    <a:pt x="10559" y="16379"/>
                    <a:pt x="12790" y="15223"/>
                    <a:pt x="13430" y="13366"/>
                  </a:cubicBezTo>
                  <a:cubicBezTo>
                    <a:pt x="14675" y="9777"/>
                    <a:pt x="13214" y="571"/>
                    <a:pt x="7908" y="20"/>
                  </a:cubicBezTo>
                  <a:cubicBezTo>
                    <a:pt x="7791" y="5"/>
                    <a:pt x="7677" y="1"/>
                    <a:pt x="756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984" name="Google Shape;1984;p50"/>
          <p:cNvGrpSpPr/>
          <p:nvPr/>
        </p:nvGrpSpPr>
        <p:grpSpPr>
          <a:xfrm>
            <a:off x="3305574" y="2560690"/>
            <a:ext cx="1285726" cy="1221476"/>
            <a:chOff x="3300663" y="2876695"/>
            <a:chExt cx="1285726" cy="1221476"/>
          </a:xfrm>
        </p:grpSpPr>
        <p:sp>
          <p:nvSpPr>
            <p:cNvPr id="1985" name="Google Shape;1985;p50"/>
            <p:cNvSpPr/>
            <p:nvPr/>
          </p:nvSpPr>
          <p:spPr>
            <a:xfrm rot="-7643915">
              <a:off x="3532997" y="3076996"/>
              <a:ext cx="907493" cy="815820"/>
            </a:xfrm>
            <a:custGeom>
              <a:avLst/>
              <a:gdLst/>
              <a:ahLst/>
              <a:cxnLst/>
              <a:rect l="l" t="t" r="r" b="b"/>
              <a:pathLst>
                <a:path w="14676" h="16379" extrusionOk="0">
                  <a:moveTo>
                    <a:pt x="7560" y="1"/>
                  </a:moveTo>
                  <a:cubicBezTo>
                    <a:pt x="3283" y="1"/>
                    <a:pt x="0" y="8178"/>
                    <a:pt x="2476" y="12988"/>
                  </a:cubicBezTo>
                  <a:cubicBezTo>
                    <a:pt x="3703" y="15375"/>
                    <a:pt x="6008" y="16379"/>
                    <a:pt x="8201" y="16379"/>
                  </a:cubicBezTo>
                  <a:cubicBezTo>
                    <a:pt x="10559" y="16379"/>
                    <a:pt x="12790" y="15223"/>
                    <a:pt x="13430" y="13366"/>
                  </a:cubicBezTo>
                  <a:cubicBezTo>
                    <a:pt x="14675" y="9777"/>
                    <a:pt x="13214" y="571"/>
                    <a:pt x="7908" y="20"/>
                  </a:cubicBezTo>
                  <a:cubicBezTo>
                    <a:pt x="7791" y="5"/>
                    <a:pt x="7677" y="1"/>
                    <a:pt x="756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6" name="Google Shape;1986;p50"/>
            <p:cNvSpPr/>
            <p:nvPr/>
          </p:nvSpPr>
          <p:spPr>
            <a:xfrm rot="-7643915">
              <a:off x="3446562" y="3082049"/>
              <a:ext cx="907493" cy="815820"/>
            </a:xfrm>
            <a:custGeom>
              <a:avLst/>
              <a:gdLst/>
              <a:ahLst/>
              <a:cxnLst/>
              <a:rect l="l" t="t" r="r" b="b"/>
              <a:pathLst>
                <a:path w="14676" h="16379" extrusionOk="0">
                  <a:moveTo>
                    <a:pt x="7560" y="1"/>
                  </a:moveTo>
                  <a:cubicBezTo>
                    <a:pt x="3283" y="1"/>
                    <a:pt x="0" y="8178"/>
                    <a:pt x="2476" y="12988"/>
                  </a:cubicBezTo>
                  <a:cubicBezTo>
                    <a:pt x="3703" y="15375"/>
                    <a:pt x="6008" y="16379"/>
                    <a:pt x="8201" y="16379"/>
                  </a:cubicBezTo>
                  <a:cubicBezTo>
                    <a:pt x="10559" y="16379"/>
                    <a:pt x="12790" y="15223"/>
                    <a:pt x="13430" y="13366"/>
                  </a:cubicBezTo>
                  <a:cubicBezTo>
                    <a:pt x="14675" y="9777"/>
                    <a:pt x="13214" y="571"/>
                    <a:pt x="7908" y="20"/>
                  </a:cubicBezTo>
                  <a:cubicBezTo>
                    <a:pt x="7791" y="5"/>
                    <a:pt x="7677" y="1"/>
                    <a:pt x="756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987" name="Google Shape;1987;p50"/>
          <p:cNvGrpSpPr/>
          <p:nvPr/>
        </p:nvGrpSpPr>
        <p:grpSpPr>
          <a:xfrm>
            <a:off x="4660301" y="1373000"/>
            <a:ext cx="1151534" cy="1010130"/>
            <a:chOff x="4655390" y="1689005"/>
            <a:chExt cx="1151534" cy="1010130"/>
          </a:xfrm>
        </p:grpSpPr>
        <p:sp>
          <p:nvSpPr>
            <p:cNvPr id="1988" name="Google Shape;1988;p50"/>
            <p:cNvSpPr/>
            <p:nvPr/>
          </p:nvSpPr>
          <p:spPr>
            <a:xfrm rot="865628">
              <a:off x="4798380" y="1789454"/>
              <a:ext cx="917889" cy="809231"/>
            </a:xfrm>
            <a:custGeom>
              <a:avLst/>
              <a:gdLst/>
              <a:ahLst/>
              <a:cxnLst/>
              <a:rect l="l" t="t" r="r" b="b"/>
              <a:pathLst>
                <a:path w="14676" h="16379" extrusionOk="0">
                  <a:moveTo>
                    <a:pt x="7560" y="1"/>
                  </a:moveTo>
                  <a:cubicBezTo>
                    <a:pt x="3283" y="1"/>
                    <a:pt x="0" y="8178"/>
                    <a:pt x="2476" y="12988"/>
                  </a:cubicBezTo>
                  <a:cubicBezTo>
                    <a:pt x="3703" y="15375"/>
                    <a:pt x="6008" y="16379"/>
                    <a:pt x="8201" y="16379"/>
                  </a:cubicBezTo>
                  <a:cubicBezTo>
                    <a:pt x="10559" y="16379"/>
                    <a:pt x="12790" y="15223"/>
                    <a:pt x="13430" y="13366"/>
                  </a:cubicBezTo>
                  <a:cubicBezTo>
                    <a:pt x="14675" y="9777"/>
                    <a:pt x="13214" y="571"/>
                    <a:pt x="7908" y="20"/>
                  </a:cubicBezTo>
                  <a:cubicBezTo>
                    <a:pt x="7791" y="5"/>
                    <a:pt x="7677" y="1"/>
                    <a:pt x="756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9" name="Google Shape;1989;p50"/>
            <p:cNvSpPr/>
            <p:nvPr/>
          </p:nvSpPr>
          <p:spPr>
            <a:xfrm rot="865628">
              <a:off x="4746046" y="1789454"/>
              <a:ext cx="917889" cy="809231"/>
            </a:xfrm>
            <a:custGeom>
              <a:avLst/>
              <a:gdLst/>
              <a:ahLst/>
              <a:cxnLst/>
              <a:rect l="l" t="t" r="r" b="b"/>
              <a:pathLst>
                <a:path w="14676" h="16379" extrusionOk="0">
                  <a:moveTo>
                    <a:pt x="7560" y="1"/>
                  </a:moveTo>
                  <a:cubicBezTo>
                    <a:pt x="3283" y="1"/>
                    <a:pt x="0" y="8178"/>
                    <a:pt x="2476" y="12988"/>
                  </a:cubicBezTo>
                  <a:cubicBezTo>
                    <a:pt x="3703" y="15375"/>
                    <a:pt x="6008" y="16379"/>
                    <a:pt x="8201" y="16379"/>
                  </a:cubicBezTo>
                  <a:cubicBezTo>
                    <a:pt x="10559" y="16379"/>
                    <a:pt x="12790" y="15223"/>
                    <a:pt x="13430" y="13366"/>
                  </a:cubicBezTo>
                  <a:cubicBezTo>
                    <a:pt x="14675" y="9777"/>
                    <a:pt x="13214" y="571"/>
                    <a:pt x="7908" y="20"/>
                  </a:cubicBezTo>
                  <a:cubicBezTo>
                    <a:pt x="7791" y="5"/>
                    <a:pt x="7677" y="1"/>
                    <a:pt x="756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990" name="Google Shape;1990;p50"/>
          <p:cNvGrpSpPr/>
          <p:nvPr/>
        </p:nvGrpSpPr>
        <p:grpSpPr>
          <a:xfrm>
            <a:off x="3435191" y="1502500"/>
            <a:ext cx="1026493" cy="876613"/>
            <a:chOff x="3385881" y="1818505"/>
            <a:chExt cx="1026493" cy="876613"/>
          </a:xfrm>
        </p:grpSpPr>
        <p:sp>
          <p:nvSpPr>
            <p:cNvPr id="1991" name="Google Shape;1991;p50"/>
            <p:cNvSpPr/>
            <p:nvPr/>
          </p:nvSpPr>
          <p:spPr>
            <a:xfrm>
              <a:off x="3478723" y="1855694"/>
              <a:ext cx="933650" cy="839424"/>
            </a:xfrm>
            <a:custGeom>
              <a:avLst/>
              <a:gdLst/>
              <a:ahLst/>
              <a:cxnLst/>
              <a:rect l="l" t="t" r="r" b="b"/>
              <a:pathLst>
                <a:path w="14676" h="16379" extrusionOk="0">
                  <a:moveTo>
                    <a:pt x="7560" y="1"/>
                  </a:moveTo>
                  <a:cubicBezTo>
                    <a:pt x="3283" y="1"/>
                    <a:pt x="0" y="8178"/>
                    <a:pt x="2476" y="12988"/>
                  </a:cubicBezTo>
                  <a:cubicBezTo>
                    <a:pt x="3703" y="15375"/>
                    <a:pt x="6008" y="16379"/>
                    <a:pt x="8201" y="16379"/>
                  </a:cubicBezTo>
                  <a:cubicBezTo>
                    <a:pt x="10559" y="16379"/>
                    <a:pt x="12790" y="15223"/>
                    <a:pt x="13430" y="13366"/>
                  </a:cubicBezTo>
                  <a:cubicBezTo>
                    <a:pt x="14675" y="9777"/>
                    <a:pt x="13214" y="571"/>
                    <a:pt x="7908" y="20"/>
                  </a:cubicBezTo>
                  <a:cubicBezTo>
                    <a:pt x="7791" y="5"/>
                    <a:pt x="7677" y="1"/>
                    <a:pt x="756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2" name="Google Shape;1992;p50"/>
            <p:cNvSpPr/>
            <p:nvPr/>
          </p:nvSpPr>
          <p:spPr>
            <a:xfrm>
              <a:off x="3385881" y="1818505"/>
              <a:ext cx="933650" cy="839424"/>
            </a:xfrm>
            <a:custGeom>
              <a:avLst/>
              <a:gdLst/>
              <a:ahLst/>
              <a:cxnLst/>
              <a:rect l="l" t="t" r="r" b="b"/>
              <a:pathLst>
                <a:path w="14676" h="16379" extrusionOk="0">
                  <a:moveTo>
                    <a:pt x="7560" y="1"/>
                  </a:moveTo>
                  <a:cubicBezTo>
                    <a:pt x="3283" y="1"/>
                    <a:pt x="0" y="8178"/>
                    <a:pt x="2476" y="12988"/>
                  </a:cubicBezTo>
                  <a:cubicBezTo>
                    <a:pt x="3703" y="15375"/>
                    <a:pt x="6008" y="16379"/>
                    <a:pt x="8201" y="16379"/>
                  </a:cubicBezTo>
                  <a:cubicBezTo>
                    <a:pt x="10559" y="16379"/>
                    <a:pt x="12790" y="15223"/>
                    <a:pt x="13430" y="13366"/>
                  </a:cubicBezTo>
                  <a:cubicBezTo>
                    <a:pt x="14675" y="9777"/>
                    <a:pt x="13214" y="571"/>
                    <a:pt x="7908" y="20"/>
                  </a:cubicBezTo>
                  <a:cubicBezTo>
                    <a:pt x="7791" y="5"/>
                    <a:pt x="7677" y="1"/>
                    <a:pt x="756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995" name="Google Shape;1995;p50"/>
          <p:cNvSpPr txBox="1">
            <a:spLocks noGrp="1"/>
          </p:cNvSpPr>
          <p:nvPr>
            <p:ph type="subTitle" idx="2"/>
          </p:nvPr>
        </p:nvSpPr>
        <p:spPr>
          <a:xfrm>
            <a:off x="3576864" y="2816374"/>
            <a:ext cx="640200" cy="640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</a:t>
            </a:r>
            <a:endParaRPr/>
          </a:p>
        </p:txBody>
      </p:sp>
      <p:sp>
        <p:nvSpPr>
          <p:cNvPr id="1997" name="Google Shape;1997;p50"/>
          <p:cNvSpPr txBox="1">
            <a:spLocks noGrp="1"/>
          </p:cNvSpPr>
          <p:nvPr>
            <p:ph type="subTitle" idx="4"/>
          </p:nvPr>
        </p:nvSpPr>
        <p:spPr>
          <a:xfrm>
            <a:off x="4898713" y="2816374"/>
            <a:ext cx="640200" cy="640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</a:t>
            </a:r>
            <a:endParaRPr/>
          </a:p>
        </p:txBody>
      </p:sp>
      <p:sp>
        <p:nvSpPr>
          <p:cNvPr id="1998" name="Google Shape;1998;p50"/>
          <p:cNvSpPr txBox="1">
            <a:spLocks noGrp="1"/>
          </p:cNvSpPr>
          <p:nvPr>
            <p:ph type="subTitle" idx="5"/>
          </p:nvPr>
        </p:nvSpPr>
        <p:spPr>
          <a:xfrm>
            <a:off x="1246298" y="1438118"/>
            <a:ext cx="2162726" cy="91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</a:pPr>
            <a:endParaRPr lang="en" sz="1000" dirty="0"/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Tx/>
              <a:buChar char="-"/>
            </a:pPr>
            <a:endParaRPr sz="1000" dirty="0"/>
          </a:p>
        </p:txBody>
      </p:sp>
      <p:sp>
        <p:nvSpPr>
          <p:cNvPr id="1999" name="Google Shape;1999;p50"/>
          <p:cNvSpPr txBox="1">
            <a:spLocks noGrp="1"/>
          </p:cNvSpPr>
          <p:nvPr>
            <p:ph type="subTitle" idx="6"/>
          </p:nvPr>
        </p:nvSpPr>
        <p:spPr>
          <a:xfrm>
            <a:off x="3576864" y="1630656"/>
            <a:ext cx="640200" cy="640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</a:t>
            </a:r>
            <a:endParaRPr/>
          </a:p>
        </p:txBody>
      </p:sp>
      <p:sp>
        <p:nvSpPr>
          <p:cNvPr id="2001" name="Google Shape;2001;p50"/>
          <p:cNvSpPr txBox="1">
            <a:spLocks noGrp="1"/>
          </p:cNvSpPr>
          <p:nvPr>
            <p:ph type="subTitle" idx="8"/>
          </p:nvPr>
        </p:nvSpPr>
        <p:spPr>
          <a:xfrm>
            <a:off x="4898713" y="1630656"/>
            <a:ext cx="640200" cy="640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W</a:t>
            </a:r>
            <a:endParaRPr dirty="0"/>
          </a:p>
        </p:txBody>
      </p:sp>
      <p:sp>
        <p:nvSpPr>
          <p:cNvPr id="2" name="Rechteck: abgerundete Ecken 1">
            <a:extLst>
              <a:ext uri="{FF2B5EF4-FFF2-40B4-BE49-F238E27FC236}">
                <a16:creationId xmlns:a16="http://schemas.microsoft.com/office/drawing/2014/main" id="{DF4BB4C2-DE5E-3C6D-DCB3-4FB7843F61D8}"/>
              </a:ext>
            </a:extLst>
          </p:cNvPr>
          <p:cNvSpPr/>
          <p:nvPr/>
        </p:nvSpPr>
        <p:spPr>
          <a:xfrm>
            <a:off x="353219" y="337051"/>
            <a:ext cx="2162726" cy="347490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SWOT Analysis</a:t>
            </a:r>
            <a:endParaRPr lang="de-DE" sz="1600" dirty="0">
              <a:solidFill>
                <a:schemeClr val="accent4">
                  <a:lumMod val="20000"/>
                  <a:lumOff val="80000"/>
                </a:schemeClr>
              </a:solidFill>
            </a:endParaRP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3C381A0E-11BE-A8E1-BE11-A2AB1039F7CD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8344298" y="4356526"/>
            <a:ext cx="701730" cy="701730"/>
          </a:xfrm>
          <a:prstGeom prst="rect">
            <a:avLst/>
          </a:prstGeom>
          <a:ln w="0">
            <a:noFill/>
          </a:ln>
        </p:spPr>
      </p:pic>
      <p:sp>
        <p:nvSpPr>
          <p:cNvPr id="6" name="Textfeld 5">
            <a:extLst>
              <a:ext uri="{FF2B5EF4-FFF2-40B4-BE49-F238E27FC236}">
                <a16:creationId xmlns:a16="http://schemas.microsoft.com/office/drawing/2014/main" id="{562B76F0-CE75-EC42-7B73-A4EBAFF0FE66}"/>
              </a:ext>
            </a:extLst>
          </p:cNvPr>
          <p:cNvSpPr txBox="1"/>
          <p:nvPr/>
        </p:nvSpPr>
        <p:spPr>
          <a:xfrm>
            <a:off x="830479" y="1363929"/>
            <a:ext cx="2978526" cy="717660"/>
          </a:xfrm>
          <a:prstGeom prst="rect">
            <a:avLst/>
          </a:prstGeom>
          <a:noFill/>
          <a:ln w="0">
            <a:noFill/>
          </a:ln>
        </p:spPr>
        <p:txBody>
          <a:bodyPr lIns="67500" tIns="33750" rIns="67500" bIns="33750" anchor="t">
            <a:no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sz="1200" dirty="0"/>
              <a:t>Vier einzigartige Game-</a:t>
            </a:r>
            <a:r>
              <a:rPr lang="de-DE" sz="1200" dirty="0" err="1"/>
              <a:t>Changer</a:t>
            </a:r>
            <a:r>
              <a:rPr lang="de-DE" sz="1200" dirty="0"/>
              <a:t>-Funktionen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sz="1200" dirty="0"/>
              <a:t>Niedrigster Preis im Vergleich zu KI-basierten Wettbewerbern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sz="1200" dirty="0"/>
              <a:t>Entwicklungs- und Testerfahrung des Gründers</a:t>
            </a:r>
            <a:endParaRPr lang="en" sz="1200" dirty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" sz="1200" dirty="0"/>
          </a:p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" sz="1200" dirty="0"/>
          </a:p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" sz="1200" dirty="0"/>
          </a:p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" sz="1200" dirty="0"/>
          </a:p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" sz="1200" dirty="0"/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5F8C78C9-DE2D-B18D-5A76-5004F8FCCC02}"/>
              </a:ext>
            </a:extLst>
          </p:cNvPr>
          <p:cNvSpPr txBox="1"/>
          <p:nvPr/>
        </p:nvSpPr>
        <p:spPr>
          <a:xfrm>
            <a:off x="837466" y="2913401"/>
            <a:ext cx="2451600" cy="717660"/>
          </a:xfrm>
          <a:prstGeom prst="rect">
            <a:avLst/>
          </a:prstGeom>
          <a:noFill/>
          <a:ln w="0">
            <a:noFill/>
          </a:ln>
        </p:spPr>
        <p:txBody>
          <a:bodyPr lIns="67500" tIns="33750" rIns="67500" bIns="33750" anchor="t">
            <a:noAutofit/>
          </a:bodyPr>
          <a:lstStyle/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de-DE" sz="1200" dirty="0"/>
              <a:t>Ein riesiger Markt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de-DE" sz="1200" dirty="0"/>
              <a:t>Mit dem wachsenden Interesse an sozialen Medien steigt auch die Nachfrage nach Apps zur elterlichen Kontrolle.</a:t>
            </a:r>
            <a:endParaRPr lang="en" sz="1200" dirty="0"/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9821A335-D047-76EC-B825-595F69A9D00E}"/>
              </a:ext>
            </a:extLst>
          </p:cNvPr>
          <p:cNvSpPr txBox="1"/>
          <p:nvPr/>
        </p:nvSpPr>
        <p:spPr>
          <a:xfrm>
            <a:off x="5875359" y="1434943"/>
            <a:ext cx="2733861" cy="717660"/>
          </a:xfrm>
          <a:prstGeom prst="rect">
            <a:avLst/>
          </a:prstGeom>
          <a:noFill/>
          <a:ln w="0">
            <a:noFill/>
          </a:ln>
        </p:spPr>
        <p:txBody>
          <a:bodyPr lIns="67500" tIns="33750" rIns="67500" bIns="33750" anchor="t">
            <a:noAutofit/>
          </a:bodyPr>
          <a:lstStyle/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de-DE" altLang="de-DE" sz="1200" dirty="0">
                <a:solidFill>
                  <a:schemeClr val="tx1"/>
                </a:solidFill>
                <a:latin typeface="Arial" panose="020B0604020202020204" pitchFamily="34" charset="0"/>
              </a:rPr>
              <a:t>iOS </a:t>
            </a:r>
            <a:r>
              <a:rPr lang="de-DE" altLang="de-DE" sz="1200">
                <a:solidFill>
                  <a:schemeClr val="tx1"/>
                </a:solidFill>
                <a:latin typeface="Arial" panose="020B0604020202020204" pitchFamily="34" charset="0"/>
              </a:rPr>
              <a:t>und Android(in 4 Monate) </a:t>
            </a:r>
            <a:r>
              <a:rPr lang="de-DE" altLang="de-DE" sz="1200" dirty="0">
                <a:solidFill>
                  <a:schemeClr val="tx1"/>
                </a:solidFill>
                <a:latin typeface="Arial" panose="020B0604020202020204" pitchFamily="34" charset="0"/>
              </a:rPr>
              <a:t>noch nicht unterstützt</a:t>
            </a:r>
          </a:p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de-DE" altLang="de-DE" sz="1200" dirty="0">
                <a:solidFill>
                  <a:schemeClr val="tx1"/>
                </a:solidFill>
                <a:latin typeface="Arial" panose="020B0604020202020204" pitchFamily="34" charset="0"/>
              </a:rPr>
              <a:t>Bisher eine One-Man-Show</a:t>
            </a:r>
          </a:p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de-DE" altLang="de-DE" sz="1200" dirty="0">
                <a:solidFill>
                  <a:schemeClr val="tx1"/>
                </a:solidFill>
                <a:latin typeface="Arial" panose="020B0604020202020204" pitchFamily="34" charset="0"/>
              </a:rPr>
              <a:t>Keine finanziellen Mittel verfügbar (Investor benötigt)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de-DE" altLang="de-DE" sz="1200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15" name="Textfeld 14">
            <a:extLst>
              <a:ext uri="{FF2B5EF4-FFF2-40B4-BE49-F238E27FC236}">
                <a16:creationId xmlns:a16="http://schemas.microsoft.com/office/drawing/2014/main" id="{5A99587A-A142-7C25-37EE-23CBB6E57F85}"/>
              </a:ext>
            </a:extLst>
          </p:cNvPr>
          <p:cNvSpPr txBox="1"/>
          <p:nvPr/>
        </p:nvSpPr>
        <p:spPr>
          <a:xfrm>
            <a:off x="5880853" y="2913401"/>
            <a:ext cx="2451600" cy="717660"/>
          </a:xfrm>
          <a:prstGeom prst="rect">
            <a:avLst/>
          </a:prstGeom>
          <a:noFill/>
          <a:ln w="0">
            <a:noFill/>
          </a:ln>
        </p:spPr>
        <p:txBody>
          <a:bodyPr lIns="67500" tIns="33750" rIns="67500" bIns="33750" anchor="t">
            <a:noAutofit/>
          </a:bodyPr>
          <a:lstStyle/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de-DE" sz="1200" dirty="0"/>
              <a:t>Wettbewerber können dieselben Funktionen umsetzen (Patent erforderlich)</a:t>
            </a:r>
            <a:endParaRPr lang="en" sz="1200" dirty="0"/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4C913AC1-3BAB-1F5B-E382-BBFB47583E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184666"/>
            <a:ext cx="26481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de-DE" altLang="de-D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534047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Textfeld 314"/>
          <p:cNvSpPr txBox="1"/>
          <p:nvPr/>
        </p:nvSpPr>
        <p:spPr>
          <a:xfrm>
            <a:off x="555660" y="316980"/>
            <a:ext cx="2040660" cy="291330"/>
          </a:xfrm>
          <a:prstGeom prst="rect">
            <a:avLst/>
          </a:prstGeom>
          <a:noFill/>
          <a:ln w="0">
            <a:noFill/>
          </a:ln>
        </p:spPr>
        <p:txBody>
          <a:bodyPr lIns="67500" tIns="33750" rIns="67500" bIns="33750" anchor="ctr">
            <a:normAutofit fontScale="82500" lnSpcReduction="20000"/>
          </a:bodyPr>
          <a:lstStyle/>
          <a:p>
            <a:pPr>
              <a:lnSpc>
                <a:spcPct val="90000"/>
              </a:lnSpc>
            </a:pPr>
            <a:r>
              <a:rPr lang="en-US" sz="2400" spc="-1">
                <a:solidFill>
                  <a:srgbClr val="FFFFFF"/>
                </a:solidFill>
              </a:rPr>
              <a:t>Timeline</a:t>
            </a:r>
            <a:endParaRPr lang="en-US" sz="2400" spc="-1"/>
          </a:p>
        </p:txBody>
      </p:sp>
      <p:sp>
        <p:nvSpPr>
          <p:cNvPr id="316" name="Textfeld 315"/>
          <p:cNvSpPr txBox="1"/>
          <p:nvPr/>
        </p:nvSpPr>
        <p:spPr>
          <a:xfrm>
            <a:off x="2029094" y="2851462"/>
            <a:ext cx="976050" cy="325890"/>
          </a:xfrm>
          <a:prstGeom prst="rect">
            <a:avLst/>
          </a:prstGeom>
          <a:noFill/>
          <a:ln w="0">
            <a:noFill/>
          </a:ln>
        </p:spPr>
        <p:txBody>
          <a:bodyPr lIns="67500" tIns="33750" rIns="67500" bIns="33750" anchor="t">
            <a:normAutofit fontScale="93333" lnSpcReduction="10000"/>
          </a:bodyPr>
          <a:lstStyle/>
          <a:p>
            <a:pPr algn="ctr">
              <a:lnSpc>
                <a:spcPct val="115000"/>
              </a:lnSpc>
              <a:spcAft>
                <a:spcPts val="1601"/>
              </a:spcAft>
            </a:pPr>
            <a:r>
              <a:rPr lang="en-US" sz="1800" spc="-1">
                <a:solidFill>
                  <a:srgbClr val="FFFFFF"/>
                </a:solidFill>
              </a:rPr>
              <a:t>2</a:t>
            </a:r>
            <a:endParaRPr lang="en-US" sz="1800" spc="-1"/>
          </a:p>
        </p:txBody>
      </p:sp>
      <p:sp>
        <p:nvSpPr>
          <p:cNvPr id="317" name="Gerader Verbinder 316"/>
          <p:cNvSpPr/>
          <p:nvPr/>
        </p:nvSpPr>
        <p:spPr>
          <a:xfrm flipV="1">
            <a:off x="6034814" y="2289052"/>
            <a:ext cx="0" cy="254340"/>
          </a:xfrm>
          <a:prstGeom prst="line">
            <a:avLst/>
          </a:prstGeom>
          <a:ln w="50760">
            <a:solidFill>
              <a:srgbClr val="410642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86400" tIns="52650" rIns="86400" bIns="52650" anchor="t">
            <a:noAutofit/>
          </a:bodyPr>
          <a:lstStyle/>
          <a:p>
            <a:endParaRPr lang="en-US" sz="1350" spc="-1">
              <a:latin typeface="Arial"/>
            </a:endParaRPr>
          </a:p>
        </p:txBody>
      </p:sp>
      <p:sp>
        <p:nvSpPr>
          <p:cNvPr id="318" name="Gerader Verbinder 317"/>
          <p:cNvSpPr/>
          <p:nvPr/>
        </p:nvSpPr>
        <p:spPr>
          <a:xfrm flipV="1">
            <a:off x="3673934" y="2289052"/>
            <a:ext cx="0" cy="260820"/>
          </a:xfrm>
          <a:prstGeom prst="line">
            <a:avLst/>
          </a:prstGeom>
          <a:ln w="50760">
            <a:solidFill>
              <a:srgbClr val="410642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86400" tIns="52650" rIns="86400" bIns="52650" anchor="t">
            <a:noAutofit/>
          </a:bodyPr>
          <a:lstStyle/>
          <a:p>
            <a:endParaRPr lang="en-US" sz="1350" spc="-1">
              <a:latin typeface="Arial"/>
            </a:endParaRPr>
          </a:p>
        </p:txBody>
      </p:sp>
      <p:grpSp>
        <p:nvGrpSpPr>
          <p:cNvPr id="319" name="Gruppieren 318"/>
          <p:cNvGrpSpPr/>
          <p:nvPr/>
        </p:nvGrpSpPr>
        <p:grpSpPr>
          <a:xfrm>
            <a:off x="5764274" y="1750942"/>
            <a:ext cx="569160" cy="572940"/>
            <a:chOff x="8890200" y="2931480"/>
            <a:chExt cx="758880" cy="763920"/>
          </a:xfrm>
        </p:grpSpPr>
        <p:sp>
          <p:nvSpPr>
            <p:cNvPr id="320" name="Freihandform: Form 319"/>
            <p:cNvSpPr/>
            <p:nvPr/>
          </p:nvSpPr>
          <p:spPr>
            <a:xfrm>
              <a:off x="8971200" y="2963880"/>
              <a:ext cx="677880" cy="731520"/>
            </a:xfrm>
            <a:custGeom>
              <a:avLst/>
              <a:gdLst/>
              <a:ahLst/>
              <a:cxnLst/>
              <a:rect l="0" t="0" r="r" b="b"/>
              <a:pathLst>
                <a:path w="1883" h="2032">
                  <a:moveTo>
                    <a:pt x="915" y="0"/>
                  </a:moveTo>
                  <a:cubicBezTo>
                    <a:pt x="255" y="0"/>
                    <a:pt x="-249" y="1014"/>
                    <a:pt x="131" y="1611"/>
                  </a:cubicBezTo>
                  <a:cubicBezTo>
                    <a:pt x="320" y="1907"/>
                    <a:pt x="676" y="2032"/>
                    <a:pt x="1013" y="2032"/>
                  </a:cubicBezTo>
                  <a:cubicBezTo>
                    <a:pt x="1376" y="2032"/>
                    <a:pt x="1721" y="1888"/>
                    <a:pt x="1819" y="1658"/>
                  </a:cubicBezTo>
                  <a:cubicBezTo>
                    <a:pt x="2011" y="1213"/>
                    <a:pt x="1786" y="70"/>
                    <a:pt x="968" y="2"/>
                  </a:cubicBezTo>
                  <a:cubicBezTo>
                    <a:pt x="950" y="0"/>
                    <a:pt x="933" y="0"/>
                    <a:pt x="915" y="0"/>
                  </a:cubicBezTo>
                  <a:close/>
                </a:path>
              </a:pathLst>
            </a:custGeom>
            <a:solidFill>
              <a:srgbClr val="C0FF82"/>
            </a:solidFill>
            <a:ln w="0">
              <a:noFill/>
            </a:ln>
          </p:spPr>
          <p:txBody>
            <a:bodyPr lIns="67500" tIns="33750" rIns="67500" bIns="33750" anchor="t">
              <a:noAutofit/>
            </a:bodyPr>
            <a:lstStyle/>
            <a:p>
              <a:endParaRPr lang="en-US" sz="1350" spc="-1"/>
            </a:p>
          </p:txBody>
        </p:sp>
        <p:sp>
          <p:nvSpPr>
            <p:cNvPr id="321" name="Freihandform: Form 320"/>
            <p:cNvSpPr/>
            <p:nvPr/>
          </p:nvSpPr>
          <p:spPr>
            <a:xfrm>
              <a:off x="8890200" y="2931480"/>
              <a:ext cx="677880" cy="731520"/>
            </a:xfrm>
            <a:custGeom>
              <a:avLst/>
              <a:gdLst/>
              <a:ahLst/>
              <a:cxnLst/>
              <a:rect l="0" t="0" r="r" b="b"/>
              <a:pathLst>
                <a:path w="1883" h="2032">
                  <a:moveTo>
                    <a:pt x="915" y="0"/>
                  </a:moveTo>
                  <a:cubicBezTo>
                    <a:pt x="255" y="0"/>
                    <a:pt x="-249" y="1014"/>
                    <a:pt x="131" y="1611"/>
                  </a:cubicBezTo>
                  <a:cubicBezTo>
                    <a:pt x="320" y="1907"/>
                    <a:pt x="676" y="2032"/>
                    <a:pt x="1013" y="2032"/>
                  </a:cubicBezTo>
                  <a:cubicBezTo>
                    <a:pt x="1376" y="2032"/>
                    <a:pt x="1721" y="1888"/>
                    <a:pt x="1819" y="1658"/>
                  </a:cubicBezTo>
                  <a:cubicBezTo>
                    <a:pt x="2011" y="1213"/>
                    <a:pt x="1786" y="70"/>
                    <a:pt x="968" y="2"/>
                  </a:cubicBezTo>
                  <a:cubicBezTo>
                    <a:pt x="950" y="0"/>
                    <a:pt x="933" y="0"/>
                    <a:pt x="915" y="0"/>
                  </a:cubicBezTo>
                  <a:close/>
                </a:path>
              </a:pathLst>
            </a:custGeom>
            <a:solidFill>
              <a:srgbClr val="91E23D"/>
            </a:solidFill>
            <a:ln w="0">
              <a:noFill/>
            </a:ln>
          </p:spPr>
          <p:txBody>
            <a:bodyPr lIns="67500" tIns="33750" rIns="67500" bIns="33750" anchor="t">
              <a:noAutofit/>
            </a:bodyPr>
            <a:lstStyle/>
            <a:p>
              <a:endParaRPr lang="en-US" sz="1350" spc="-1"/>
            </a:p>
          </p:txBody>
        </p:sp>
      </p:grpSp>
      <p:grpSp>
        <p:nvGrpSpPr>
          <p:cNvPr id="322" name="Gruppieren 321"/>
          <p:cNvGrpSpPr/>
          <p:nvPr/>
        </p:nvGrpSpPr>
        <p:grpSpPr>
          <a:xfrm>
            <a:off x="3403934" y="1750942"/>
            <a:ext cx="569160" cy="572940"/>
            <a:chOff x="5743080" y="2931480"/>
            <a:chExt cx="758880" cy="763920"/>
          </a:xfrm>
        </p:grpSpPr>
        <p:sp>
          <p:nvSpPr>
            <p:cNvPr id="323" name="Freihandform: Form 322"/>
            <p:cNvSpPr/>
            <p:nvPr/>
          </p:nvSpPr>
          <p:spPr>
            <a:xfrm>
              <a:off x="5824080" y="2963880"/>
              <a:ext cx="677880" cy="731520"/>
            </a:xfrm>
            <a:custGeom>
              <a:avLst/>
              <a:gdLst/>
              <a:ahLst/>
              <a:cxnLst/>
              <a:rect l="0" t="0" r="r" b="b"/>
              <a:pathLst>
                <a:path w="1883" h="2032">
                  <a:moveTo>
                    <a:pt x="915" y="0"/>
                  </a:moveTo>
                  <a:cubicBezTo>
                    <a:pt x="255" y="0"/>
                    <a:pt x="-249" y="1014"/>
                    <a:pt x="131" y="1611"/>
                  </a:cubicBezTo>
                  <a:cubicBezTo>
                    <a:pt x="320" y="1907"/>
                    <a:pt x="676" y="2032"/>
                    <a:pt x="1013" y="2032"/>
                  </a:cubicBezTo>
                  <a:cubicBezTo>
                    <a:pt x="1376" y="2032"/>
                    <a:pt x="1721" y="1888"/>
                    <a:pt x="1819" y="1658"/>
                  </a:cubicBezTo>
                  <a:cubicBezTo>
                    <a:pt x="2011" y="1213"/>
                    <a:pt x="1786" y="70"/>
                    <a:pt x="968" y="2"/>
                  </a:cubicBezTo>
                  <a:cubicBezTo>
                    <a:pt x="950" y="0"/>
                    <a:pt x="933" y="0"/>
                    <a:pt x="915" y="0"/>
                  </a:cubicBezTo>
                  <a:close/>
                </a:path>
              </a:pathLst>
            </a:custGeom>
            <a:solidFill>
              <a:srgbClr val="C0FF82"/>
            </a:solidFill>
            <a:ln w="0">
              <a:noFill/>
            </a:ln>
          </p:spPr>
          <p:txBody>
            <a:bodyPr lIns="67500" tIns="33750" rIns="67500" bIns="33750" anchor="t">
              <a:noAutofit/>
            </a:bodyPr>
            <a:lstStyle/>
            <a:p>
              <a:endParaRPr lang="en-US" sz="1350" spc="-1"/>
            </a:p>
          </p:txBody>
        </p:sp>
        <p:sp>
          <p:nvSpPr>
            <p:cNvPr id="324" name="Freihandform: Form 323"/>
            <p:cNvSpPr/>
            <p:nvPr/>
          </p:nvSpPr>
          <p:spPr>
            <a:xfrm>
              <a:off x="5743080" y="2931480"/>
              <a:ext cx="677880" cy="731520"/>
            </a:xfrm>
            <a:custGeom>
              <a:avLst/>
              <a:gdLst/>
              <a:ahLst/>
              <a:cxnLst/>
              <a:rect l="0" t="0" r="r" b="b"/>
              <a:pathLst>
                <a:path w="1883" h="2032">
                  <a:moveTo>
                    <a:pt x="915" y="0"/>
                  </a:moveTo>
                  <a:cubicBezTo>
                    <a:pt x="255" y="0"/>
                    <a:pt x="-249" y="1014"/>
                    <a:pt x="131" y="1611"/>
                  </a:cubicBezTo>
                  <a:cubicBezTo>
                    <a:pt x="320" y="1907"/>
                    <a:pt x="676" y="2032"/>
                    <a:pt x="1013" y="2032"/>
                  </a:cubicBezTo>
                  <a:cubicBezTo>
                    <a:pt x="1376" y="2032"/>
                    <a:pt x="1721" y="1888"/>
                    <a:pt x="1819" y="1658"/>
                  </a:cubicBezTo>
                  <a:cubicBezTo>
                    <a:pt x="2011" y="1213"/>
                    <a:pt x="1786" y="70"/>
                    <a:pt x="968" y="2"/>
                  </a:cubicBezTo>
                  <a:cubicBezTo>
                    <a:pt x="950" y="0"/>
                    <a:pt x="933" y="0"/>
                    <a:pt x="915" y="0"/>
                  </a:cubicBezTo>
                  <a:close/>
                </a:path>
              </a:pathLst>
            </a:custGeom>
            <a:solidFill>
              <a:srgbClr val="91E23D"/>
            </a:solidFill>
            <a:ln w="0">
              <a:noFill/>
            </a:ln>
          </p:spPr>
          <p:txBody>
            <a:bodyPr lIns="67500" tIns="33750" rIns="67500" bIns="33750" anchor="t">
              <a:noAutofit/>
            </a:bodyPr>
            <a:lstStyle/>
            <a:p>
              <a:endParaRPr lang="en-US" sz="1350" spc="-1"/>
            </a:p>
          </p:txBody>
        </p:sp>
      </p:grpSp>
      <p:sp>
        <p:nvSpPr>
          <p:cNvPr id="325" name="Gerader Verbinder 324"/>
          <p:cNvSpPr/>
          <p:nvPr/>
        </p:nvSpPr>
        <p:spPr>
          <a:xfrm flipV="1">
            <a:off x="2494844" y="2528272"/>
            <a:ext cx="0" cy="321300"/>
          </a:xfrm>
          <a:prstGeom prst="line">
            <a:avLst/>
          </a:prstGeom>
          <a:ln w="50760">
            <a:solidFill>
              <a:srgbClr val="410642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86400" tIns="52650" rIns="86400" bIns="52650" anchor="t">
            <a:noAutofit/>
          </a:bodyPr>
          <a:lstStyle/>
          <a:p>
            <a:endParaRPr lang="en-US" sz="1350" spc="-1">
              <a:latin typeface="Arial"/>
            </a:endParaRPr>
          </a:p>
        </p:txBody>
      </p:sp>
      <p:sp>
        <p:nvSpPr>
          <p:cNvPr id="326" name="Gerader Verbinder 325"/>
          <p:cNvSpPr/>
          <p:nvPr/>
        </p:nvSpPr>
        <p:spPr>
          <a:xfrm flipV="1">
            <a:off x="4854914" y="2552032"/>
            <a:ext cx="0" cy="274320"/>
          </a:xfrm>
          <a:prstGeom prst="line">
            <a:avLst/>
          </a:prstGeom>
          <a:ln w="50760">
            <a:solidFill>
              <a:srgbClr val="410642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86400" tIns="52650" rIns="86400" bIns="52650" anchor="t">
            <a:noAutofit/>
          </a:bodyPr>
          <a:lstStyle/>
          <a:p>
            <a:endParaRPr lang="en-US" sz="1350" spc="-1">
              <a:latin typeface="Arial"/>
            </a:endParaRPr>
          </a:p>
        </p:txBody>
      </p:sp>
      <p:sp>
        <p:nvSpPr>
          <p:cNvPr id="327" name="Gerader Verbinder 326"/>
          <p:cNvSpPr/>
          <p:nvPr/>
        </p:nvSpPr>
        <p:spPr>
          <a:xfrm flipH="1" flipV="1">
            <a:off x="1312514" y="2289052"/>
            <a:ext cx="2970" cy="248670"/>
          </a:xfrm>
          <a:prstGeom prst="line">
            <a:avLst/>
          </a:prstGeom>
          <a:ln w="50760">
            <a:solidFill>
              <a:srgbClr val="410642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86400" tIns="52650" rIns="86400" bIns="52650" anchor="t">
            <a:noAutofit/>
          </a:bodyPr>
          <a:lstStyle/>
          <a:p>
            <a:endParaRPr lang="en-US" sz="1350" spc="-1">
              <a:latin typeface="Arial"/>
            </a:endParaRPr>
          </a:p>
        </p:txBody>
      </p:sp>
      <p:sp>
        <p:nvSpPr>
          <p:cNvPr id="329" name="Textfeld 328"/>
          <p:cNvSpPr txBox="1"/>
          <p:nvPr/>
        </p:nvSpPr>
        <p:spPr>
          <a:xfrm>
            <a:off x="535184" y="1132599"/>
            <a:ext cx="1554660" cy="575640"/>
          </a:xfrm>
          <a:prstGeom prst="rect">
            <a:avLst/>
          </a:prstGeom>
          <a:noFill/>
          <a:ln w="0">
            <a:noFill/>
          </a:ln>
        </p:spPr>
        <p:txBody>
          <a:bodyPr lIns="67500" tIns="33750" rIns="67500" bIns="33750" anchor="t">
            <a:noAutofit/>
          </a:bodyPr>
          <a:lstStyle/>
          <a:p>
            <a:pPr algn="ctr"/>
            <a:endParaRPr lang="en-US" sz="1200" spc="-1" dirty="0"/>
          </a:p>
        </p:txBody>
      </p:sp>
      <p:sp>
        <p:nvSpPr>
          <p:cNvPr id="331" name="Textfeld 330"/>
          <p:cNvSpPr txBox="1"/>
          <p:nvPr/>
        </p:nvSpPr>
        <p:spPr>
          <a:xfrm>
            <a:off x="2896604" y="1141599"/>
            <a:ext cx="1554660" cy="575640"/>
          </a:xfrm>
          <a:prstGeom prst="rect">
            <a:avLst/>
          </a:prstGeom>
          <a:noFill/>
          <a:ln w="0">
            <a:noFill/>
          </a:ln>
        </p:spPr>
        <p:txBody>
          <a:bodyPr lIns="67500" tIns="33750" rIns="67500" bIns="33750" anchor="t">
            <a:noAutofit/>
          </a:bodyPr>
          <a:lstStyle/>
          <a:p>
            <a:pPr algn="ctr"/>
            <a:r>
              <a:rPr lang="de-DE" sz="1200" spc="-1" dirty="0">
                <a:solidFill>
                  <a:srgbClr val="410642"/>
                </a:solidFill>
              </a:rPr>
              <a:t>Einstellung von 8 Vollzeit-Entwicklern</a:t>
            </a:r>
            <a:endParaRPr lang="en-US" sz="1200" spc="-1" dirty="0">
              <a:solidFill>
                <a:srgbClr val="410642"/>
              </a:solidFill>
            </a:endParaRPr>
          </a:p>
        </p:txBody>
      </p:sp>
      <p:sp>
        <p:nvSpPr>
          <p:cNvPr id="333" name="Gerader Verbinder 332"/>
          <p:cNvSpPr/>
          <p:nvPr/>
        </p:nvSpPr>
        <p:spPr>
          <a:xfrm>
            <a:off x="128024" y="2545822"/>
            <a:ext cx="8915034" cy="11610"/>
          </a:xfrm>
          <a:prstGeom prst="line">
            <a:avLst/>
          </a:prstGeom>
          <a:ln w="50760">
            <a:solidFill>
              <a:srgbClr val="410642"/>
            </a:solidFill>
            <a:round/>
            <a:headEnd type="triangle" w="med" len="med"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86400" tIns="-52650" rIns="86400" bIns="-52650" anchor="t">
            <a:noAutofit/>
          </a:bodyPr>
          <a:lstStyle/>
          <a:p>
            <a:endParaRPr lang="en-US" sz="1350" spc="-1">
              <a:latin typeface="Arial"/>
            </a:endParaRPr>
          </a:p>
        </p:txBody>
      </p:sp>
      <p:grpSp>
        <p:nvGrpSpPr>
          <p:cNvPr id="334" name="Gruppieren 333"/>
          <p:cNvGrpSpPr/>
          <p:nvPr/>
        </p:nvGrpSpPr>
        <p:grpSpPr>
          <a:xfrm>
            <a:off x="2221874" y="2768302"/>
            <a:ext cx="569160" cy="572940"/>
            <a:chOff x="4167000" y="4287960"/>
            <a:chExt cx="758880" cy="763920"/>
          </a:xfrm>
        </p:grpSpPr>
        <p:sp>
          <p:nvSpPr>
            <p:cNvPr id="335" name="Freihandform: Form 334"/>
            <p:cNvSpPr/>
            <p:nvPr/>
          </p:nvSpPr>
          <p:spPr>
            <a:xfrm>
              <a:off x="4248000" y="4320360"/>
              <a:ext cx="677880" cy="731520"/>
            </a:xfrm>
            <a:custGeom>
              <a:avLst/>
              <a:gdLst/>
              <a:ahLst/>
              <a:cxnLst/>
              <a:rect l="0" t="0" r="r" b="b"/>
              <a:pathLst>
                <a:path w="1883" h="2032">
                  <a:moveTo>
                    <a:pt x="915" y="0"/>
                  </a:moveTo>
                  <a:cubicBezTo>
                    <a:pt x="255" y="0"/>
                    <a:pt x="-249" y="1014"/>
                    <a:pt x="131" y="1611"/>
                  </a:cubicBezTo>
                  <a:cubicBezTo>
                    <a:pt x="320" y="1907"/>
                    <a:pt x="676" y="2032"/>
                    <a:pt x="1013" y="2032"/>
                  </a:cubicBezTo>
                  <a:cubicBezTo>
                    <a:pt x="1376" y="2032"/>
                    <a:pt x="1721" y="1888"/>
                    <a:pt x="1819" y="1658"/>
                  </a:cubicBezTo>
                  <a:cubicBezTo>
                    <a:pt x="2011" y="1213"/>
                    <a:pt x="1786" y="70"/>
                    <a:pt x="968" y="2"/>
                  </a:cubicBezTo>
                  <a:cubicBezTo>
                    <a:pt x="950" y="0"/>
                    <a:pt x="933" y="0"/>
                    <a:pt x="915" y="0"/>
                  </a:cubicBezTo>
                  <a:close/>
                </a:path>
              </a:pathLst>
            </a:custGeom>
            <a:solidFill>
              <a:srgbClr val="C0FF82"/>
            </a:solidFill>
            <a:ln w="0">
              <a:noFill/>
            </a:ln>
          </p:spPr>
          <p:txBody>
            <a:bodyPr lIns="67500" tIns="33750" rIns="67500" bIns="33750" anchor="t">
              <a:noAutofit/>
            </a:bodyPr>
            <a:lstStyle/>
            <a:p>
              <a:endParaRPr lang="en-US" sz="1350" spc="-1"/>
            </a:p>
          </p:txBody>
        </p:sp>
        <p:sp>
          <p:nvSpPr>
            <p:cNvPr id="336" name="Freihandform: Form 335"/>
            <p:cNvSpPr/>
            <p:nvPr/>
          </p:nvSpPr>
          <p:spPr>
            <a:xfrm>
              <a:off x="4167000" y="4287960"/>
              <a:ext cx="677880" cy="731520"/>
            </a:xfrm>
            <a:custGeom>
              <a:avLst/>
              <a:gdLst/>
              <a:ahLst/>
              <a:cxnLst/>
              <a:rect l="0" t="0" r="r" b="b"/>
              <a:pathLst>
                <a:path w="1883" h="2032">
                  <a:moveTo>
                    <a:pt x="915" y="0"/>
                  </a:moveTo>
                  <a:cubicBezTo>
                    <a:pt x="255" y="0"/>
                    <a:pt x="-249" y="1014"/>
                    <a:pt x="131" y="1611"/>
                  </a:cubicBezTo>
                  <a:cubicBezTo>
                    <a:pt x="320" y="1907"/>
                    <a:pt x="676" y="2032"/>
                    <a:pt x="1013" y="2032"/>
                  </a:cubicBezTo>
                  <a:cubicBezTo>
                    <a:pt x="1376" y="2032"/>
                    <a:pt x="1721" y="1888"/>
                    <a:pt x="1819" y="1658"/>
                  </a:cubicBezTo>
                  <a:cubicBezTo>
                    <a:pt x="2011" y="1213"/>
                    <a:pt x="1786" y="70"/>
                    <a:pt x="968" y="2"/>
                  </a:cubicBezTo>
                  <a:cubicBezTo>
                    <a:pt x="950" y="0"/>
                    <a:pt x="933" y="0"/>
                    <a:pt x="915" y="0"/>
                  </a:cubicBezTo>
                  <a:close/>
                </a:path>
              </a:pathLst>
            </a:custGeom>
            <a:solidFill>
              <a:srgbClr val="91E23D"/>
            </a:solidFill>
            <a:ln w="0">
              <a:noFill/>
            </a:ln>
          </p:spPr>
          <p:txBody>
            <a:bodyPr lIns="67500" tIns="33750" rIns="67500" bIns="33750" anchor="t">
              <a:noAutofit/>
            </a:bodyPr>
            <a:lstStyle/>
            <a:p>
              <a:endParaRPr lang="en-US" sz="1350" spc="-1"/>
            </a:p>
          </p:txBody>
        </p:sp>
      </p:grpSp>
      <p:grpSp>
        <p:nvGrpSpPr>
          <p:cNvPr id="337" name="Gruppieren 336"/>
          <p:cNvGrpSpPr/>
          <p:nvPr/>
        </p:nvGrpSpPr>
        <p:grpSpPr>
          <a:xfrm>
            <a:off x="1043594" y="1750942"/>
            <a:ext cx="569160" cy="572940"/>
            <a:chOff x="2595960" y="2931480"/>
            <a:chExt cx="758880" cy="763920"/>
          </a:xfrm>
        </p:grpSpPr>
        <p:sp>
          <p:nvSpPr>
            <p:cNvPr id="338" name="Freihandform: Form 337"/>
            <p:cNvSpPr/>
            <p:nvPr/>
          </p:nvSpPr>
          <p:spPr>
            <a:xfrm>
              <a:off x="2676960" y="2963880"/>
              <a:ext cx="677880" cy="731520"/>
            </a:xfrm>
            <a:custGeom>
              <a:avLst/>
              <a:gdLst/>
              <a:ahLst/>
              <a:cxnLst/>
              <a:rect l="0" t="0" r="r" b="b"/>
              <a:pathLst>
                <a:path w="1883" h="2032">
                  <a:moveTo>
                    <a:pt x="915" y="0"/>
                  </a:moveTo>
                  <a:cubicBezTo>
                    <a:pt x="255" y="0"/>
                    <a:pt x="-249" y="1014"/>
                    <a:pt x="131" y="1611"/>
                  </a:cubicBezTo>
                  <a:cubicBezTo>
                    <a:pt x="320" y="1907"/>
                    <a:pt x="676" y="2032"/>
                    <a:pt x="1013" y="2032"/>
                  </a:cubicBezTo>
                  <a:cubicBezTo>
                    <a:pt x="1376" y="2032"/>
                    <a:pt x="1721" y="1888"/>
                    <a:pt x="1819" y="1658"/>
                  </a:cubicBezTo>
                  <a:cubicBezTo>
                    <a:pt x="2011" y="1213"/>
                    <a:pt x="1786" y="70"/>
                    <a:pt x="968" y="2"/>
                  </a:cubicBezTo>
                  <a:cubicBezTo>
                    <a:pt x="950" y="0"/>
                    <a:pt x="933" y="0"/>
                    <a:pt x="915" y="0"/>
                  </a:cubicBezTo>
                  <a:close/>
                </a:path>
              </a:pathLst>
            </a:custGeom>
            <a:solidFill>
              <a:srgbClr val="C0FF82"/>
            </a:solidFill>
            <a:ln w="0">
              <a:noFill/>
            </a:ln>
          </p:spPr>
          <p:txBody>
            <a:bodyPr lIns="67500" tIns="33750" rIns="67500" bIns="33750" anchor="t">
              <a:noAutofit/>
            </a:bodyPr>
            <a:lstStyle/>
            <a:p>
              <a:endParaRPr lang="en-US" sz="1350" spc="-1"/>
            </a:p>
          </p:txBody>
        </p:sp>
        <p:sp>
          <p:nvSpPr>
            <p:cNvPr id="339" name="Freihandform: Form 338"/>
            <p:cNvSpPr/>
            <p:nvPr/>
          </p:nvSpPr>
          <p:spPr>
            <a:xfrm>
              <a:off x="2595960" y="2931480"/>
              <a:ext cx="677880" cy="731520"/>
            </a:xfrm>
            <a:custGeom>
              <a:avLst/>
              <a:gdLst/>
              <a:ahLst/>
              <a:cxnLst/>
              <a:rect l="0" t="0" r="r" b="b"/>
              <a:pathLst>
                <a:path w="1883" h="2032">
                  <a:moveTo>
                    <a:pt x="915" y="0"/>
                  </a:moveTo>
                  <a:cubicBezTo>
                    <a:pt x="255" y="0"/>
                    <a:pt x="-249" y="1014"/>
                    <a:pt x="131" y="1611"/>
                  </a:cubicBezTo>
                  <a:cubicBezTo>
                    <a:pt x="320" y="1907"/>
                    <a:pt x="676" y="2032"/>
                    <a:pt x="1013" y="2032"/>
                  </a:cubicBezTo>
                  <a:cubicBezTo>
                    <a:pt x="1376" y="2032"/>
                    <a:pt x="1721" y="1888"/>
                    <a:pt x="1819" y="1658"/>
                  </a:cubicBezTo>
                  <a:cubicBezTo>
                    <a:pt x="2011" y="1213"/>
                    <a:pt x="1786" y="70"/>
                    <a:pt x="968" y="2"/>
                  </a:cubicBezTo>
                  <a:cubicBezTo>
                    <a:pt x="950" y="0"/>
                    <a:pt x="933" y="0"/>
                    <a:pt x="915" y="0"/>
                  </a:cubicBezTo>
                  <a:close/>
                </a:path>
              </a:pathLst>
            </a:custGeom>
            <a:solidFill>
              <a:srgbClr val="91E23D"/>
            </a:solidFill>
            <a:ln w="0">
              <a:noFill/>
            </a:ln>
          </p:spPr>
          <p:txBody>
            <a:bodyPr lIns="67500" tIns="33750" rIns="67500" bIns="33750" anchor="t">
              <a:noAutofit/>
            </a:bodyPr>
            <a:lstStyle/>
            <a:p>
              <a:endParaRPr lang="en-US" sz="1350" spc="-1"/>
            </a:p>
          </p:txBody>
        </p:sp>
      </p:grpSp>
      <p:sp>
        <p:nvSpPr>
          <p:cNvPr id="342" name="Textfeld 341"/>
          <p:cNvSpPr txBox="1"/>
          <p:nvPr/>
        </p:nvSpPr>
        <p:spPr>
          <a:xfrm>
            <a:off x="5805044" y="2014732"/>
            <a:ext cx="457110" cy="274050"/>
          </a:xfrm>
          <a:prstGeom prst="rect">
            <a:avLst/>
          </a:prstGeom>
          <a:noFill/>
          <a:ln w="0">
            <a:noFill/>
          </a:ln>
        </p:spPr>
        <p:txBody>
          <a:bodyPr lIns="67500" tIns="33750" rIns="67500" bIns="33750" anchor="t">
            <a:normAutofit fontScale="91388" lnSpcReduction="20000"/>
          </a:bodyPr>
          <a:lstStyle/>
          <a:p>
            <a:pPr algn="ctr">
              <a:spcAft>
                <a:spcPts val="1601"/>
              </a:spcAft>
            </a:pPr>
            <a:endParaRPr lang="en-US" sz="1800" spc="-1" dirty="0"/>
          </a:p>
        </p:txBody>
      </p:sp>
      <p:grpSp>
        <p:nvGrpSpPr>
          <p:cNvPr id="344" name="Gruppieren 343"/>
          <p:cNvGrpSpPr/>
          <p:nvPr/>
        </p:nvGrpSpPr>
        <p:grpSpPr>
          <a:xfrm>
            <a:off x="4585724" y="2769922"/>
            <a:ext cx="569160" cy="572940"/>
            <a:chOff x="7318800" y="4290120"/>
            <a:chExt cx="758880" cy="763920"/>
          </a:xfrm>
        </p:grpSpPr>
        <p:sp>
          <p:nvSpPr>
            <p:cNvPr id="345" name="Freihandform: Form 344"/>
            <p:cNvSpPr/>
            <p:nvPr/>
          </p:nvSpPr>
          <p:spPr>
            <a:xfrm>
              <a:off x="7399800" y="4322520"/>
              <a:ext cx="677880" cy="731520"/>
            </a:xfrm>
            <a:custGeom>
              <a:avLst/>
              <a:gdLst/>
              <a:ahLst/>
              <a:cxnLst/>
              <a:rect l="0" t="0" r="r" b="b"/>
              <a:pathLst>
                <a:path w="1883" h="2032">
                  <a:moveTo>
                    <a:pt x="915" y="0"/>
                  </a:moveTo>
                  <a:cubicBezTo>
                    <a:pt x="255" y="0"/>
                    <a:pt x="-249" y="1014"/>
                    <a:pt x="131" y="1611"/>
                  </a:cubicBezTo>
                  <a:cubicBezTo>
                    <a:pt x="320" y="1907"/>
                    <a:pt x="676" y="2032"/>
                    <a:pt x="1013" y="2032"/>
                  </a:cubicBezTo>
                  <a:cubicBezTo>
                    <a:pt x="1376" y="2032"/>
                    <a:pt x="1721" y="1888"/>
                    <a:pt x="1819" y="1658"/>
                  </a:cubicBezTo>
                  <a:cubicBezTo>
                    <a:pt x="2011" y="1213"/>
                    <a:pt x="1786" y="70"/>
                    <a:pt x="968" y="2"/>
                  </a:cubicBezTo>
                  <a:cubicBezTo>
                    <a:pt x="950" y="0"/>
                    <a:pt x="933" y="0"/>
                    <a:pt x="915" y="0"/>
                  </a:cubicBezTo>
                  <a:close/>
                </a:path>
              </a:pathLst>
            </a:custGeom>
            <a:solidFill>
              <a:srgbClr val="C0FF82"/>
            </a:solidFill>
            <a:ln w="0">
              <a:noFill/>
            </a:ln>
          </p:spPr>
          <p:txBody>
            <a:bodyPr lIns="67500" tIns="33750" rIns="67500" bIns="33750" anchor="t">
              <a:noAutofit/>
            </a:bodyPr>
            <a:lstStyle/>
            <a:p>
              <a:endParaRPr lang="en-US" sz="1350" spc="-1"/>
            </a:p>
          </p:txBody>
        </p:sp>
        <p:sp>
          <p:nvSpPr>
            <p:cNvPr id="346" name="Freihandform: Form 345"/>
            <p:cNvSpPr/>
            <p:nvPr/>
          </p:nvSpPr>
          <p:spPr>
            <a:xfrm>
              <a:off x="7318800" y="4290120"/>
              <a:ext cx="677880" cy="731520"/>
            </a:xfrm>
            <a:custGeom>
              <a:avLst/>
              <a:gdLst/>
              <a:ahLst/>
              <a:cxnLst/>
              <a:rect l="0" t="0" r="r" b="b"/>
              <a:pathLst>
                <a:path w="1883" h="2032">
                  <a:moveTo>
                    <a:pt x="915" y="0"/>
                  </a:moveTo>
                  <a:cubicBezTo>
                    <a:pt x="255" y="0"/>
                    <a:pt x="-249" y="1014"/>
                    <a:pt x="131" y="1611"/>
                  </a:cubicBezTo>
                  <a:cubicBezTo>
                    <a:pt x="320" y="1907"/>
                    <a:pt x="676" y="2032"/>
                    <a:pt x="1013" y="2032"/>
                  </a:cubicBezTo>
                  <a:cubicBezTo>
                    <a:pt x="1376" y="2032"/>
                    <a:pt x="1721" y="1888"/>
                    <a:pt x="1819" y="1658"/>
                  </a:cubicBezTo>
                  <a:cubicBezTo>
                    <a:pt x="2011" y="1213"/>
                    <a:pt x="1786" y="70"/>
                    <a:pt x="968" y="2"/>
                  </a:cubicBezTo>
                  <a:cubicBezTo>
                    <a:pt x="950" y="0"/>
                    <a:pt x="933" y="0"/>
                    <a:pt x="915" y="0"/>
                  </a:cubicBezTo>
                  <a:close/>
                </a:path>
              </a:pathLst>
            </a:custGeom>
            <a:solidFill>
              <a:srgbClr val="91E23D"/>
            </a:solidFill>
            <a:ln w="0">
              <a:noFill/>
            </a:ln>
          </p:spPr>
          <p:txBody>
            <a:bodyPr lIns="67500" tIns="33750" rIns="67500" bIns="33750" anchor="t">
              <a:noAutofit/>
            </a:bodyPr>
            <a:lstStyle/>
            <a:p>
              <a:endParaRPr lang="en-US" sz="1350" spc="-1"/>
            </a:p>
          </p:txBody>
        </p:sp>
      </p:grpSp>
      <p:sp>
        <p:nvSpPr>
          <p:cNvPr id="2" name="Rechteck: abgerundete Ecken 1">
            <a:extLst>
              <a:ext uri="{FF2B5EF4-FFF2-40B4-BE49-F238E27FC236}">
                <a16:creationId xmlns:a16="http://schemas.microsoft.com/office/drawing/2014/main" id="{1888A8F4-3393-2C00-3DBA-09975E85B691}"/>
              </a:ext>
            </a:extLst>
          </p:cNvPr>
          <p:cNvSpPr/>
          <p:nvPr/>
        </p:nvSpPr>
        <p:spPr>
          <a:xfrm>
            <a:off x="353219" y="337051"/>
            <a:ext cx="1059946" cy="347490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1600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Zeitplan</a:t>
            </a: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F26158BE-2E18-CC99-D5CE-BE9DD2D9DA27}"/>
              </a:ext>
            </a:extLst>
          </p:cNvPr>
          <p:cNvSpPr txBox="1"/>
          <p:nvPr/>
        </p:nvSpPr>
        <p:spPr>
          <a:xfrm>
            <a:off x="2006819" y="2943667"/>
            <a:ext cx="976049" cy="467370"/>
          </a:xfrm>
          <a:prstGeom prst="rect">
            <a:avLst/>
          </a:prstGeom>
          <a:noFill/>
          <a:ln w="0">
            <a:noFill/>
          </a:ln>
        </p:spPr>
        <p:txBody>
          <a:bodyPr lIns="67500" tIns="33750" rIns="67500" bIns="33750" anchor="t">
            <a:normAutofit fontScale="98888"/>
          </a:bodyPr>
          <a:lstStyle/>
          <a:p>
            <a:pPr algn="ctr">
              <a:spcAft>
                <a:spcPts val="1601"/>
              </a:spcAft>
            </a:pPr>
            <a:r>
              <a:rPr lang="en-US" sz="1000" spc="-1" dirty="0">
                <a:solidFill>
                  <a:srgbClr val="410642"/>
                </a:solidFill>
              </a:rPr>
              <a:t>Q4/2025</a:t>
            </a:r>
            <a:endParaRPr lang="en-US" sz="1000" spc="-1" dirty="0"/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D8AB7FD1-8F39-266E-0DF8-1627586C0F71}"/>
              </a:ext>
            </a:extLst>
          </p:cNvPr>
          <p:cNvSpPr txBox="1"/>
          <p:nvPr/>
        </p:nvSpPr>
        <p:spPr>
          <a:xfrm>
            <a:off x="804240" y="1946017"/>
            <a:ext cx="976049" cy="467370"/>
          </a:xfrm>
          <a:prstGeom prst="rect">
            <a:avLst/>
          </a:prstGeom>
          <a:noFill/>
          <a:ln w="0">
            <a:noFill/>
          </a:ln>
        </p:spPr>
        <p:txBody>
          <a:bodyPr lIns="67500" tIns="33750" rIns="67500" bIns="33750" anchor="t">
            <a:normAutofit fontScale="98888"/>
          </a:bodyPr>
          <a:lstStyle/>
          <a:p>
            <a:pPr algn="ctr">
              <a:spcAft>
                <a:spcPts val="1601"/>
              </a:spcAft>
            </a:pPr>
            <a:r>
              <a:rPr lang="en-US" sz="1000" spc="-1" dirty="0">
                <a:solidFill>
                  <a:srgbClr val="410642"/>
                </a:solidFill>
              </a:rPr>
              <a:t>Q3/2025</a:t>
            </a:r>
            <a:endParaRPr lang="en-US" sz="1000" spc="-1" dirty="0"/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2CDB9351-2536-8F37-4BEF-9056DDE1C8CE}"/>
              </a:ext>
            </a:extLst>
          </p:cNvPr>
          <p:cNvSpPr txBox="1"/>
          <p:nvPr/>
        </p:nvSpPr>
        <p:spPr>
          <a:xfrm>
            <a:off x="0" y="1118042"/>
            <a:ext cx="2730284" cy="575640"/>
          </a:xfrm>
          <a:prstGeom prst="rect">
            <a:avLst/>
          </a:prstGeom>
          <a:noFill/>
          <a:ln w="0">
            <a:noFill/>
          </a:ln>
        </p:spPr>
        <p:txBody>
          <a:bodyPr lIns="67500" tIns="33750" rIns="67500" bIns="33750" anchor="t">
            <a:noAutofit/>
          </a:bodyPr>
          <a:lstStyle/>
          <a:p>
            <a:pPr algn="ctr"/>
            <a:r>
              <a:rPr lang="de-DE" sz="1200" spc="-1" dirty="0">
                <a:solidFill>
                  <a:srgbClr val="410642"/>
                </a:solidFill>
              </a:rPr>
              <a:t>Suche nach zwei Partnern mit Hintergrund in Softwareentwicklung und Betriebswirtschaft.</a:t>
            </a:r>
            <a:endParaRPr lang="en-US" sz="1200" spc="-1" dirty="0">
              <a:solidFill>
                <a:srgbClr val="410642"/>
              </a:solidFill>
            </a:endParaRP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393DCEAE-1492-46B5-80C4-6656B40ED596}"/>
              </a:ext>
            </a:extLst>
          </p:cNvPr>
          <p:cNvSpPr txBox="1"/>
          <p:nvPr/>
        </p:nvSpPr>
        <p:spPr>
          <a:xfrm>
            <a:off x="3882688" y="3469739"/>
            <a:ext cx="2035982" cy="575640"/>
          </a:xfrm>
          <a:prstGeom prst="rect">
            <a:avLst/>
          </a:prstGeom>
          <a:noFill/>
          <a:ln w="0">
            <a:noFill/>
          </a:ln>
        </p:spPr>
        <p:txBody>
          <a:bodyPr lIns="67500" tIns="33750" rIns="67500" bIns="33750" anchor="t">
            <a:noAutofit/>
          </a:bodyPr>
          <a:lstStyle/>
          <a:p>
            <a:pPr algn="ctr"/>
            <a:r>
              <a:rPr lang="de-DE" sz="1200" spc="-1" dirty="0">
                <a:solidFill>
                  <a:srgbClr val="410642"/>
                </a:solidFill>
              </a:rPr>
              <a:t>Erste Veröffentlichung der Android-Version </a:t>
            </a:r>
            <a:r>
              <a:rPr lang="de-DE" sz="1200" b="1" spc="-1" dirty="0">
                <a:solidFill>
                  <a:srgbClr val="410642"/>
                </a:solidFill>
              </a:rPr>
              <a:t>(Proof </a:t>
            </a:r>
            <a:r>
              <a:rPr lang="de-DE" sz="1200" b="1" spc="-1" dirty="0" err="1">
                <a:solidFill>
                  <a:srgbClr val="410642"/>
                </a:solidFill>
              </a:rPr>
              <a:t>of</a:t>
            </a:r>
            <a:r>
              <a:rPr lang="de-DE" sz="1200" b="1" spc="-1" dirty="0">
                <a:solidFill>
                  <a:srgbClr val="410642"/>
                </a:solidFill>
              </a:rPr>
              <a:t> Concept bereits abgeschlossen)</a:t>
            </a:r>
            <a:endParaRPr lang="en-US" sz="1200" b="1" spc="-1" dirty="0">
              <a:solidFill>
                <a:srgbClr val="410642"/>
              </a:solidFill>
            </a:endParaRPr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0B3DE575-3638-C563-8C16-7023FAD1C90D}"/>
              </a:ext>
            </a:extLst>
          </p:cNvPr>
          <p:cNvSpPr txBox="1"/>
          <p:nvPr/>
        </p:nvSpPr>
        <p:spPr>
          <a:xfrm>
            <a:off x="3170114" y="1953621"/>
            <a:ext cx="976049" cy="467370"/>
          </a:xfrm>
          <a:prstGeom prst="rect">
            <a:avLst/>
          </a:prstGeom>
          <a:noFill/>
          <a:ln w="0">
            <a:noFill/>
          </a:ln>
        </p:spPr>
        <p:txBody>
          <a:bodyPr lIns="67500" tIns="33750" rIns="67500" bIns="33750" anchor="t">
            <a:normAutofit fontScale="98888"/>
          </a:bodyPr>
          <a:lstStyle/>
          <a:p>
            <a:pPr algn="ctr">
              <a:spcAft>
                <a:spcPts val="1601"/>
              </a:spcAft>
            </a:pPr>
            <a:r>
              <a:rPr lang="en-US" sz="1000" spc="-1" dirty="0">
                <a:solidFill>
                  <a:srgbClr val="410642"/>
                </a:solidFill>
              </a:rPr>
              <a:t>Q1/2026</a:t>
            </a:r>
            <a:endParaRPr lang="en-US" sz="1000" spc="-1" dirty="0"/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3D28FFEE-174B-2D0B-4C90-C89B33720E21}"/>
              </a:ext>
            </a:extLst>
          </p:cNvPr>
          <p:cNvSpPr txBox="1"/>
          <p:nvPr/>
        </p:nvSpPr>
        <p:spPr>
          <a:xfrm>
            <a:off x="4354382" y="2945399"/>
            <a:ext cx="976049" cy="467370"/>
          </a:xfrm>
          <a:prstGeom prst="rect">
            <a:avLst/>
          </a:prstGeom>
          <a:noFill/>
          <a:ln w="0">
            <a:noFill/>
          </a:ln>
        </p:spPr>
        <p:txBody>
          <a:bodyPr lIns="67500" tIns="33750" rIns="67500" bIns="33750" anchor="t">
            <a:normAutofit fontScale="98888"/>
          </a:bodyPr>
          <a:lstStyle/>
          <a:p>
            <a:pPr algn="ctr">
              <a:spcAft>
                <a:spcPts val="1601"/>
              </a:spcAft>
            </a:pPr>
            <a:r>
              <a:rPr lang="en-US" sz="1000" spc="-1" dirty="0">
                <a:solidFill>
                  <a:srgbClr val="410642"/>
                </a:solidFill>
              </a:rPr>
              <a:t>Q2/2026</a:t>
            </a:r>
            <a:endParaRPr lang="en-US" sz="1000" spc="-1" dirty="0"/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AD506A69-3A62-92A6-E76D-DA50B90532CF}"/>
              </a:ext>
            </a:extLst>
          </p:cNvPr>
          <p:cNvSpPr txBox="1"/>
          <p:nvPr/>
        </p:nvSpPr>
        <p:spPr>
          <a:xfrm>
            <a:off x="5544360" y="1926791"/>
            <a:ext cx="976049" cy="467370"/>
          </a:xfrm>
          <a:prstGeom prst="rect">
            <a:avLst/>
          </a:prstGeom>
          <a:noFill/>
          <a:ln w="0">
            <a:noFill/>
          </a:ln>
        </p:spPr>
        <p:txBody>
          <a:bodyPr lIns="67500" tIns="33750" rIns="67500" bIns="33750" anchor="t">
            <a:normAutofit fontScale="98888"/>
          </a:bodyPr>
          <a:lstStyle/>
          <a:p>
            <a:pPr algn="ctr">
              <a:spcAft>
                <a:spcPts val="1601"/>
              </a:spcAft>
            </a:pPr>
            <a:r>
              <a:rPr lang="en-US" sz="1000" spc="-1" dirty="0">
                <a:solidFill>
                  <a:srgbClr val="410642"/>
                </a:solidFill>
              </a:rPr>
              <a:t>Q1/2027</a:t>
            </a:r>
            <a:endParaRPr lang="en-US" sz="1000" spc="-1" dirty="0"/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00287653-6422-07B2-6F59-38C40A31D8E9}"/>
              </a:ext>
            </a:extLst>
          </p:cNvPr>
          <p:cNvSpPr txBox="1"/>
          <p:nvPr/>
        </p:nvSpPr>
        <p:spPr>
          <a:xfrm>
            <a:off x="5094134" y="1132599"/>
            <a:ext cx="1734250" cy="575640"/>
          </a:xfrm>
          <a:prstGeom prst="rect">
            <a:avLst/>
          </a:prstGeom>
          <a:noFill/>
          <a:ln w="0">
            <a:noFill/>
          </a:ln>
        </p:spPr>
        <p:txBody>
          <a:bodyPr lIns="67500" tIns="33750" rIns="67500" bIns="33750" anchor="t">
            <a:noAutofit/>
          </a:bodyPr>
          <a:lstStyle/>
          <a:p>
            <a:pPr algn="ctr"/>
            <a:r>
              <a:rPr lang="de-DE" sz="1200" spc="-1" dirty="0">
                <a:solidFill>
                  <a:srgbClr val="410642"/>
                </a:solidFill>
              </a:rPr>
              <a:t>Erste Veröffentlichung der iOS-Version</a:t>
            </a:r>
            <a:endParaRPr lang="en-US" sz="1200" spc="-1" dirty="0">
              <a:solidFill>
                <a:srgbClr val="410642"/>
              </a:solidFill>
            </a:endParaRPr>
          </a:p>
        </p:txBody>
      </p:sp>
      <p:pic>
        <p:nvPicPr>
          <p:cNvPr id="11" name="Grafik 10">
            <a:extLst>
              <a:ext uri="{FF2B5EF4-FFF2-40B4-BE49-F238E27FC236}">
                <a16:creationId xmlns:a16="http://schemas.microsoft.com/office/drawing/2014/main" id="{82FD744F-575A-E007-A177-F33070C7CF98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8344298" y="4356526"/>
            <a:ext cx="701730" cy="701730"/>
          </a:xfrm>
          <a:prstGeom prst="rect">
            <a:avLst/>
          </a:prstGeom>
          <a:ln w="0">
            <a:noFill/>
          </a:ln>
        </p:spPr>
      </p:pic>
      <p:grpSp>
        <p:nvGrpSpPr>
          <p:cNvPr id="12" name="Gruppieren 11">
            <a:extLst>
              <a:ext uri="{FF2B5EF4-FFF2-40B4-BE49-F238E27FC236}">
                <a16:creationId xmlns:a16="http://schemas.microsoft.com/office/drawing/2014/main" id="{1C2CA310-0526-4082-8959-FA67DD8D51BC}"/>
              </a:ext>
            </a:extLst>
          </p:cNvPr>
          <p:cNvGrpSpPr/>
          <p:nvPr/>
        </p:nvGrpSpPr>
        <p:grpSpPr>
          <a:xfrm>
            <a:off x="6888824" y="2857132"/>
            <a:ext cx="569160" cy="572940"/>
            <a:chOff x="7318800" y="4290120"/>
            <a:chExt cx="758880" cy="763920"/>
          </a:xfrm>
        </p:grpSpPr>
        <p:sp>
          <p:nvSpPr>
            <p:cNvPr id="13" name="Freihandform: Form 12">
              <a:extLst>
                <a:ext uri="{FF2B5EF4-FFF2-40B4-BE49-F238E27FC236}">
                  <a16:creationId xmlns:a16="http://schemas.microsoft.com/office/drawing/2014/main" id="{CF43F555-A478-9DE6-5E24-2E967DEA2FE5}"/>
                </a:ext>
              </a:extLst>
            </p:cNvPr>
            <p:cNvSpPr/>
            <p:nvPr/>
          </p:nvSpPr>
          <p:spPr>
            <a:xfrm>
              <a:off x="7399800" y="4322520"/>
              <a:ext cx="677880" cy="731520"/>
            </a:xfrm>
            <a:custGeom>
              <a:avLst/>
              <a:gdLst/>
              <a:ahLst/>
              <a:cxnLst/>
              <a:rect l="0" t="0" r="r" b="b"/>
              <a:pathLst>
                <a:path w="1883" h="2032">
                  <a:moveTo>
                    <a:pt x="915" y="0"/>
                  </a:moveTo>
                  <a:cubicBezTo>
                    <a:pt x="255" y="0"/>
                    <a:pt x="-249" y="1014"/>
                    <a:pt x="131" y="1611"/>
                  </a:cubicBezTo>
                  <a:cubicBezTo>
                    <a:pt x="320" y="1907"/>
                    <a:pt x="676" y="2032"/>
                    <a:pt x="1013" y="2032"/>
                  </a:cubicBezTo>
                  <a:cubicBezTo>
                    <a:pt x="1376" y="2032"/>
                    <a:pt x="1721" y="1888"/>
                    <a:pt x="1819" y="1658"/>
                  </a:cubicBezTo>
                  <a:cubicBezTo>
                    <a:pt x="2011" y="1213"/>
                    <a:pt x="1786" y="70"/>
                    <a:pt x="968" y="2"/>
                  </a:cubicBezTo>
                  <a:cubicBezTo>
                    <a:pt x="950" y="0"/>
                    <a:pt x="933" y="0"/>
                    <a:pt x="915" y="0"/>
                  </a:cubicBezTo>
                  <a:close/>
                </a:path>
              </a:pathLst>
            </a:custGeom>
            <a:solidFill>
              <a:srgbClr val="C0FF82"/>
            </a:solidFill>
            <a:ln w="0">
              <a:noFill/>
            </a:ln>
          </p:spPr>
          <p:txBody>
            <a:bodyPr lIns="67500" tIns="33750" rIns="67500" bIns="33750" anchor="t">
              <a:noAutofit/>
            </a:bodyPr>
            <a:lstStyle/>
            <a:p>
              <a:endParaRPr lang="en-US" sz="1350" spc="-1"/>
            </a:p>
          </p:txBody>
        </p:sp>
        <p:sp>
          <p:nvSpPr>
            <p:cNvPr id="14" name="Freihandform: Form 13">
              <a:extLst>
                <a:ext uri="{FF2B5EF4-FFF2-40B4-BE49-F238E27FC236}">
                  <a16:creationId xmlns:a16="http://schemas.microsoft.com/office/drawing/2014/main" id="{8F74D73C-B846-54D1-3925-EBFD85894AA3}"/>
                </a:ext>
              </a:extLst>
            </p:cNvPr>
            <p:cNvSpPr/>
            <p:nvPr/>
          </p:nvSpPr>
          <p:spPr>
            <a:xfrm>
              <a:off x="7318800" y="4290120"/>
              <a:ext cx="677880" cy="731520"/>
            </a:xfrm>
            <a:custGeom>
              <a:avLst/>
              <a:gdLst/>
              <a:ahLst/>
              <a:cxnLst/>
              <a:rect l="0" t="0" r="r" b="b"/>
              <a:pathLst>
                <a:path w="1883" h="2032">
                  <a:moveTo>
                    <a:pt x="915" y="0"/>
                  </a:moveTo>
                  <a:cubicBezTo>
                    <a:pt x="255" y="0"/>
                    <a:pt x="-249" y="1014"/>
                    <a:pt x="131" y="1611"/>
                  </a:cubicBezTo>
                  <a:cubicBezTo>
                    <a:pt x="320" y="1907"/>
                    <a:pt x="676" y="2032"/>
                    <a:pt x="1013" y="2032"/>
                  </a:cubicBezTo>
                  <a:cubicBezTo>
                    <a:pt x="1376" y="2032"/>
                    <a:pt x="1721" y="1888"/>
                    <a:pt x="1819" y="1658"/>
                  </a:cubicBezTo>
                  <a:cubicBezTo>
                    <a:pt x="2011" y="1213"/>
                    <a:pt x="1786" y="70"/>
                    <a:pt x="968" y="2"/>
                  </a:cubicBezTo>
                  <a:cubicBezTo>
                    <a:pt x="950" y="0"/>
                    <a:pt x="933" y="0"/>
                    <a:pt x="915" y="0"/>
                  </a:cubicBezTo>
                  <a:close/>
                </a:path>
              </a:pathLst>
            </a:custGeom>
            <a:solidFill>
              <a:srgbClr val="91E23D"/>
            </a:solidFill>
            <a:ln w="0">
              <a:noFill/>
            </a:ln>
          </p:spPr>
          <p:txBody>
            <a:bodyPr lIns="67500" tIns="33750" rIns="67500" bIns="33750" anchor="t">
              <a:noAutofit/>
            </a:bodyPr>
            <a:lstStyle/>
            <a:p>
              <a:endParaRPr lang="en-US" sz="1350" spc="-1"/>
            </a:p>
          </p:txBody>
        </p:sp>
      </p:grpSp>
      <p:sp>
        <p:nvSpPr>
          <p:cNvPr id="15" name="Textfeld 14">
            <a:extLst>
              <a:ext uri="{FF2B5EF4-FFF2-40B4-BE49-F238E27FC236}">
                <a16:creationId xmlns:a16="http://schemas.microsoft.com/office/drawing/2014/main" id="{AA327AAC-F9D6-899F-A52D-E3ADE5A076AE}"/>
              </a:ext>
            </a:extLst>
          </p:cNvPr>
          <p:cNvSpPr txBox="1"/>
          <p:nvPr/>
        </p:nvSpPr>
        <p:spPr>
          <a:xfrm>
            <a:off x="6655004" y="3015359"/>
            <a:ext cx="976049" cy="467370"/>
          </a:xfrm>
          <a:prstGeom prst="rect">
            <a:avLst/>
          </a:prstGeom>
          <a:noFill/>
          <a:ln w="0">
            <a:noFill/>
          </a:ln>
        </p:spPr>
        <p:txBody>
          <a:bodyPr lIns="67500" tIns="33750" rIns="67500" bIns="33750" anchor="t">
            <a:normAutofit fontScale="98888"/>
          </a:bodyPr>
          <a:lstStyle/>
          <a:p>
            <a:pPr algn="ctr">
              <a:spcAft>
                <a:spcPts val="1601"/>
              </a:spcAft>
            </a:pPr>
            <a:r>
              <a:rPr lang="en-US" sz="1000" spc="-1" dirty="0">
                <a:solidFill>
                  <a:srgbClr val="410642"/>
                </a:solidFill>
              </a:rPr>
              <a:t>Q4/2027</a:t>
            </a:r>
            <a:endParaRPr lang="en-US" sz="1000" spc="-1" dirty="0"/>
          </a:p>
        </p:txBody>
      </p:sp>
      <p:sp>
        <p:nvSpPr>
          <p:cNvPr id="16" name="Gerader Verbinder 15">
            <a:extLst>
              <a:ext uri="{FF2B5EF4-FFF2-40B4-BE49-F238E27FC236}">
                <a16:creationId xmlns:a16="http://schemas.microsoft.com/office/drawing/2014/main" id="{4257BE67-606D-5D09-6F8F-32FA2BADB93E}"/>
              </a:ext>
            </a:extLst>
          </p:cNvPr>
          <p:cNvSpPr/>
          <p:nvPr/>
        </p:nvSpPr>
        <p:spPr>
          <a:xfrm flipV="1">
            <a:off x="7154769" y="2575252"/>
            <a:ext cx="0" cy="274320"/>
          </a:xfrm>
          <a:prstGeom prst="line">
            <a:avLst/>
          </a:prstGeom>
          <a:ln w="50760">
            <a:solidFill>
              <a:srgbClr val="410642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86400" tIns="52650" rIns="86400" bIns="52650" anchor="t">
            <a:noAutofit/>
          </a:bodyPr>
          <a:lstStyle/>
          <a:p>
            <a:endParaRPr lang="en-US" sz="1350" spc="-1">
              <a:latin typeface="Arial"/>
            </a:endParaRPr>
          </a:p>
        </p:txBody>
      </p:sp>
      <p:sp>
        <p:nvSpPr>
          <p:cNvPr id="17" name="Textfeld 16">
            <a:extLst>
              <a:ext uri="{FF2B5EF4-FFF2-40B4-BE49-F238E27FC236}">
                <a16:creationId xmlns:a16="http://schemas.microsoft.com/office/drawing/2014/main" id="{6DD94610-7125-0491-1BEF-35601025B842}"/>
              </a:ext>
            </a:extLst>
          </p:cNvPr>
          <p:cNvSpPr txBox="1"/>
          <p:nvPr/>
        </p:nvSpPr>
        <p:spPr>
          <a:xfrm>
            <a:off x="6124780" y="3539699"/>
            <a:ext cx="2157998" cy="575640"/>
          </a:xfrm>
          <a:prstGeom prst="rect">
            <a:avLst/>
          </a:prstGeom>
          <a:noFill/>
          <a:ln w="0">
            <a:noFill/>
          </a:ln>
        </p:spPr>
        <p:txBody>
          <a:bodyPr lIns="67500" tIns="33750" rIns="67500" bIns="33750" anchor="t">
            <a:noAutofit/>
          </a:bodyPr>
          <a:lstStyle/>
          <a:p>
            <a:pPr algn="ctr"/>
            <a:r>
              <a:rPr lang="de-DE" sz="1200" spc="-1" dirty="0">
                <a:solidFill>
                  <a:srgbClr val="410642"/>
                </a:solidFill>
              </a:rPr>
              <a:t>Verbesserungen für das Objekt-Erkennungsmodell </a:t>
            </a:r>
            <a:r>
              <a:rPr lang="de-DE" sz="1200" b="1" spc="-1" dirty="0">
                <a:solidFill>
                  <a:srgbClr val="410642"/>
                </a:solidFill>
              </a:rPr>
              <a:t>(Text- und Bild-Erkennung von Verstößen/Glücksspiel)</a:t>
            </a:r>
            <a:endParaRPr lang="en-US" sz="1200" b="1" spc="-1" dirty="0">
              <a:solidFill>
                <a:srgbClr val="410642"/>
              </a:solidFill>
            </a:endParaRPr>
          </a:p>
        </p:txBody>
      </p:sp>
      <p:sp>
        <p:nvSpPr>
          <p:cNvPr id="18" name="Textfeld 327"/>
          <p:cNvSpPr txBox="1"/>
          <p:nvPr/>
        </p:nvSpPr>
        <p:spPr>
          <a:xfrm>
            <a:off x="1224635" y="3407210"/>
            <a:ext cx="2540416" cy="575640"/>
          </a:xfrm>
          <a:prstGeom prst="rect">
            <a:avLst/>
          </a:prstGeom>
          <a:noFill/>
          <a:ln w="0">
            <a:noFill/>
          </a:ln>
        </p:spPr>
        <p:txBody>
          <a:bodyPr lIns="67500" tIns="33750" rIns="67500" bIns="33750" anchor="t">
            <a:noAutofit/>
          </a:bodyPr>
          <a:lstStyle/>
          <a:p>
            <a:pPr algn="ctr"/>
            <a:r>
              <a:rPr lang="de-DE" sz="1200" spc="-1" dirty="0">
                <a:solidFill>
                  <a:srgbClr val="410642"/>
                </a:solidFill>
              </a:rPr>
              <a:t>Suche einen Investor und beantrage ein Patent.</a:t>
            </a:r>
            <a:endParaRPr lang="en-US" sz="1200" spc="-1" dirty="0">
              <a:solidFill>
                <a:srgbClr val="410642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C3637F3-2C79-F199-13AE-0DB5B5D164B2}"/>
              </a:ext>
            </a:extLst>
          </p:cNvPr>
          <p:cNvSpPr txBox="1"/>
          <p:nvPr/>
        </p:nvSpPr>
        <p:spPr>
          <a:xfrm>
            <a:off x="7051480" y="1013271"/>
            <a:ext cx="224266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15560">
              <a:buSzPct val="45000"/>
            </a:pPr>
            <a:r>
              <a:rPr lang="en-US" sz="1200" spc="-1" dirty="0" err="1">
                <a:solidFill>
                  <a:srgbClr val="410642"/>
                </a:solidFill>
              </a:rPr>
              <a:t>Entwicklung</a:t>
            </a:r>
            <a:r>
              <a:rPr lang="en-US" sz="1200" spc="-1" dirty="0">
                <a:solidFill>
                  <a:srgbClr val="410642"/>
                </a:solidFill>
              </a:rPr>
              <a:t> von Time Limit, </a:t>
            </a:r>
          </a:p>
          <a:p>
            <a:pPr marL="115560">
              <a:buSzPct val="45000"/>
            </a:pPr>
            <a:r>
              <a:rPr lang="en-US" sz="1200" spc="-1" dirty="0">
                <a:solidFill>
                  <a:srgbClr val="410642"/>
                </a:solidFill>
              </a:rPr>
              <a:t>Allow/Block App, App </a:t>
            </a:r>
          </a:p>
          <a:p>
            <a:pPr marL="115560">
              <a:buSzPct val="45000"/>
            </a:pPr>
            <a:r>
              <a:rPr lang="en-US" sz="1200" spc="-1" dirty="0">
                <a:solidFill>
                  <a:srgbClr val="410642"/>
                </a:solidFill>
              </a:rPr>
              <a:t>Alerts und </a:t>
            </a:r>
            <a:r>
              <a:rPr lang="en-US" sz="1200" spc="-1" dirty="0" err="1">
                <a:solidFill>
                  <a:srgbClr val="410642"/>
                </a:solidFill>
              </a:rPr>
              <a:t>Überwachung</a:t>
            </a:r>
            <a:endParaRPr lang="en-US" sz="1200" spc="-1" dirty="0">
              <a:solidFill>
                <a:srgbClr val="410642"/>
              </a:solidFill>
            </a:endParaRPr>
          </a:p>
        </p:txBody>
      </p:sp>
      <p:grpSp>
        <p:nvGrpSpPr>
          <p:cNvPr id="21" name="Gruppieren 318">
            <a:extLst>
              <a:ext uri="{FF2B5EF4-FFF2-40B4-BE49-F238E27FC236}">
                <a16:creationId xmlns:a16="http://schemas.microsoft.com/office/drawing/2014/main" id="{3A6D4399-129F-6AE2-F10C-43B481B2362D}"/>
              </a:ext>
            </a:extLst>
          </p:cNvPr>
          <p:cNvGrpSpPr/>
          <p:nvPr/>
        </p:nvGrpSpPr>
        <p:grpSpPr>
          <a:xfrm>
            <a:off x="7918606" y="1698152"/>
            <a:ext cx="569160" cy="572940"/>
            <a:chOff x="8890200" y="2931480"/>
            <a:chExt cx="758880" cy="763920"/>
          </a:xfrm>
        </p:grpSpPr>
        <p:sp>
          <p:nvSpPr>
            <p:cNvPr id="22" name="Freihandform: Form 319">
              <a:extLst>
                <a:ext uri="{FF2B5EF4-FFF2-40B4-BE49-F238E27FC236}">
                  <a16:creationId xmlns:a16="http://schemas.microsoft.com/office/drawing/2014/main" id="{E4FADCF6-3E8B-4596-AAED-1CC1B9B7767D}"/>
                </a:ext>
              </a:extLst>
            </p:cNvPr>
            <p:cNvSpPr/>
            <p:nvPr/>
          </p:nvSpPr>
          <p:spPr>
            <a:xfrm>
              <a:off x="8971200" y="2963880"/>
              <a:ext cx="677880" cy="731520"/>
            </a:xfrm>
            <a:custGeom>
              <a:avLst/>
              <a:gdLst/>
              <a:ahLst/>
              <a:cxnLst/>
              <a:rect l="0" t="0" r="r" b="b"/>
              <a:pathLst>
                <a:path w="1883" h="2032">
                  <a:moveTo>
                    <a:pt x="915" y="0"/>
                  </a:moveTo>
                  <a:cubicBezTo>
                    <a:pt x="255" y="0"/>
                    <a:pt x="-249" y="1014"/>
                    <a:pt x="131" y="1611"/>
                  </a:cubicBezTo>
                  <a:cubicBezTo>
                    <a:pt x="320" y="1907"/>
                    <a:pt x="676" y="2032"/>
                    <a:pt x="1013" y="2032"/>
                  </a:cubicBezTo>
                  <a:cubicBezTo>
                    <a:pt x="1376" y="2032"/>
                    <a:pt x="1721" y="1888"/>
                    <a:pt x="1819" y="1658"/>
                  </a:cubicBezTo>
                  <a:cubicBezTo>
                    <a:pt x="2011" y="1213"/>
                    <a:pt x="1786" y="70"/>
                    <a:pt x="968" y="2"/>
                  </a:cubicBezTo>
                  <a:cubicBezTo>
                    <a:pt x="950" y="0"/>
                    <a:pt x="933" y="0"/>
                    <a:pt x="915" y="0"/>
                  </a:cubicBezTo>
                  <a:close/>
                </a:path>
              </a:pathLst>
            </a:custGeom>
            <a:solidFill>
              <a:srgbClr val="C0FF82"/>
            </a:solidFill>
            <a:ln w="0">
              <a:noFill/>
            </a:ln>
          </p:spPr>
          <p:txBody>
            <a:bodyPr lIns="67500" tIns="33750" rIns="67500" bIns="33750" anchor="t">
              <a:noAutofit/>
            </a:bodyPr>
            <a:lstStyle/>
            <a:p>
              <a:endParaRPr lang="en-US" sz="1350" spc="-1"/>
            </a:p>
          </p:txBody>
        </p:sp>
        <p:sp>
          <p:nvSpPr>
            <p:cNvPr id="23" name="Freihandform: Form 320">
              <a:extLst>
                <a:ext uri="{FF2B5EF4-FFF2-40B4-BE49-F238E27FC236}">
                  <a16:creationId xmlns:a16="http://schemas.microsoft.com/office/drawing/2014/main" id="{10BB3CBF-FCB5-4CC3-E9DB-FB48A36464CA}"/>
                </a:ext>
              </a:extLst>
            </p:cNvPr>
            <p:cNvSpPr/>
            <p:nvPr/>
          </p:nvSpPr>
          <p:spPr>
            <a:xfrm>
              <a:off x="8890200" y="2931480"/>
              <a:ext cx="677880" cy="731520"/>
            </a:xfrm>
            <a:custGeom>
              <a:avLst/>
              <a:gdLst/>
              <a:ahLst/>
              <a:cxnLst/>
              <a:rect l="0" t="0" r="r" b="b"/>
              <a:pathLst>
                <a:path w="1883" h="2032">
                  <a:moveTo>
                    <a:pt x="915" y="0"/>
                  </a:moveTo>
                  <a:cubicBezTo>
                    <a:pt x="255" y="0"/>
                    <a:pt x="-249" y="1014"/>
                    <a:pt x="131" y="1611"/>
                  </a:cubicBezTo>
                  <a:cubicBezTo>
                    <a:pt x="320" y="1907"/>
                    <a:pt x="676" y="2032"/>
                    <a:pt x="1013" y="2032"/>
                  </a:cubicBezTo>
                  <a:cubicBezTo>
                    <a:pt x="1376" y="2032"/>
                    <a:pt x="1721" y="1888"/>
                    <a:pt x="1819" y="1658"/>
                  </a:cubicBezTo>
                  <a:cubicBezTo>
                    <a:pt x="2011" y="1213"/>
                    <a:pt x="1786" y="70"/>
                    <a:pt x="968" y="2"/>
                  </a:cubicBezTo>
                  <a:cubicBezTo>
                    <a:pt x="950" y="0"/>
                    <a:pt x="933" y="0"/>
                    <a:pt x="915" y="0"/>
                  </a:cubicBezTo>
                  <a:close/>
                </a:path>
              </a:pathLst>
            </a:custGeom>
            <a:solidFill>
              <a:srgbClr val="91E23D"/>
            </a:solidFill>
            <a:ln w="0">
              <a:noFill/>
            </a:ln>
          </p:spPr>
          <p:txBody>
            <a:bodyPr lIns="67500" tIns="33750" rIns="67500" bIns="33750" anchor="t">
              <a:noAutofit/>
            </a:bodyPr>
            <a:lstStyle/>
            <a:p>
              <a:endParaRPr lang="en-US" sz="1350" spc="-1"/>
            </a:p>
          </p:txBody>
        </p:sp>
      </p:grpSp>
      <p:sp>
        <p:nvSpPr>
          <p:cNvPr id="24" name="Gerader Verbinder 316">
            <a:extLst>
              <a:ext uri="{FF2B5EF4-FFF2-40B4-BE49-F238E27FC236}">
                <a16:creationId xmlns:a16="http://schemas.microsoft.com/office/drawing/2014/main" id="{7AD12433-8F0D-4E22-8A21-647798B8E36D}"/>
              </a:ext>
            </a:extLst>
          </p:cNvPr>
          <p:cNvSpPr/>
          <p:nvPr/>
        </p:nvSpPr>
        <p:spPr>
          <a:xfrm flipV="1">
            <a:off x="8181416" y="2271092"/>
            <a:ext cx="0" cy="254340"/>
          </a:xfrm>
          <a:prstGeom prst="line">
            <a:avLst/>
          </a:prstGeom>
          <a:ln w="50760">
            <a:solidFill>
              <a:srgbClr val="410642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86400" tIns="52650" rIns="86400" bIns="52650" anchor="t">
            <a:noAutofit/>
          </a:bodyPr>
          <a:lstStyle/>
          <a:p>
            <a:endParaRPr lang="en-US" sz="1350" spc="-1">
              <a:latin typeface="Arial"/>
            </a:endParaRPr>
          </a:p>
        </p:txBody>
      </p:sp>
      <p:sp>
        <p:nvSpPr>
          <p:cNvPr id="25" name="Textfeld 8">
            <a:extLst>
              <a:ext uri="{FF2B5EF4-FFF2-40B4-BE49-F238E27FC236}">
                <a16:creationId xmlns:a16="http://schemas.microsoft.com/office/drawing/2014/main" id="{40EE1169-D497-F643-72B4-0C25D67DE0DB}"/>
              </a:ext>
            </a:extLst>
          </p:cNvPr>
          <p:cNvSpPr txBox="1"/>
          <p:nvPr/>
        </p:nvSpPr>
        <p:spPr>
          <a:xfrm>
            <a:off x="7684786" y="1916787"/>
            <a:ext cx="976049" cy="467370"/>
          </a:xfrm>
          <a:prstGeom prst="rect">
            <a:avLst/>
          </a:prstGeom>
          <a:noFill/>
          <a:ln w="0">
            <a:noFill/>
          </a:ln>
        </p:spPr>
        <p:txBody>
          <a:bodyPr lIns="67500" tIns="33750" rIns="67500" bIns="33750" anchor="t">
            <a:normAutofit fontScale="98888"/>
          </a:bodyPr>
          <a:lstStyle/>
          <a:p>
            <a:pPr algn="ctr">
              <a:spcAft>
                <a:spcPts val="1601"/>
              </a:spcAft>
            </a:pPr>
            <a:r>
              <a:rPr lang="en-US" sz="1000" spc="-1" dirty="0">
                <a:solidFill>
                  <a:srgbClr val="410642"/>
                </a:solidFill>
              </a:rPr>
              <a:t>Q2/2028</a:t>
            </a:r>
            <a:endParaRPr lang="en-US" sz="1000" spc="-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83F2FC-0E85-1C00-11B1-B810F941C9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Freihandform: Form 54">
            <a:extLst>
              <a:ext uri="{FF2B5EF4-FFF2-40B4-BE49-F238E27FC236}">
                <a16:creationId xmlns:a16="http://schemas.microsoft.com/office/drawing/2014/main" id="{ED217201-D30A-58D9-4211-0151570099CC}"/>
              </a:ext>
            </a:extLst>
          </p:cNvPr>
          <p:cNvSpPr/>
          <p:nvPr/>
        </p:nvSpPr>
        <p:spPr>
          <a:xfrm>
            <a:off x="9450" y="1187730"/>
            <a:ext cx="4944240" cy="3015900"/>
          </a:xfrm>
          <a:custGeom>
            <a:avLst/>
            <a:gdLst/>
            <a:ahLst/>
            <a:cxnLst/>
            <a:rect l="0" t="0" r="r" b="b"/>
            <a:pathLst>
              <a:path w="18312" h="11170">
                <a:moveTo>
                  <a:pt x="18312" y="5584"/>
                </a:moveTo>
                <a:cubicBezTo>
                  <a:pt x="18312" y="8669"/>
                  <a:pt x="15811" y="11170"/>
                  <a:pt x="12727" y="11170"/>
                </a:cubicBezTo>
                <a:lnTo>
                  <a:pt x="0" y="11170"/>
                </a:lnTo>
                <a:lnTo>
                  <a:pt x="0" y="0"/>
                </a:lnTo>
                <a:lnTo>
                  <a:pt x="12727" y="0"/>
                </a:lnTo>
                <a:cubicBezTo>
                  <a:pt x="15811" y="0"/>
                  <a:pt x="18312" y="2500"/>
                  <a:pt x="18312" y="5584"/>
                </a:cubicBezTo>
                <a:close/>
              </a:path>
            </a:pathLst>
          </a:custGeom>
          <a:solidFill>
            <a:srgbClr val="85CC17"/>
          </a:solidFill>
          <a:ln w="0">
            <a:noFill/>
          </a:ln>
        </p:spPr>
        <p:txBody>
          <a:bodyPr lIns="67500" tIns="33750" rIns="67500" bIns="33750" anchor="t">
            <a:noAutofit/>
          </a:bodyPr>
          <a:lstStyle/>
          <a:p>
            <a:endParaRPr lang="en-US" sz="1350" spc="-1"/>
          </a:p>
        </p:txBody>
      </p:sp>
      <p:sp>
        <p:nvSpPr>
          <p:cNvPr id="57" name="Textfeld 56">
            <a:extLst>
              <a:ext uri="{FF2B5EF4-FFF2-40B4-BE49-F238E27FC236}">
                <a16:creationId xmlns:a16="http://schemas.microsoft.com/office/drawing/2014/main" id="{752CD5FF-A9DA-2586-64DB-29185C24824A}"/>
              </a:ext>
            </a:extLst>
          </p:cNvPr>
          <p:cNvSpPr txBox="1"/>
          <p:nvPr/>
        </p:nvSpPr>
        <p:spPr>
          <a:xfrm>
            <a:off x="167237" y="1899303"/>
            <a:ext cx="4492859" cy="1089450"/>
          </a:xfrm>
          <a:prstGeom prst="rect">
            <a:avLst/>
          </a:prstGeom>
          <a:noFill/>
          <a:ln w="0">
            <a:noFill/>
          </a:ln>
        </p:spPr>
        <p:txBody>
          <a:bodyPr lIns="67500" tIns="33750" rIns="67500" bIns="33750" anchor="t">
            <a:noAutofit/>
          </a:bodyPr>
          <a:lstStyle/>
          <a:p>
            <a:endParaRPr lang="de-DE" sz="1600" dirty="0">
              <a:solidFill>
                <a:schemeClr val="accent4">
                  <a:lumMod val="20000"/>
                  <a:lumOff val="80000"/>
                </a:schemeClr>
              </a:solidFill>
            </a:endParaRPr>
          </a:p>
          <a:p>
            <a:r>
              <a:rPr lang="de-DE" sz="2000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Ich suche eine </a:t>
            </a:r>
            <a:r>
              <a:rPr lang="de-DE" sz="2000" b="1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Seed-Investition in Höhe von 600.000 € </a:t>
            </a:r>
            <a:r>
              <a:rPr lang="de-DE" sz="2000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im Austausch für </a:t>
            </a:r>
            <a:r>
              <a:rPr lang="de-DE" sz="2000" b="1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10 % Unternehmensanteile</a:t>
            </a:r>
            <a:r>
              <a:rPr lang="de-DE" sz="2000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.</a:t>
            </a:r>
            <a:endParaRPr lang="en-US" sz="2000" spc="-1" dirty="0">
              <a:solidFill>
                <a:schemeClr val="accent4">
                  <a:lumMod val="20000"/>
                  <a:lumOff val="80000"/>
                </a:schemeClr>
              </a:solidFill>
            </a:endParaRPr>
          </a:p>
        </p:txBody>
      </p:sp>
      <p:pic>
        <p:nvPicPr>
          <p:cNvPr id="4" name="Grafik 3" descr="Geschäftswachstum mit einfarbiger Füllung">
            <a:extLst>
              <a:ext uri="{FF2B5EF4-FFF2-40B4-BE49-F238E27FC236}">
                <a16:creationId xmlns:a16="http://schemas.microsoft.com/office/drawing/2014/main" id="{D1780E0D-E7BE-E5E0-8DD9-E2959A6CF6C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994005" y="8845"/>
            <a:ext cx="747081" cy="595401"/>
          </a:xfrm>
          <a:prstGeom prst="rect">
            <a:avLst/>
          </a:prstGeom>
        </p:spPr>
      </p:pic>
      <p:sp>
        <p:nvSpPr>
          <p:cNvPr id="6" name="Textfeld 5">
            <a:extLst>
              <a:ext uri="{FF2B5EF4-FFF2-40B4-BE49-F238E27FC236}">
                <a16:creationId xmlns:a16="http://schemas.microsoft.com/office/drawing/2014/main" id="{CE921A58-02CC-8741-F9A0-DE59BA931BF9}"/>
              </a:ext>
            </a:extLst>
          </p:cNvPr>
          <p:cNvSpPr txBox="1"/>
          <p:nvPr/>
        </p:nvSpPr>
        <p:spPr>
          <a:xfrm>
            <a:off x="5071509" y="4703017"/>
            <a:ext cx="2730284" cy="575640"/>
          </a:xfrm>
          <a:prstGeom prst="rect">
            <a:avLst/>
          </a:prstGeom>
          <a:noFill/>
          <a:ln w="0">
            <a:noFill/>
          </a:ln>
        </p:spPr>
        <p:txBody>
          <a:bodyPr lIns="67500" tIns="33750" rIns="67500" bIns="33750" anchor="t">
            <a:noAutofit/>
          </a:bodyPr>
          <a:lstStyle/>
          <a:p>
            <a:pPr algn="ctr"/>
            <a:r>
              <a:rPr lang="de-DE" sz="1200" dirty="0"/>
              <a:t>Produktentwicklung</a:t>
            </a:r>
            <a:endParaRPr lang="en-US" sz="1200" spc="-1" dirty="0">
              <a:solidFill>
                <a:srgbClr val="410642"/>
              </a:solidFill>
            </a:endParaRPr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63CFB739-D0A0-08A1-71E9-263F483FD847}"/>
              </a:ext>
            </a:extLst>
          </p:cNvPr>
          <p:cNvSpPr txBox="1"/>
          <p:nvPr/>
        </p:nvSpPr>
        <p:spPr>
          <a:xfrm>
            <a:off x="5019722" y="652745"/>
            <a:ext cx="2730284" cy="575640"/>
          </a:xfrm>
          <a:prstGeom prst="rect">
            <a:avLst/>
          </a:prstGeom>
          <a:noFill/>
          <a:ln w="0">
            <a:noFill/>
          </a:ln>
        </p:spPr>
        <p:txBody>
          <a:bodyPr lIns="67500" tIns="33750" rIns="67500" bIns="33750" anchor="t">
            <a:noAutofit/>
          </a:bodyPr>
          <a:lstStyle/>
          <a:p>
            <a:pPr algn="ctr"/>
            <a:r>
              <a:rPr lang="de-DE" sz="1200" dirty="0"/>
              <a:t>Neueinstellungen</a:t>
            </a:r>
            <a:endParaRPr lang="en-US" sz="1200" spc="-1" dirty="0">
              <a:solidFill>
                <a:srgbClr val="410642"/>
              </a:solidFill>
            </a:endParaRPr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122FA70A-FA34-A43C-E9F1-0F630A975621}"/>
              </a:ext>
            </a:extLst>
          </p:cNvPr>
          <p:cNvSpPr txBox="1"/>
          <p:nvPr/>
        </p:nvSpPr>
        <p:spPr>
          <a:xfrm>
            <a:off x="5002403" y="1652563"/>
            <a:ext cx="2730284" cy="575640"/>
          </a:xfrm>
          <a:prstGeom prst="rect">
            <a:avLst/>
          </a:prstGeom>
          <a:noFill/>
          <a:ln w="0">
            <a:noFill/>
          </a:ln>
        </p:spPr>
        <p:txBody>
          <a:bodyPr lIns="67500" tIns="33750" rIns="67500" bIns="33750" anchor="t">
            <a:noAutofit/>
          </a:bodyPr>
          <a:lstStyle/>
          <a:p>
            <a:pPr algn="ctr"/>
            <a:r>
              <a:rPr lang="de-DE" sz="1200" dirty="0"/>
              <a:t>Marketing &amp; Wachstum</a:t>
            </a:r>
            <a:r>
              <a:rPr lang="de-DE" sz="1200" spc="-1" dirty="0">
                <a:solidFill>
                  <a:srgbClr val="410642"/>
                </a:solidFill>
              </a:rPr>
              <a:t> </a:t>
            </a:r>
            <a:endParaRPr lang="en-US" sz="1200" spc="-1" dirty="0">
              <a:solidFill>
                <a:srgbClr val="410642"/>
              </a:solidFill>
            </a:endParaRPr>
          </a:p>
        </p:txBody>
      </p:sp>
      <p:sp>
        <p:nvSpPr>
          <p:cNvPr id="13" name="Textfeld 12">
            <a:extLst>
              <a:ext uri="{FF2B5EF4-FFF2-40B4-BE49-F238E27FC236}">
                <a16:creationId xmlns:a16="http://schemas.microsoft.com/office/drawing/2014/main" id="{BAEDE810-0F30-9C03-6E38-1AA91BE2E86C}"/>
              </a:ext>
            </a:extLst>
          </p:cNvPr>
          <p:cNvSpPr txBox="1"/>
          <p:nvPr/>
        </p:nvSpPr>
        <p:spPr>
          <a:xfrm>
            <a:off x="5045615" y="2695680"/>
            <a:ext cx="2730284" cy="575640"/>
          </a:xfrm>
          <a:prstGeom prst="rect">
            <a:avLst/>
          </a:prstGeom>
          <a:noFill/>
          <a:ln w="0">
            <a:noFill/>
          </a:ln>
        </p:spPr>
        <p:txBody>
          <a:bodyPr lIns="67500" tIns="33750" rIns="67500" bIns="33750" anchor="t">
            <a:noAutofit/>
          </a:bodyPr>
          <a:lstStyle/>
          <a:p>
            <a:pPr algn="ctr"/>
            <a:r>
              <a:rPr lang="de-DE" sz="1200" dirty="0"/>
              <a:t>Büro &amp; Betriebskosten</a:t>
            </a:r>
            <a:endParaRPr lang="en-US" sz="1200" spc="-1" dirty="0">
              <a:solidFill>
                <a:srgbClr val="410642"/>
              </a:solidFill>
            </a:endParaRPr>
          </a:p>
        </p:txBody>
      </p:sp>
      <p:sp>
        <p:nvSpPr>
          <p:cNvPr id="14" name="Textfeld 127">
            <a:extLst>
              <a:ext uri="{FF2B5EF4-FFF2-40B4-BE49-F238E27FC236}">
                <a16:creationId xmlns:a16="http://schemas.microsoft.com/office/drawing/2014/main" id="{4161A89A-CBB3-699E-DFB1-17A94A484697}"/>
              </a:ext>
            </a:extLst>
          </p:cNvPr>
          <p:cNvSpPr txBox="1"/>
          <p:nvPr/>
        </p:nvSpPr>
        <p:spPr>
          <a:xfrm>
            <a:off x="6975425" y="-108719"/>
            <a:ext cx="1076490" cy="891540"/>
          </a:xfrm>
          <a:prstGeom prst="rect">
            <a:avLst/>
          </a:prstGeom>
          <a:noFill/>
          <a:ln w="0">
            <a:noFill/>
          </a:ln>
        </p:spPr>
        <p:txBody>
          <a:bodyPr lIns="67500" tIns="33750" rIns="67500" bIns="33750" anchor="ctr">
            <a:normAutofit fontScale="96666"/>
          </a:bodyPr>
          <a:lstStyle/>
          <a:p>
            <a:pPr algn="r">
              <a:lnSpc>
                <a:spcPct val="115000"/>
              </a:lnSpc>
              <a:spcAft>
                <a:spcPts val="1601"/>
              </a:spcAft>
            </a:pPr>
            <a:r>
              <a:rPr lang="en-US" sz="3000" spc="-1" dirty="0">
                <a:solidFill>
                  <a:srgbClr val="410642"/>
                </a:solidFill>
              </a:rPr>
              <a:t>56%</a:t>
            </a:r>
            <a:endParaRPr lang="en-US" sz="3000" spc="-1" dirty="0"/>
          </a:p>
        </p:txBody>
      </p:sp>
      <p:pic>
        <p:nvPicPr>
          <p:cNvPr id="3" name="Grafik 2" descr="Laden mit einfarbiger Füllung">
            <a:extLst>
              <a:ext uri="{FF2B5EF4-FFF2-40B4-BE49-F238E27FC236}">
                <a16:creationId xmlns:a16="http://schemas.microsoft.com/office/drawing/2014/main" id="{B9B6941F-C1F8-FC85-8553-02D0145A984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966140" y="932721"/>
            <a:ext cx="716263" cy="680485"/>
          </a:xfrm>
          <a:prstGeom prst="rect">
            <a:avLst/>
          </a:prstGeom>
        </p:spPr>
      </p:pic>
      <p:pic>
        <p:nvPicPr>
          <p:cNvPr id="9" name="Grafik 8" descr="Stadt Silhouette">
            <a:extLst>
              <a:ext uri="{FF2B5EF4-FFF2-40B4-BE49-F238E27FC236}">
                <a16:creationId xmlns:a16="http://schemas.microsoft.com/office/drawing/2014/main" id="{3FDE9A07-403C-18B3-BD97-E939679DCDD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977198" y="1922127"/>
            <a:ext cx="815331" cy="787735"/>
          </a:xfrm>
          <a:prstGeom prst="rect">
            <a:avLst/>
          </a:prstGeom>
        </p:spPr>
      </p:pic>
      <p:pic>
        <p:nvPicPr>
          <p:cNvPr id="12" name="Grafik 11" descr="Kontinuierliche Verbesserung Silhouette">
            <a:extLst>
              <a:ext uri="{FF2B5EF4-FFF2-40B4-BE49-F238E27FC236}">
                <a16:creationId xmlns:a16="http://schemas.microsoft.com/office/drawing/2014/main" id="{253DC5DC-222D-2EED-F4D2-9DBF7A32807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085786" y="3990750"/>
            <a:ext cx="753520" cy="712267"/>
          </a:xfrm>
          <a:prstGeom prst="rect">
            <a:avLst/>
          </a:prstGeom>
        </p:spPr>
      </p:pic>
      <p:sp>
        <p:nvSpPr>
          <p:cNvPr id="15" name="Textfeld 127">
            <a:extLst>
              <a:ext uri="{FF2B5EF4-FFF2-40B4-BE49-F238E27FC236}">
                <a16:creationId xmlns:a16="http://schemas.microsoft.com/office/drawing/2014/main" id="{7EA13968-C1DB-A99D-6592-7D4F514D7B53}"/>
              </a:ext>
            </a:extLst>
          </p:cNvPr>
          <p:cNvSpPr txBox="1"/>
          <p:nvPr/>
        </p:nvSpPr>
        <p:spPr>
          <a:xfrm>
            <a:off x="6991436" y="1870224"/>
            <a:ext cx="1076490" cy="891540"/>
          </a:xfrm>
          <a:prstGeom prst="rect">
            <a:avLst/>
          </a:prstGeom>
          <a:noFill/>
          <a:ln w="0">
            <a:noFill/>
          </a:ln>
        </p:spPr>
        <p:txBody>
          <a:bodyPr lIns="67500" tIns="33750" rIns="67500" bIns="33750" anchor="ctr">
            <a:normAutofit fontScale="96666"/>
          </a:bodyPr>
          <a:lstStyle/>
          <a:p>
            <a:pPr algn="r">
              <a:lnSpc>
                <a:spcPct val="115000"/>
              </a:lnSpc>
              <a:spcAft>
                <a:spcPts val="1601"/>
              </a:spcAft>
            </a:pPr>
            <a:r>
              <a:rPr lang="en-US" sz="3000" spc="-1" dirty="0">
                <a:solidFill>
                  <a:srgbClr val="410642"/>
                </a:solidFill>
              </a:rPr>
              <a:t>13%</a:t>
            </a:r>
            <a:endParaRPr lang="en-US" sz="3000" spc="-1" dirty="0"/>
          </a:p>
        </p:txBody>
      </p:sp>
      <p:sp>
        <p:nvSpPr>
          <p:cNvPr id="16" name="Textfeld 127">
            <a:extLst>
              <a:ext uri="{FF2B5EF4-FFF2-40B4-BE49-F238E27FC236}">
                <a16:creationId xmlns:a16="http://schemas.microsoft.com/office/drawing/2014/main" id="{93588D65-402A-543C-9011-2DEDBD23D476}"/>
              </a:ext>
            </a:extLst>
          </p:cNvPr>
          <p:cNvSpPr txBox="1"/>
          <p:nvPr/>
        </p:nvSpPr>
        <p:spPr>
          <a:xfrm>
            <a:off x="6999980" y="821972"/>
            <a:ext cx="1076490" cy="891540"/>
          </a:xfrm>
          <a:prstGeom prst="rect">
            <a:avLst/>
          </a:prstGeom>
          <a:noFill/>
          <a:ln w="0">
            <a:noFill/>
          </a:ln>
        </p:spPr>
        <p:txBody>
          <a:bodyPr lIns="67500" tIns="33750" rIns="67500" bIns="33750" anchor="ctr">
            <a:normAutofit fontScale="96666"/>
          </a:bodyPr>
          <a:lstStyle/>
          <a:p>
            <a:pPr algn="r">
              <a:lnSpc>
                <a:spcPct val="115000"/>
              </a:lnSpc>
              <a:spcAft>
                <a:spcPts val="1601"/>
              </a:spcAft>
            </a:pPr>
            <a:r>
              <a:rPr lang="en-US" sz="3000" spc="-1" dirty="0">
                <a:solidFill>
                  <a:srgbClr val="410642"/>
                </a:solidFill>
              </a:rPr>
              <a:t>17%</a:t>
            </a:r>
            <a:endParaRPr lang="en-US" sz="3000" spc="-1" dirty="0"/>
          </a:p>
        </p:txBody>
      </p:sp>
      <p:sp>
        <p:nvSpPr>
          <p:cNvPr id="17" name="Textfeld 127">
            <a:extLst>
              <a:ext uri="{FF2B5EF4-FFF2-40B4-BE49-F238E27FC236}">
                <a16:creationId xmlns:a16="http://schemas.microsoft.com/office/drawing/2014/main" id="{86B906DD-0898-D2B6-27D7-E74C9AF65803}"/>
              </a:ext>
            </a:extLst>
          </p:cNvPr>
          <p:cNvSpPr txBox="1"/>
          <p:nvPr/>
        </p:nvSpPr>
        <p:spPr>
          <a:xfrm>
            <a:off x="6939554" y="3870503"/>
            <a:ext cx="1076490" cy="891540"/>
          </a:xfrm>
          <a:prstGeom prst="rect">
            <a:avLst/>
          </a:prstGeom>
          <a:noFill/>
          <a:ln w="0">
            <a:noFill/>
          </a:ln>
        </p:spPr>
        <p:txBody>
          <a:bodyPr lIns="67500" tIns="33750" rIns="67500" bIns="33750" anchor="ctr">
            <a:normAutofit fontScale="96666"/>
          </a:bodyPr>
          <a:lstStyle/>
          <a:p>
            <a:pPr algn="r">
              <a:lnSpc>
                <a:spcPct val="115000"/>
              </a:lnSpc>
              <a:spcAft>
                <a:spcPts val="1601"/>
              </a:spcAft>
            </a:pPr>
            <a:r>
              <a:rPr lang="en-US" sz="3000" spc="-1" dirty="0">
                <a:solidFill>
                  <a:srgbClr val="410642"/>
                </a:solidFill>
              </a:rPr>
              <a:t>4%</a:t>
            </a:r>
            <a:endParaRPr lang="en-US" sz="3000" spc="-1" dirty="0"/>
          </a:p>
        </p:txBody>
      </p:sp>
      <p:pic>
        <p:nvPicPr>
          <p:cNvPr id="18" name="Grafik 17">
            <a:extLst>
              <a:ext uri="{FF2B5EF4-FFF2-40B4-BE49-F238E27FC236}">
                <a16:creationId xmlns:a16="http://schemas.microsoft.com/office/drawing/2014/main" id="{6E8F7BB5-FEA4-AB9E-8141-80E80DBFFCE9}"/>
              </a:ext>
            </a:extLst>
          </p:cNvPr>
          <p:cNvPicPr/>
          <p:nvPr/>
        </p:nvPicPr>
        <p:blipFill>
          <a:blip r:embed="rId10"/>
          <a:stretch/>
        </p:blipFill>
        <p:spPr>
          <a:xfrm>
            <a:off x="8344298" y="4356526"/>
            <a:ext cx="701730" cy="701730"/>
          </a:xfrm>
          <a:prstGeom prst="rect">
            <a:avLst/>
          </a:prstGeom>
          <a:ln w="0">
            <a:noFill/>
          </a:ln>
        </p:spPr>
      </p:pic>
      <p:sp>
        <p:nvSpPr>
          <p:cNvPr id="2" name="Rechteck: abgerundete Ecken 1">
            <a:extLst>
              <a:ext uri="{FF2B5EF4-FFF2-40B4-BE49-F238E27FC236}">
                <a16:creationId xmlns:a16="http://schemas.microsoft.com/office/drawing/2014/main" id="{3CE31A5C-F32F-F34C-D5DB-49EDA0D8211A}"/>
              </a:ext>
            </a:extLst>
          </p:cNvPr>
          <p:cNvSpPr/>
          <p:nvPr/>
        </p:nvSpPr>
        <p:spPr>
          <a:xfrm>
            <a:off x="353219" y="337051"/>
            <a:ext cx="2162726" cy="347490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The ASK</a:t>
            </a:r>
            <a:endParaRPr lang="de-DE" sz="1600" dirty="0">
              <a:solidFill>
                <a:schemeClr val="accent4">
                  <a:lumMod val="20000"/>
                  <a:lumOff val="80000"/>
                </a:schemeClr>
              </a:solidFill>
            </a:endParaRPr>
          </a:p>
        </p:txBody>
      </p:sp>
      <p:pic>
        <p:nvPicPr>
          <p:cNvPr id="10" name="Grafik 9" descr="Keimsaat Silhouette">
            <a:extLst>
              <a:ext uri="{FF2B5EF4-FFF2-40B4-BE49-F238E27FC236}">
                <a16:creationId xmlns:a16="http://schemas.microsoft.com/office/drawing/2014/main" id="{2D83A5E0-F21B-006A-9AFC-AB40CAB80DE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6085786" y="2966380"/>
            <a:ext cx="701731" cy="662077"/>
          </a:xfrm>
          <a:prstGeom prst="rect">
            <a:avLst/>
          </a:prstGeom>
        </p:spPr>
      </p:pic>
      <p:sp>
        <p:nvSpPr>
          <p:cNvPr id="11" name="Textfeld 10">
            <a:extLst>
              <a:ext uri="{FF2B5EF4-FFF2-40B4-BE49-F238E27FC236}">
                <a16:creationId xmlns:a16="http://schemas.microsoft.com/office/drawing/2014/main" id="{D7216258-DAD4-9FB3-7ECC-6239093B28B3}"/>
              </a:ext>
            </a:extLst>
          </p:cNvPr>
          <p:cNvSpPr txBox="1"/>
          <p:nvPr/>
        </p:nvSpPr>
        <p:spPr>
          <a:xfrm>
            <a:off x="5071509" y="3684545"/>
            <a:ext cx="2730284" cy="575640"/>
          </a:xfrm>
          <a:prstGeom prst="rect">
            <a:avLst/>
          </a:prstGeom>
          <a:noFill/>
          <a:ln w="0">
            <a:noFill/>
          </a:ln>
        </p:spPr>
        <p:txBody>
          <a:bodyPr lIns="67500" tIns="33750" rIns="67500" bIns="33750" anchor="t">
            <a:noAutofit/>
          </a:bodyPr>
          <a:lstStyle/>
          <a:p>
            <a:pPr algn="ctr"/>
            <a:r>
              <a:rPr lang="de-DE" sz="1200" dirty="0"/>
              <a:t>Gründungkosten</a:t>
            </a:r>
            <a:endParaRPr lang="en-US" sz="1200" spc="-1" dirty="0">
              <a:solidFill>
                <a:srgbClr val="410642"/>
              </a:solidFill>
            </a:endParaRPr>
          </a:p>
        </p:txBody>
      </p:sp>
      <p:sp>
        <p:nvSpPr>
          <p:cNvPr id="19" name="Textfeld 127">
            <a:extLst>
              <a:ext uri="{FF2B5EF4-FFF2-40B4-BE49-F238E27FC236}">
                <a16:creationId xmlns:a16="http://schemas.microsoft.com/office/drawing/2014/main" id="{577928CC-813E-2C52-23B0-DFA849062638}"/>
              </a:ext>
            </a:extLst>
          </p:cNvPr>
          <p:cNvSpPr txBox="1"/>
          <p:nvPr/>
        </p:nvSpPr>
        <p:spPr>
          <a:xfrm>
            <a:off x="6991436" y="2881638"/>
            <a:ext cx="1076490" cy="891540"/>
          </a:xfrm>
          <a:prstGeom prst="rect">
            <a:avLst/>
          </a:prstGeom>
          <a:noFill/>
          <a:ln w="0">
            <a:noFill/>
          </a:ln>
        </p:spPr>
        <p:txBody>
          <a:bodyPr lIns="67500" tIns="33750" rIns="67500" bIns="33750" anchor="ctr">
            <a:normAutofit fontScale="96666"/>
          </a:bodyPr>
          <a:lstStyle/>
          <a:p>
            <a:pPr algn="r">
              <a:lnSpc>
                <a:spcPct val="115000"/>
              </a:lnSpc>
              <a:spcAft>
                <a:spcPts val="1601"/>
              </a:spcAft>
            </a:pPr>
            <a:r>
              <a:rPr lang="en-US" sz="3000" spc="-1" dirty="0">
                <a:solidFill>
                  <a:srgbClr val="410642"/>
                </a:solidFill>
              </a:rPr>
              <a:t>10%</a:t>
            </a:r>
            <a:endParaRPr lang="en-US" sz="3000" spc="-1" dirty="0"/>
          </a:p>
        </p:txBody>
      </p:sp>
    </p:spTree>
    <p:extLst>
      <p:ext uri="{BB962C8B-B14F-4D97-AF65-F5344CB8AC3E}">
        <p14:creationId xmlns:p14="http://schemas.microsoft.com/office/powerpoint/2010/main" val="45603889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: abgerundete Ecken 1">
            <a:extLst>
              <a:ext uri="{FF2B5EF4-FFF2-40B4-BE49-F238E27FC236}">
                <a16:creationId xmlns:a16="http://schemas.microsoft.com/office/drawing/2014/main" id="{22CF4621-E960-79D7-BD58-8904E2408711}"/>
              </a:ext>
            </a:extLst>
          </p:cNvPr>
          <p:cNvSpPr/>
          <p:nvPr/>
        </p:nvSpPr>
        <p:spPr>
          <a:xfrm>
            <a:off x="353219" y="337051"/>
            <a:ext cx="1059946" cy="347490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Media</a:t>
            </a:r>
            <a:endParaRPr lang="de-DE" sz="1600" dirty="0">
              <a:solidFill>
                <a:schemeClr val="accent4">
                  <a:lumMod val="20000"/>
                  <a:lumOff val="80000"/>
                </a:schemeClr>
              </a:solidFill>
            </a:endParaRPr>
          </a:p>
        </p:txBody>
      </p:sp>
      <p:pic>
        <p:nvPicPr>
          <p:cNvPr id="16" name="Grafik 15">
            <a:extLst>
              <a:ext uri="{FF2B5EF4-FFF2-40B4-BE49-F238E27FC236}">
                <a16:creationId xmlns:a16="http://schemas.microsoft.com/office/drawing/2014/main" id="{AD535C1E-50E1-8FA1-7EEC-F0978DA370D2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8344298" y="4356526"/>
            <a:ext cx="701730" cy="701730"/>
          </a:xfrm>
          <a:prstGeom prst="rect">
            <a:avLst/>
          </a:prstGeom>
          <a:ln w="0">
            <a:noFill/>
          </a:ln>
        </p:spPr>
      </p:pic>
      <p:sp>
        <p:nvSpPr>
          <p:cNvPr id="5" name="Textfeld 4">
            <a:extLst>
              <a:ext uri="{FF2B5EF4-FFF2-40B4-BE49-F238E27FC236}">
                <a16:creationId xmlns:a16="http://schemas.microsoft.com/office/drawing/2014/main" id="{C35496B4-E474-1FFB-7A4D-290B66921044}"/>
              </a:ext>
            </a:extLst>
          </p:cNvPr>
          <p:cNvSpPr txBox="1"/>
          <p:nvPr/>
        </p:nvSpPr>
        <p:spPr>
          <a:xfrm>
            <a:off x="6092942" y="828561"/>
            <a:ext cx="3692157" cy="316540"/>
          </a:xfrm>
          <a:prstGeom prst="rect">
            <a:avLst/>
          </a:prstGeom>
          <a:noFill/>
          <a:ln w="0">
            <a:noFill/>
          </a:ln>
        </p:spPr>
        <p:txBody>
          <a:bodyPr lIns="67500" tIns="33750" rIns="67500" bIns="33750" anchor="t">
            <a:noAutofit/>
          </a:bodyPr>
          <a:lstStyle/>
          <a:p>
            <a:r>
              <a:rPr lang="en-US" u="sng" spc="-1" dirty="0">
                <a:solidFill>
                  <a:schemeClr val="accent4">
                    <a:lumMod val="50000"/>
                  </a:schemeClr>
                </a:solidFill>
              </a:rPr>
              <a:t>Baden TV (27.05.2024)</a:t>
            </a: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C32C938C-8B29-5884-7AED-10874A51753A}"/>
              </a:ext>
            </a:extLst>
          </p:cNvPr>
          <p:cNvSpPr txBox="1"/>
          <p:nvPr/>
        </p:nvSpPr>
        <p:spPr>
          <a:xfrm>
            <a:off x="1221676" y="847812"/>
            <a:ext cx="3434624" cy="316540"/>
          </a:xfrm>
          <a:prstGeom prst="rect">
            <a:avLst/>
          </a:prstGeom>
          <a:noFill/>
          <a:ln w="0">
            <a:noFill/>
          </a:ln>
        </p:spPr>
        <p:txBody>
          <a:bodyPr lIns="67500" tIns="33750" rIns="67500" bIns="33750" anchor="t">
            <a:noAutofit/>
          </a:bodyPr>
          <a:lstStyle/>
          <a:p>
            <a:r>
              <a:rPr lang="en-US" u="sng" spc="-1" dirty="0">
                <a:solidFill>
                  <a:schemeClr val="accent4">
                    <a:lumMod val="50000"/>
                  </a:schemeClr>
                </a:solidFill>
              </a:rPr>
              <a:t>RNF TV (06.08.2024)</a:t>
            </a: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0B044360-7AEA-E8E9-49BE-A474DFED6C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4889" y="1180883"/>
            <a:ext cx="2113547" cy="1286606"/>
          </a:xfrm>
          <a:prstGeom prst="rect">
            <a:avLst/>
          </a:prstGeom>
        </p:spPr>
      </p:pic>
      <p:sp>
        <p:nvSpPr>
          <p:cNvPr id="12" name="Textfeld 11">
            <a:hlinkClick r:id="rId4"/>
            <a:extLst>
              <a:ext uri="{FF2B5EF4-FFF2-40B4-BE49-F238E27FC236}">
                <a16:creationId xmlns:a16="http://schemas.microsoft.com/office/drawing/2014/main" id="{1DCB10DB-0552-A5DB-7D1F-A055034E23BC}"/>
              </a:ext>
            </a:extLst>
          </p:cNvPr>
          <p:cNvSpPr txBox="1"/>
          <p:nvPr/>
        </p:nvSpPr>
        <p:spPr>
          <a:xfrm>
            <a:off x="1416447" y="2483115"/>
            <a:ext cx="192498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u="sng" dirty="0">
                <a:solidFill>
                  <a:srgbClr val="0070C0"/>
                </a:solidFill>
              </a:rPr>
              <a:t>Link (20. Min)</a:t>
            </a:r>
          </a:p>
        </p:txBody>
      </p:sp>
      <p:sp>
        <p:nvSpPr>
          <p:cNvPr id="13" name="Textfeld 12">
            <a:hlinkClick r:id="rId5"/>
            <a:extLst>
              <a:ext uri="{FF2B5EF4-FFF2-40B4-BE49-F238E27FC236}">
                <a16:creationId xmlns:a16="http://schemas.microsoft.com/office/drawing/2014/main" id="{49563E37-E824-AA7C-D8CE-FAB4467DDE97}"/>
              </a:ext>
            </a:extLst>
          </p:cNvPr>
          <p:cNvSpPr txBox="1"/>
          <p:nvPr/>
        </p:nvSpPr>
        <p:spPr>
          <a:xfrm>
            <a:off x="6499539" y="2475120"/>
            <a:ext cx="203663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u="sng" dirty="0">
                <a:solidFill>
                  <a:srgbClr val="0070C0"/>
                </a:solidFill>
              </a:rPr>
              <a:t>Link (10. Min) </a:t>
            </a:r>
          </a:p>
        </p:txBody>
      </p:sp>
      <p:pic>
        <p:nvPicPr>
          <p:cNvPr id="15" name="Grafik 14">
            <a:extLst>
              <a:ext uri="{FF2B5EF4-FFF2-40B4-BE49-F238E27FC236}">
                <a16:creationId xmlns:a16="http://schemas.microsoft.com/office/drawing/2014/main" id="{DFB0C51A-228B-FA99-E9C5-3BE2F2D5CD1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15564" y="1180883"/>
            <a:ext cx="2113547" cy="1285646"/>
          </a:xfrm>
          <a:prstGeom prst="rect">
            <a:avLst/>
          </a:prstGeom>
        </p:spPr>
      </p:pic>
      <p:pic>
        <p:nvPicPr>
          <p:cNvPr id="4" name="Picture 3" descr="A person standing on a stage with a crowd of people in the background&#10;&#10;AI-generated content may be incorrect.">
            <a:extLst>
              <a:ext uri="{FF2B5EF4-FFF2-40B4-BE49-F238E27FC236}">
                <a16:creationId xmlns:a16="http://schemas.microsoft.com/office/drawing/2014/main" id="{783E97B2-AE15-29CB-87FE-07705B9D1C3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14889" y="3183907"/>
            <a:ext cx="1841596" cy="1694949"/>
          </a:xfrm>
          <a:prstGeom prst="rect">
            <a:avLst/>
          </a:prstGeom>
        </p:spPr>
      </p:pic>
      <p:pic>
        <p:nvPicPr>
          <p:cNvPr id="9" name="Picture 8" descr="A person and person holding up a certificate&#10;&#10;AI-generated content may be incorrect.">
            <a:extLst>
              <a:ext uri="{FF2B5EF4-FFF2-40B4-BE49-F238E27FC236}">
                <a16:creationId xmlns:a16="http://schemas.microsoft.com/office/drawing/2014/main" id="{2A3449DC-595A-F3FA-265C-0FD4C621E4F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78113" y="3293939"/>
            <a:ext cx="1841597" cy="1413452"/>
          </a:xfrm>
          <a:prstGeom prst="rect">
            <a:avLst/>
          </a:prstGeom>
        </p:spPr>
      </p:pic>
      <p:sp>
        <p:nvSpPr>
          <p:cNvPr id="10" name="Textfeld 5">
            <a:extLst>
              <a:ext uri="{FF2B5EF4-FFF2-40B4-BE49-F238E27FC236}">
                <a16:creationId xmlns:a16="http://schemas.microsoft.com/office/drawing/2014/main" id="{1F4B03EC-679F-54D7-695E-4E3B91A7E71F}"/>
              </a:ext>
            </a:extLst>
          </p:cNvPr>
          <p:cNvSpPr txBox="1"/>
          <p:nvPr/>
        </p:nvSpPr>
        <p:spPr>
          <a:xfrm>
            <a:off x="654593" y="2850836"/>
            <a:ext cx="2896530" cy="316540"/>
          </a:xfrm>
          <a:prstGeom prst="rect">
            <a:avLst/>
          </a:prstGeom>
          <a:noFill/>
          <a:ln w="0">
            <a:noFill/>
          </a:ln>
        </p:spPr>
        <p:txBody>
          <a:bodyPr lIns="67500" tIns="33750" rIns="67500" bIns="33750" anchor="t">
            <a:noAutofit/>
          </a:bodyPr>
          <a:lstStyle/>
          <a:p>
            <a:pPr algn="ctr"/>
            <a:r>
              <a:rPr lang="de-DE" sz="1100" u="sng" spc="-1" dirty="0">
                <a:solidFill>
                  <a:schemeClr val="accent4">
                    <a:lumMod val="50000"/>
                  </a:schemeClr>
                </a:solidFill>
              </a:rPr>
              <a:t>Kreiszeitung Böblinger Bote </a:t>
            </a:r>
          </a:p>
          <a:p>
            <a:pPr algn="ctr"/>
            <a:r>
              <a:rPr lang="en-US" sz="1100" u="sng" spc="-1" dirty="0">
                <a:solidFill>
                  <a:schemeClr val="accent4">
                    <a:lumMod val="50000"/>
                  </a:schemeClr>
                </a:solidFill>
              </a:rPr>
              <a:t>(06.08.2024)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AC1FE5E-1C32-8AE9-9030-F11BF70194F2}"/>
              </a:ext>
            </a:extLst>
          </p:cNvPr>
          <p:cNvSpPr txBox="1"/>
          <p:nvPr/>
        </p:nvSpPr>
        <p:spPr>
          <a:xfrm>
            <a:off x="4957096" y="2818679"/>
            <a:ext cx="4673600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ase">
              <a:spcAft>
                <a:spcPts val="1500"/>
              </a:spcAft>
            </a:pPr>
            <a:r>
              <a:rPr lang="en-US" sz="1100" u="sng" spc="-1" dirty="0">
                <a:solidFill>
                  <a:schemeClr val="accent4">
                    <a:lumMod val="50000"/>
                  </a:schemeClr>
                </a:solidFill>
              </a:rPr>
              <a:t>AI Xpress </a:t>
            </a:r>
            <a:r>
              <a:rPr lang="en-US" sz="1100" u="sng" spc="-1" dirty="0" err="1">
                <a:solidFill>
                  <a:schemeClr val="accent4">
                    <a:lumMod val="50000"/>
                  </a:schemeClr>
                </a:solidFill>
              </a:rPr>
              <a:t>Sonderpreis</a:t>
            </a:r>
            <a:r>
              <a:rPr lang="en-US" sz="1100" u="sng" spc="-1" dirty="0">
                <a:solidFill>
                  <a:schemeClr val="accent4">
                    <a:lumMod val="50000"/>
                  </a:schemeClr>
                </a:solidFill>
              </a:rPr>
              <a:t>-</a:t>
            </a:r>
            <a:r>
              <a:rPr lang="de-DE" sz="1100" b="0" i="0" u="sng" dirty="0">
                <a:solidFill>
                  <a:schemeClr val="accent4">
                    <a:lumMod val="50000"/>
                  </a:schemeClr>
                </a:solidFill>
                <a:effectLst/>
                <a:latin typeface="arial" panose="020B0604020202020204" pitchFamily="34" charset="0"/>
              </a:rPr>
              <a:t>BW Elevator Pitch Regional Cup</a:t>
            </a:r>
            <a:br>
              <a:rPr lang="de-DE" sz="1100" b="1" u="sng" dirty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</a:rPr>
            </a:br>
            <a:r>
              <a:rPr lang="en-US" sz="1100" u="sng" spc="-1" dirty="0">
                <a:solidFill>
                  <a:schemeClr val="accent4">
                    <a:lumMod val="50000"/>
                  </a:schemeClr>
                </a:solidFill>
              </a:rPr>
              <a:t>(14.03.2025)</a:t>
            </a:r>
          </a:p>
        </p:txBody>
      </p:sp>
      <p:sp>
        <p:nvSpPr>
          <p:cNvPr id="18" name="Textfeld 11">
            <a:hlinkClick r:id="rId4"/>
            <a:extLst>
              <a:ext uri="{FF2B5EF4-FFF2-40B4-BE49-F238E27FC236}">
                <a16:creationId xmlns:a16="http://schemas.microsoft.com/office/drawing/2014/main" id="{1E7B6EEE-150C-B919-EBBA-7B1ABFB76987}"/>
              </a:ext>
            </a:extLst>
          </p:cNvPr>
          <p:cNvSpPr txBox="1"/>
          <p:nvPr/>
        </p:nvSpPr>
        <p:spPr>
          <a:xfrm>
            <a:off x="1893995" y="4757953"/>
            <a:ext cx="192498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u="sng" dirty="0">
                <a:solidFill>
                  <a:srgbClr val="0070C0"/>
                </a:solidFill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Link</a:t>
            </a:r>
            <a:endParaRPr lang="en-US" u="sng" dirty="0">
              <a:solidFill>
                <a:srgbClr val="0070C0"/>
              </a:solidFill>
            </a:endParaRPr>
          </a:p>
        </p:txBody>
      </p:sp>
      <p:sp>
        <p:nvSpPr>
          <p:cNvPr id="21" name="Textfeld 11">
            <a:hlinkClick r:id="rId4"/>
            <a:extLst>
              <a:ext uri="{FF2B5EF4-FFF2-40B4-BE49-F238E27FC236}">
                <a16:creationId xmlns:a16="http://schemas.microsoft.com/office/drawing/2014/main" id="{D7572EF6-E22E-1A3D-251A-57D29DE8918C}"/>
              </a:ext>
            </a:extLst>
          </p:cNvPr>
          <p:cNvSpPr txBox="1"/>
          <p:nvPr/>
        </p:nvSpPr>
        <p:spPr>
          <a:xfrm>
            <a:off x="6976531" y="4743172"/>
            <a:ext cx="192498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u="sng" dirty="0">
                <a:solidFill>
                  <a:srgbClr val="0070C0"/>
                </a:solidFill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Link</a:t>
            </a:r>
            <a:endParaRPr lang="en-US" u="sng" dirty="0">
              <a:solidFill>
                <a:srgbClr val="0070C0"/>
              </a:solidFill>
            </a:endParaRP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E70C1FF7-5733-8BED-6FAF-CE2C1A5558CA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646501" y="3287981"/>
            <a:ext cx="1841596" cy="1396576"/>
          </a:xfrm>
          <a:prstGeom prst="rect">
            <a:avLst/>
          </a:prstGeom>
        </p:spPr>
      </p:pic>
      <p:sp>
        <p:nvSpPr>
          <p:cNvPr id="11" name="Textfeld 5">
            <a:extLst>
              <a:ext uri="{FF2B5EF4-FFF2-40B4-BE49-F238E27FC236}">
                <a16:creationId xmlns:a16="http://schemas.microsoft.com/office/drawing/2014/main" id="{FEBA04A7-89E0-3F62-5BF1-410B89B8612A}"/>
              </a:ext>
            </a:extLst>
          </p:cNvPr>
          <p:cNvSpPr txBox="1"/>
          <p:nvPr/>
        </p:nvSpPr>
        <p:spPr>
          <a:xfrm>
            <a:off x="3119034" y="2834305"/>
            <a:ext cx="2896530" cy="316540"/>
          </a:xfrm>
          <a:prstGeom prst="rect">
            <a:avLst/>
          </a:prstGeom>
          <a:noFill/>
          <a:ln w="0">
            <a:noFill/>
          </a:ln>
        </p:spPr>
        <p:txBody>
          <a:bodyPr lIns="67500" tIns="33750" rIns="67500" bIns="33750" anchor="t">
            <a:noAutofit/>
          </a:bodyPr>
          <a:lstStyle/>
          <a:p>
            <a:pPr algn="ctr"/>
            <a:r>
              <a:rPr lang="de-DE" sz="1100" u="sng" spc="-1" dirty="0">
                <a:solidFill>
                  <a:schemeClr val="accent4">
                    <a:lumMod val="50000"/>
                  </a:schemeClr>
                </a:solidFill>
              </a:rPr>
              <a:t>BBN </a:t>
            </a:r>
          </a:p>
          <a:p>
            <a:pPr algn="ctr"/>
            <a:r>
              <a:rPr lang="en-US" sz="1100" u="sng" spc="-1" dirty="0">
                <a:solidFill>
                  <a:schemeClr val="accent4">
                    <a:lumMod val="50000"/>
                  </a:schemeClr>
                </a:solidFill>
              </a:rPr>
              <a:t>(01.07.2025)</a:t>
            </a:r>
          </a:p>
        </p:txBody>
      </p:sp>
      <p:sp>
        <p:nvSpPr>
          <p:cNvPr id="14" name="Textfeld 11">
            <a:hlinkClick r:id="rId4"/>
            <a:extLst>
              <a:ext uri="{FF2B5EF4-FFF2-40B4-BE49-F238E27FC236}">
                <a16:creationId xmlns:a16="http://schemas.microsoft.com/office/drawing/2014/main" id="{AF717C82-2DED-87E5-AF0B-038F2620C991}"/>
              </a:ext>
            </a:extLst>
          </p:cNvPr>
          <p:cNvSpPr txBox="1"/>
          <p:nvPr/>
        </p:nvSpPr>
        <p:spPr>
          <a:xfrm>
            <a:off x="4397194" y="4743173"/>
            <a:ext cx="192498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u="sng" dirty="0">
                <a:solidFill>
                  <a:srgbClr val="0070C0"/>
                </a:solidFill>
                <a:hlinkClick r:id="rId1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Link</a:t>
            </a:r>
            <a:endParaRPr lang="en-US" u="sng" dirty="0">
              <a:solidFill>
                <a:srgbClr val="0070C0"/>
              </a:solidFill>
            </a:endParaRPr>
          </a:p>
        </p:txBody>
      </p:sp>
      <p:pic>
        <p:nvPicPr>
          <p:cNvPr id="19" name="Grafik 18" descr="Ein Bild, das Text, Screenshot, Schrift, Zahl enthält.&#10;&#10;KI-generierte Inhalte können fehlerhaft sein.">
            <a:extLst>
              <a:ext uri="{FF2B5EF4-FFF2-40B4-BE49-F238E27FC236}">
                <a16:creationId xmlns:a16="http://schemas.microsoft.com/office/drawing/2014/main" id="{4FBCB023-9D93-967E-CEFC-1E220CF369AA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884282" y="1145102"/>
            <a:ext cx="1544036" cy="1396076"/>
          </a:xfrm>
          <a:prstGeom prst="rect">
            <a:avLst/>
          </a:prstGeom>
        </p:spPr>
      </p:pic>
      <p:sp>
        <p:nvSpPr>
          <p:cNvPr id="3" name="Textfeld 2">
            <a:extLst>
              <a:ext uri="{FF2B5EF4-FFF2-40B4-BE49-F238E27FC236}">
                <a16:creationId xmlns:a16="http://schemas.microsoft.com/office/drawing/2014/main" id="{04959D41-73BA-5FFF-64A6-EA9F3340380C}"/>
              </a:ext>
            </a:extLst>
          </p:cNvPr>
          <p:cNvSpPr txBox="1"/>
          <p:nvPr/>
        </p:nvSpPr>
        <p:spPr>
          <a:xfrm>
            <a:off x="2748106" y="648459"/>
            <a:ext cx="3647788" cy="532424"/>
          </a:xfrm>
          <a:prstGeom prst="rect">
            <a:avLst/>
          </a:prstGeom>
          <a:noFill/>
          <a:ln w="0">
            <a:noFill/>
          </a:ln>
        </p:spPr>
        <p:txBody>
          <a:bodyPr lIns="67500" tIns="33750" rIns="67500" bIns="33750" anchor="t">
            <a:noAutofit/>
          </a:bodyPr>
          <a:lstStyle/>
          <a:p>
            <a:pPr algn="ctr" fontAlgn="base"/>
            <a:r>
              <a:rPr lang="de-DE" u="sng" spc="-1" dirty="0">
                <a:solidFill>
                  <a:schemeClr val="accent4">
                    <a:lumMod val="50000"/>
                  </a:schemeClr>
                </a:solidFill>
              </a:rPr>
              <a:t>Mr-</a:t>
            </a:r>
            <a:r>
              <a:rPr lang="de-DE" u="sng" spc="-1" dirty="0" err="1">
                <a:solidFill>
                  <a:schemeClr val="accent4">
                    <a:lumMod val="50000"/>
                  </a:schemeClr>
                </a:solidFill>
              </a:rPr>
              <a:t>Protect</a:t>
            </a:r>
            <a:r>
              <a:rPr lang="de-DE" u="sng" spc="-1" dirty="0">
                <a:solidFill>
                  <a:schemeClr val="accent4">
                    <a:lumMod val="50000"/>
                  </a:schemeClr>
                </a:solidFill>
              </a:rPr>
              <a:t> Vortrag im u-Museum </a:t>
            </a:r>
            <a:r>
              <a:rPr lang="de-DE" u="sng" spc="-1" dirty="0" err="1">
                <a:solidFill>
                  <a:schemeClr val="accent4">
                    <a:lumMod val="50000"/>
                  </a:schemeClr>
                </a:solidFill>
              </a:rPr>
              <a:t>Rasttat</a:t>
            </a:r>
            <a:endParaRPr lang="de-DE" u="sng" spc="-1" dirty="0">
              <a:solidFill>
                <a:schemeClr val="accent4">
                  <a:lumMod val="50000"/>
                </a:schemeClr>
              </a:solidFill>
            </a:endParaRPr>
          </a:p>
          <a:p>
            <a:pPr algn="ctr"/>
            <a:r>
              <a:rPr lang="en-US" u="sng" spc="-1" dirty="0">
                <a:solidFill>
                  <a:schemeClr val="accent4">
                    <a:lumMod val="50000"/>
                  </a:schemeClr>
                </a:solidFill>
              </a:rPr>
              <a:t>(17.09.2025)</a:t>
            </a:r>
          </a:p>
        </p:txBody>
      </p:sp>
      <p:sp>
        <p:nvSpPr>
          <p:cNvPr id="22" name="Textfeld 11">
            <a:hlinkClick r:id="rId4"/>
            <a:extLst>
              <a:ext uri="{FF2B5EF4-FFF2-40B4-BE49-F238E27FC236}">
                <a16:creationId xmlns:a16="http://schemas.microsoft.com/office/drawing/2014/main" id="{9BF25646-5475-AE11-BAC6-2EC7159A0EBE}"/>
              </a:ext>
            </a:extLst>
          </p:cNvPr>
          <p:cNvSpPr txBox="1"/>
          <p:nvPr/>
        </p:nvSpPr>
        <p:spPr>
          <a:xfrm>
            <a:off x="4353133" y="2509997"/>
            <a:ext cx="192498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u="sng" dirty="0">
                <a:solidFill>
                  <a:srgbClr val="0070C0"/>
                </a:solidFill>
                <a:hlinkClick r:id="rId1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Link</a:t>
            </a:r>
            <a:endParaRPr lang="en-US" u="sng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148414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7" name="Google Shape;2627;p68"/>
          <p:cNvSpPr txBox="1">
            <a:spLocks noGrp="1"/>
          </p:cNvSpPr>
          <p:nvPr>
            <p:ph type="subTitle" idx="1"/>
          </p:nvPr>
        </p:nvSpPr>
        <p:spPr>
          <a:xfrm>
            <a:off x="914400" y="2763610"/>
            <a:ext cx="3651600" cy="1219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e-DE" dirty="0"/>
              <a:t>Habe ich noch Fragen?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 dirty="0">
                <a:solidFill>
                  <a:schemeClr val="dk1"/>
                </a:solidFill>
              </a:rPr>
              <a:t>support@mr-protect.com </a:t>
            </a:r>
            <a:endParaRPr b="1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 dirty="0">
                <a:solidFill>
                  <a:schemeClr val="dk1"/>
                </a:solidFill>
              </a:rPr>
              <a:t>+49  </a:t>
            </a:r>
            <a:r>
              <a:rPr lang="en" b="1" dirty="0"/>
              <a:t>157</a:t>
            </a:r>
            <a:r>
              <a:rPr lang="en" b="1" dirty="0">
                <a:solidFill>
                  <a:schemeClr val="dk1"/>
                </a:solidFill>
              </a:rPr>
              <a:t> 735 26 406 </a:t>
            </a:r>
            <a:endParaRPr b="1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e-DE" dirty="0">
                <a:hlinkClick r:id="rId3"/>
              </a:rPr>
              <a:t>https//mr-protect.com</a:t>
            </a:r>
            <a:endParaRPr b="1" dirty="0">
              <a:solidFill>
                <a:schemeClr val="dk1"/>
              </a:solidFill>
            </a:endParaRPr>
          </a:p>
        </p:txBody>
      </p:sp>
      <p:sp>
        <p:nvSpPr>
          <p:cNvPr id="2629" name="Google Shape;2629;p68"/>
          <p:cNvSpPr txBox="1">
            <a:spLocks noGrp="1"/>
          </p:cNvSpPr>
          <p:nvPr>
            <p:ph type="ctrTitle"/>
          </p:nvPr>
        </p:nvSpPr>
        <p:spPr>
          <a:xfrm>
            <a:off x="2016440" y="791700"/>
            <a:ext cx="3651600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dk1"/>
                </a:solidFill>
              </a:rPr>
              <a:t>Danke!</a:t>
            </a:r>
            <a:endParaRPr dirty="0">
              <a:solidFill>
                <a:schemeClr val="dk1"/>
              </a:solidFill>
            </a:endParaRPr>
          </a:p>
        </p:txBody>
      </p:sp>
      <p:grpSp>
        <p:nvGrpSpPr>
          <p:cNvPr id="2635" name="Google Shape;2635;p68"/>
          <p:cNvGrpSpPr/>
          <p:nvPr/>
        </p:nvGrpSpPr>
        <p:grpSpPr>
          <a:xfrm>
            <a:off x="1023684" y="2260203"/>
            <a:ext cx="331775" cy="331758"/>
            <a:chOff x="266768" y="1721375"/>
            <a:chExt cx="397907" cy="397887"/>
          </a:xfrm>
        </p:grpSpPr>
        <p:sp>
          <p:nvSpPr>
            <p:cNvPr id="2636" name="Google Shape;2636;p68"/>
            <p:cNvSpPr/>
            <p:nvPr/>
          </p:nvSpPr>
          <p:spPr>
            <a:xfrm>
              <a:off x="454843" y="1791037"/>
              <a:ext cx="136218" cy="328222"/>
            </a:xfrm>
            <a:custGeom>
              <a:avLst/>
              <a:gdLst/>
              <a:ahLst/>
              <a:cxnLst/>
              <a:rect l="l" t="t" r="r" b="b"/>
              <a:pathLst>
                <a:path w="6527" h="15727" extrusionOk="0">
                  <a:moveTo>
                    <a:pt x="4957" y="1"/>
                  </a:moveTo>
                  <a:cubicBezTo>
                    <a:pt x="4645" y="1"/>
                    <a:pt x="4336" y="24"/>
                    <a:pt x="4028" y="69"/>
                  </a:cubicBezTo>
                  <a:cubicBezTo>
                    <a:pt x="2588" y="280"/>
                    <a:pt x="1700" y="890"/>
                    <a:pt x="1675" y="2250"/>
                  </a:cubicBezTo>
                  <a:lnTo>
                    <a:pt x="1675" y="5040"/>
                  </a:lnTo>
                  <a:cubicBezTo>
                    <a:pt x="1675" y="5348"/>
                    <a:pt x="1426" y="5599"/>
                    <a:pt x="1118" y="5599"/>
                  </a:cubicBezTo>
                  <a:lnTo>
                    <a:pt x="0" y="5599"/>
                  </a:lnTo>
                  <a:lnTo>
                    <a:pt x="0" y="6715"/>
                  </a:lnTo>
                  <a:lnTo>
                    <a:pt x="1118" y="6715"/>
                  </a:lnTo>
                  <a:cubicBezTo>
                    <a:pt x="1426" y="6715"/>
                    <a:pt x="1675" y="6965"/>
                    <a:pt x="1675" y="7274"/>
                  </a:cubicBezTo>
                  <a:lnTo>
                    <a:pt x="1675" y="15727"/>
                  </a:lnTo>
                  <a:lnTo>
                    <a:pt x="3352" y="15727"/>
                  </a:lnTo>
                  <a:lnTo>
                    <a:pt x="3352" y="7274"/>
                  </a:lnTo>
                  <a:cubicBezTo>
                    <a:pt x="3352" y="6965"/>
                    <a:pt x="3602" y="6715"/>
                    <a:pt x="3910" y="6715"/>
                  </a:cubicBezTo>
                  <a:lnTo>
                    <a:pt x="5709" y="6715"/>
                  </a:lnTo>
                  <a:lnTo>
                    <a:pt x="5987" y="5599"/>
                  </a:lnTo>
                  <a:lnTo>
                    <a:pt x="3910" y="5599"/>
                  </a:lnTo>
                  <a:cubicBezTo>
                    <a:pt x="3602" y="5599"/>
                    <a:pt x="3352" y="5348"/>
                    <a:pt x="3352" y="5040"/>
                  </a:cubicBezTo>
                  <a:lnTo>
                    <a:pt x="3352" y="3253"/>
                  </a:lnTo>
                  <a:cubicBezTo>
                    <a:pt x="3352" y="2316"/>
                    <a:pt x="3942" y="1677"/>
                    <a:pt x="4968" y="1504"/>
                  </a:cubicBezTo>
                  <a:cubicBezTo>
                    <a:pt x="5157" y="1473"/>
                    <a:pt x="5339" y="1460"/>
                    <a:pt x="5511" y="1460"/>
                  </a:cubicBezTo>
                  <a:cubicBezTo>
                    <a:pt x="5810" y="1460"/>
                    <a:pt x="6082" y="1498"/>
                    <a:pt x="6324" y="1546"/>
                  </a:cubicBezTo>
                  <a:lnTo>
                    <a:pt x="6526" y="182"/>
                  </a:lnTo>
                  <a:cubicBezTo>
                    <a:pt x="5988" y="62"/>
                    <a:pt x="5468" y="1"/>
                    <a:pt x="495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637" name="Google Shape;2637;p68">
              <a:hlinkClick r:id="rId4"/>
            </p:cNvPr>
            <p:cNvSpPr/>
            <p:nvPr/>
          </p:nvSpPr>
          <p:spPr>
            <a:xfrm>
              <a:off x="266768" y="1721375"/>
              <a:ext cx="397907" cy="397887"/>
            </a:xfrm>
            <a:custGeom>
              <a:avLst/>
              <a:gdLst/>
              <a:ahLst/>
              <a:cxnLst/>
              <a:rect l="l" t="t" r="r" b="b"/>
              <a:pathLst>
                <a:path w="19066" h="19065" extrusionOk="0">
                  <a:moveTo>
                    <a:pt x="2794" y="0"/>
                  </a:moveTo>
                  <a:cubicBezTo>
                    <a:pt x="1255" y="0"/>
                    <a:pt x="1" y="1253"/>
                    <a:pt x="1" y="2793"/>
                  </a:cubicBezTo>
                  <a:lnTo>
                    <a:pt x="1" y="16271"/>
                  </a:lnTo>
                  <a:cubicBezTo>
                    <a:pt x="1" y="17812"/>
                    <a:pt x="1255" y="19065"/>
                    <a:pt x="2794" y="19065"/>
                  </a:cubicBezTo>
                  <a:lnTo>
                    <a:pt x="9571" y="19065"/>
                  </a:lnTo>
                  <a:lnTo>
                    <a:pt x="9571" y="11171"/>
                  </a:lnTo>
                  <a:lnTo>
                    <a:pt x="8453" y="11171"/>
                  </a:lnTo>
                  <a:cubicBezTo>
                    <a:pt x="8145" y="11171"/>
                    <a:pt x="7896" y="10920"/>
                    <a:pt x="7896" y="10612"/>
                  </a:cubicBezTo>
                  <a:lnTo>
                    <a:pt x="7896" y="8378"/>
                  </a:lnTo>
                  <a:cubicBezTo>
                    <a:pt x="7896" y="8070"/>
                    <a:pt x="8145" y="7819"/>
                    <a:pt x="8453" y="7819"/>
                  </a:cubicBezTo>
                  <a:lnTo>
                    <a:pt x="9571" y="7819"/>
                  </a:lnTo>
                  <a:lnTo>
                    <a:pt x="9571" y="5836"/>
                  </a:lnTo>
                  <a:cubicBezTo>
                    <a:pt x="9571" y="3710"/>
                    <a:pt x="10741" y="2615"/>
                    <a:pt x="12878" y="2302"/>
                  </a:cubicBezTo>
                  <a:cubicBezTo>
                    <a:pt x="13231" y="2249"/>
                    <a:pt x="13591" y="2223"/>
                    <a:pt x="13956" y="2223"/>
                  </a:cubicBezTo>
                  <a:cubicBezTo>
                    <a:pt x="14725" y="2223"/>
                    <a:pt x="15517" y="2339"/>
                    <a:pt x="16318" y="2567"/>
                  </a:cubicBezTo>
                  <a:cubicBezTo>
                    <a:pt x="16589" y="2643"/>
                    <a:pt x="16759" y="2908"/>
                    <a:pt x="16718" y="3186"/>
                  </a:cubicBezTo>
                  <a:lnTo>
                    <a:pt x="16352" y="5650"/>
                  </a:lnTo>
                  <a:cubicBezTo>
                    <a:pt x="16329" y="5806"/>
                    <a:pt x="16240" y="5944"/>
                    <a:pt x="16111" y="6031"/>
                  </a:cubicBezTo>
                  <a:cubicBezTo>
                    <a:pt x="16006" y="6102"/>
                    <a:pt x="15912" y="6127"/>
                    <a:pt x="15818" y="6127"/>
                  </a:cubicBezTo>
                  <a:cubicBezTo>
                    <a:pt x="15717" y="6127"/>
                    <a:pt x="15614" y="6098"/>
                    <a:pt x="15494" y="6068"/>
                  </a:cubicBezTo>
                  <a:cubicBezTo>
                    <a:pt x="15202" y="5995"/>
                    <a:pt x="14879" y="5914"/>
                    <a:pt x="14527" y="5914"/>
                  </a:cubicBezTo>
                  <a:cubicBezTo>
                    <a:pt x="14409" y="5914"/>
                    <a:pt x="14289" y="5923"/>
                    <a:pt x="14165" y="5944"/>
                  </a:cubicBezTo>
                  <a:cubicBezTo>
                    <a:pt x="13534" y="6050"/>
                    <a:pt x="13481" y="6333"/>
                    <a:pt x="13481" y="6590"/>
                  </a:cubicBezTo>
                  <a:lnTo>
                    <a:pt x="13481" y="7819"/>
                  </a:lnTo>
                  <a:lnTo>
                    <a:pt x="15715" y="7819"/>
                  </a:lnTo>
                  <a:cubicBezTo>
                    <a:pt x="15887" y="7819"/>
                    <a:pt x="16048" y="7899"/>
                    <a:pt x="16154" y="8035"/>
                  </a:cubicBezTo>
                  <a:cubicBezTo>
                    <a:pt x="16260" y="8169"/>
                    <a:pt x="16297" y="8346"/>
                    <a:pt x="16256" y="8513"/>
                  </a:cubicBezTo>
                  <a:lnTo>
                    <a:pt x="15697" y="10747"/>
                  </a:lnTo>
                  <a:cubicBezTo>
                    <a:pt x="15635" y="10996"/>
                    <a:pt x="15412" y="11170"/>
                    <a:pt x="15156" y="11170"/>
                  </a:cubicBezTo>
                  <a:lnTo>
                    <a:pt x="13481" y="11170"/>
                  </a:lnTo>
                  <a:lnTo>
                    <a:pt x="13481" y="19065"/>
                  </a:lnTo>
                  <a:lnTo>
                    <a:pt x="16272" y="19065"/>
                  </a:lnTo>
                  <a:cubicBezTo>
                    <a:pt x="17813" y="19065"/>
                    <a:pt x="19066" y="17810"/>
                    <a:pt x="19066" y="16271"/>
                  </a:cubicBezTo>
                  <a:lnTo>
                    <a:pt x="19066" y="2793"/>
                  </a:lnTo>
                  <a:cubicBezTo>
                    <a:pt x="19066" y="1253"/>
                    <a:pt x="17813" y="0"/>
                    <a:pt x="1627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grpSp>
        <p:nvGrpSpPr>
          <p:cNvPr id="2638" name="Google Shape;2638;p68"/>
          <p:cNvGrpSpPr/>
          <p:nvPr/>
        </p:nvGrpSpPr>
        <p:grpSpPr>
          <a:xfrm>
            <a:off x="1478178" y="2260203"/>
            <a:ext cx="331740" cy="331758"/>
            <a:chOff x="864491" y="1723250"/>
            <a:chExt cx="397866" cy="397887"/>
          </a:xfrm>
        </p:grpSpPr>
        <p:sp>
          <p:nvSpPr>
            <p:cNvPr id="2639" name="Google Shape;2639;p68"/>
            <p:cNvSpPr/>
            <p:nvPr/>
          </p:nvSpPr>
          <p:spPr>
            <a:xfrm>
              <a:off x="935197" y="1793977"/>
              <a:ext cx="256451" cy="256430"/>
            </a:xfrm>
            <a:custGeom>
              <a:avLst/>
              <a:gdLst/>
              <a:ahLst/>
              <a:cxnLst/>
              <a:rect l="l" t="t" r="r" b="b"/>
              <a:pathLst>
                <a:path w="12288" h="12287" extrusionOk="0">
                  <a:moveTo>
                    <a:pt x="10053" y="1117"/>
                  </a:moveTo>
                  <a:cubicBezTo>
                    <a:pt x="10669" y="1117"/>
                    <a:pt x="11171" y="1617"/>
                    <a:pt x="11171" y="2233"/>
                  </a:cubicBezTo>
                  <a:cubicBezTo>
                    <a:pt x="11170" y="2850"/>
                    <a:pt x="10669" y="3351"/>
                    <a:pt x="10053" y="3351"/>
                  </a:cubicBezTo>
                  <a:cubicBezTo>
                    <a:pt x="9438" y="3351"/>
                    <a:pt x="8937" y="2850"/>
                    <a:pt x="8937" y="2233"/>
                  </a:cubicBezTo>
                  <a:cubicBezTo>
                    <a:pt x="8937" y="1617"/>
                    <a:pt x="9438" y="1117"/>
                    <a:pt x="10053" y="1117"/>
                  </a:cubicBezTo>
                  <a:close/>
                  <a:moveTo>
                    <a:pt x="6144" y="2233"/>
                  </a:moveTo>
                  <a:cubicBezTo>
                    <a:pt x="8300" y="2233"/>
                    <a:pt x="10053" y="3988"/>
                    <a:pt x="10053" y="6144"/>
                  </a:cubicBezTo>
                  <a:cubicBezTo>
                    <a:pt x="10053" y="8299"/>
                    <a:pt x="8300" y="10054"/>
                    <a:pt x="6144" y="10054"/>
                  </a:cubicBezTo>
                  <a:cubicBezTo>
                    <a:pt x="3989" y="10054"/>
                    <a:pt x="2234" y="8299"/>
                    <a:pt x="2234" y="6144"/>
                  </a:cubicBezTo>
                  <a:cubicBezTo>
                    <a:pt x="2234" y="3988"/>
                    <a:pt x="3987" y="2233"/>
                    <a:pt x="6144" y="2233"/>
                  </a:cubicBezTo>
                  <a:close/>
                  <a:moveTo>
                    <a:pt x="1675" y="1"/>
                  </a:moveTo>
                  <a:cubicBezTo>
                    <a:pt x="752" y="1"/>
                    <a:pt x="0" y="751"/>
                    <a:pt x="0" y="1676"/>
                  </a:cubicBezTo>
                  <a:lnTo>
                    <a:pt x="0" y="10611"/>
                  </a:lnTo>
                  <a:cubicBezTo>
                    <a:pt x="0" y="11536"/>
                    <a:pt x="752" y="12286"/>
                    <a:pt x="1675" y="12286"/>
                  </a:cubicBezTo>
                  <a:lnTo>
                    <a:pt x="10612" y="12286"/>
                  </a:lnTo>
                  <a:cubicBezTo>
                    <a:pt x="11536" y="12286"/>
                    <a:pt x="12288" y="11536"/>
                    <a:pt x="12288" y="10611"/>
                  </a:cubicBezTo>
                  <a:lnTo>
                    <a:pt x="12288" y="1676"/>
                  </a:lnTo>
                  <a:cubicBezTo>
                    <a:pt x="12288" y="752"/>
                    <a:pt x="11536" y="1"/>
                    <a:pt x="1061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0" name="Google Shape;2640;p68">
              <a:hlinkClick r:id="rId5"/>
            </p:cNvPr>
            <p:cNvSpPr/>
            <p:nvPr/>
          </p:nvSpPr>
          <p:spPr>
            <a:xfrm>
              <a:off x="1005109" y="1863910"/>
              <a:ext cx="116622" cy="116559"/>
            </a:xfrm>
            <a:custGeom>
              <a:avLst/>
              <a:gdLst/>
              <a:ahLst/>
              <a:cxnLst/>
              <a:rect l="l" t="t" r="r" b="b"/>
              <a:pathLst>
                <a:path w="5588" h="5585" extrusionOk="0">
                  <a:moveTo>
                    <a:pt x="2794" y="0"/>
                  </a:moveTo>
                  <a:cubicBezTo>
                    <a:pt x="1255" y="0"/>
                    <a:pt x="1" y="1252"/>
                    <a:pt x="1" y="2793"/>
                  </a:cubicBezTo>
                  <a:cubicBezTo>
                    <a:pt x="1" y="4332"/>
                    <a:pt x="1255" y="5585"/>
                    <a:pt x="2794" y="5585"/>
                  </a:cubicBezTo>
                  <a:cubicBezTo>
                    <a:pt x="4333" y="5585"/>
                    <a:pt x="5587" y="4332"/>
                    <a:pt x="5587" y="2793"/>
                  </a:cubicBezTo>
                  <a:cubicBezTo>
                    <a:pt x="5587" y="1252"/>
                    <a:pt x="4333" y="0"/>
                    <a:pt x="27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641" name="Google Shape;2641;p68"/>
            <p:cNvSpPr/>
            <p:nvPr/>
          </p:nvSpPr>
          <p:spPr>
            <a:xfrm>
              <a:off x="864491" y="1723250"/>
              <a:ext cx="397866" cy="397887"/>
            </a:xfrm>
            <a:custGeom>
              <a:avLst/>
              <a:gdLst/>
              <a:ahLst/>
              <a:cxnLst/>
              <a:rect l="l" t="t" r="r" b="b"/>
              <a:pathLst>
                <a:path w="19064" h="19065" extrusionOk="0">
                  <a:moveTo>
                    <a:pt x="14000" y="2271"/>
                  </a:moveTo>
                  <a:cubicBezTo>
                    <a:pt x="15539" y="2271"/>
                    <a:pt x="16794" y="3524"/>
                    <a:pt x="16794" y="5065"/>
                  </a:cubicBezTo>
                  <a:lnTo>
                    <a:pt x="16794" y="14000"/>
                  </a:lnTo>
                  <a:cubicBezTo>
                    <a:pt x="16794" y="15541"/>
                    <a:pt x="15539" y="16793"/>
                    <a:pt x="14000" y="16793"/>
                  </a:cubicBezTo>
                  <a:lnTo>
                    <a:pt x="5063" y="16793"/>
                  </a:lnTo>
                  <a:cubicBezTo>
                    <a:pt x="3524" y="16793"/>
                    <a:pt x="2272" y="15541"/>
                    <a:pt x="2272" y="14000"/>
                  </a:cubicBezTo>
                  <a:lnTo>
                    <a:pt x="2272" y="5065"/>
                  </a:lnTo>
                  <a:cubicBezTo>
                    <a:pt x="2272" y="3524"/>
                    <a:pt x="3524" y="2271"/>
                    <a:pt x="5063" y="2271"/>
                  </a:cubicBezTo>
                  <a:close/>
                  <a:moveTo>
                    <a:pt x="2829" y="0"/>
                  </a:moveTo>
                  <a:cubicBezTo>
                    <a:pt x="1290" y="0"/>
                    <a:pt x="0" y="1290"/>
                    <a:pt x="0" y="2831"/>
                  </a:cubicBezTo>
                  <a:lnTo>
                    <a:pt x="0" y="16234"/>
                  </a:lnTo>
                  <a:cubicBezTo>
                    <a:pt x="0" y="17775"/>
                    <a:pt x="1290" y="19065"/>
                    <a:pt x="2829" y="19065"/>
                  </a:cubicBezTo>
                  <a:lnTo>
                    <a:pt x="16235" y="19065"/>
                  </a:lnTo>
                  <a:cubicBezTo>
                    <a:pt x="17774" y="19065"/>
                    <a:pt x="19063" y="17775"/>
                    <a:pt x="19063" y="16234"/>
                  </a:cubicBezTo>
                  <a:lnTo>
                    <a:pt x="19063" y="2831"/>
                  </a:lnTo>
                  <a:cubicBezTo>
                    <a:pt x="19063" y="1290"/>
                    <a:pt x="17774" y="0"/>
                    <a:pt x="1623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2" name="Grafik 1">
            <a:extLst>
              <a:ext uri="{FF2B5EF4-FFF2-40B4-BE49-F238E27FC236}">
                <a16:creationId xmlns:a16="http://schemas.microsoft.com/office/drawing/2014/main" id="{D976498A-0E6B-399C-4C59-53E8E4025C30}"/>
              </a:ext>
            </a:extLst>
          </p:cNvPr>
          <p:cNvPicPr/>
          <p:nvPr/>
        </p:nvPicPr>
        <p:blipFill>
          <a:blip r:embed="rId6"/>
          <a:stretch/>
        </p:blipFill>
        <p:spPr>
          <a:xfrm>
            <a:off x="5040312" y="1371600"/>
            <a:ext cx="2452976" cy="2324883"/>
          </a:xfrm>
          <a:prstGeom prst="rect">
            <a:avLst/>
          </a:prstGeom>
          <a:ln w="0">
            <a:noFill/>
          </a:ln>
        </p:spPr>
      </p:pic>
      <p:grpSp>
        <p:nvGrpSpPr>
          <p:cNvPr id="3" name="Google Shape;10697;p86">
            <a:extLst>
              <a:ext uri="{FF2B5EF4-FFF2-40B4-BE49-F238E27FC236}">
                <a16:creationId xmlns:a16="http://schemas.microsoft.com/office/drawing/2014/main" id="{C494832A-4243-C68D-B8E6-13CD038AC4C4}"/>
              </a:ext>
            </a:extLst>
          </p:cNvPr>
          <p:cNvGrpSpPr/>
          <p:nvPr/>
        </p:nvGrpSpPr>
        <p:grpSpPr>
          <a:xfrm>
            <a:off x="1896549" y="2260200"/>
            <a:ext cx="387681" cy="331758"/>
            <a:chOff x="3386036" y="1746339"/>
            <a:chExt cx="397907" cy="279762"/>
          </a:xfrm>
        </p:grpSpPr>
        <p:sp>
          <p:nvSpPr>
            <p:cNvPr id="4" name="Google Shape;10698;p86">
              <a:extLst>
                <a:ext uri="{FF2B5EF4-FFF2-40B4-BE49-F238E27FC236}">
                  <a16:creationId xmlns:a16="http://schemas.microsoft.com/office/drawing/2014/main" id="{7B6F09C0-C51F-3EE1-034D-377C48A0CC3A}"/>
                </a:ext>
              </a:extLst>
            </p:cNvPr>
            <p:cNvSpPr/>
            <p:nvPr/>
          </p:nvSpPr>
          <p:spPr>
            <a:xfrm>
              <a:off x="3561652" y="1848954"/>
              <a:ext cx="59646" cy="74506"/>
            </a:xfrm>
            <a:custGeom>
              <a:avLst/>
              <a:gdLst/>
              <a:ahLst/>
              <a:cxnLst/>
              <a:rect l="l" t="t" r="r" b="b"/>
              <a:pathLst>
                <a:path w="2858" h="3570" extrusionOk="0">
                  <a:moveTo>
                    <a:pt x="1" y="0"/>
                  </a:moveTo>
                  <a:lnTo>
                    <a:pt x="1" y="3570"/>
                  </a:lnTo>
                  <a:lnTo>
                    <a:pt x="2858" y="178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5" name="Google Shape;10699;p86">
              <a:hlinkClick r:id="rId7"/>
              <a:extLst>
                <a:ext uri="{FF2B5EF4-FFF2-40B4-BE49-F238E27FC236}">
                  <a16:creationId xmlns:a16="http://schemas.microsoft.com/office/drawing/2014/main" id="{C0E82C77-444F-2533-881A-73E94C502D5B}"/>
                </a:ext>
              </a:extLst>
            </p:cNvPr>
            <p:cNvSpPr/>
            <p:nvPr/>
          </p:nvSpPr>
          <p:spPr>
            <a:xfrm>
              <a:off x="3386036" y="1746339"/>
              <a:ext cx="397907" cy="279762"/>
            </a:xfrm>
            <a:custGeom>
              <a:avLst/>
              <a:gdLst/>
              <a:ahLst/>
              <a:cxnLst/>
              <a:rect l="l" t="t" r="r" b="b"/>
              <a:pathLst>
                <a:path w="19066" h="13405" extrusionOk="0">
                  <a:moveTo>
                    <a:pt x="7858" y="3351"/>
                  </a:moveTo>
                  <a:cubicBezTo>
                    <a:pt x="7961" y="3351"/>
                    <a:pt x="8064" y="3379"/>
                    <a:pt x="8154" y="3436"/>
                  </a:cubicBezTo>
                  <a:lnTo>
                    <a:pt x="12622" y="6230"/>
                  </a:lnTo>
                  <a:cubicBezTo>
                    <a:pt x="12785" y="6330"/>
                    <a:pt x="12884" y="6509"/>
                    <a:pt x="12884" y="6702"/>
                  </a:cubicBezTo>
                  <a:cubicBezTo>
                    <a:pt x="12884" y="6895"/>
                    <a:pt x="12785" y="7073"/>
                    <a:pt x="12622" y="7176"/>
                  </a:cubicBezTo>
                  <a:lnTo>
                    <a:pt x="8154" y="9968"/>
                  </a:lnTo>
                  <a:cubicBezTo>
                    <a:pt x="8063" y="10025"/>
                    <a:pt x="7961" y="10053"/>
                    <a:pt x="7859" y="10053"/>
                  </a:cubicBezTo>
                  <a:cubicBezTo>
                    <a:pt x="7765" y="10053"/>
                    <a:pt x="7671" y="10029"/>
                    <a:pt x="7588" y="9983"/>
                  </a:cubicBezTo>
                  <a:cubicBezTo>
                    <a:pt x="7409" y="9884"/>
                    <a:pt x="7299" y="9699"/>
                    <a:pt x="7299" y="9495"/>
                  </a:cubicBezTo>
                  <a:lnTo>
                    <a:pt x="7299" y="3910"/>
                  </a:lnTo>
                  <a:cubicBezTo>
                    <a:pt x="7299" y="3707"/>
                    <a:pt x="7409" y="3519"/>
                    <a:pt x="7588" y="3420"/>
                  </a:cubicBezTo>
                  <a:cubicBezTo>
                    <a:pt x="7671" y="3374"/>
                    <a:pt x="7765" y="3351"/>
                    <a:pt x="7858" y="3351"/>
                  </a:cubicBezTo>
                  <a:close/>
                  <a:moveTo>
                    <a:pt x="2794" y="1"/>
                  </a:moveTo>
                  <a:cubicBezTo>
                    <a:pt x="1255" y="1"/>
                    <a:pt x="1" y="1253"/>
                    <a:pt x="1" y="2792"/>
                  </a:cubicBezTo>
                  <a:lnTo>
                    <a:pt x="1" y="10611"/>
                  </a:lnTo>
                  <a:cubicBezTo>
                    <a:pt x="1" y="12152"/>
                    <a:pt x="1255" y="13405"/>
                    <a:pt x="2794" y="13405"/>
                  </a:cubicBezTo>
                  <a:lnTo>
                    <a:pt x="16274" y="13405"/>
                  </a:lnTo>
                  <a:cubicBezTo>
                    <a:pt x="17813" y="13405"/>
                    <a:pt x="19065" y="12152"/>
                    <a:pt x="19065" y="10611"/>
                  </a:cubicBezTo>
                  <a:lnTo>
                    <a:pt x="19065" y="2792"/>
                  </a:lnTo>
                  <a:cubicBezTo>
                    <a:pt x="19065" y="1253"/>
                    <a:pt x="17813" y="1"/>
                    <a:pt x="1627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dirty="0"/>
            </a:p>
          </p:txBody>
        </p:sp>
      </p:grpSp>
    </p:spTree>
    <p:extLst>
      <p:ext uri="{BB962C8B-B14F-4D97-AF65-F5344CB8AC3E}">
        <p14:creationId xmlns:p14="http://schemas.microsoft.com/office/powerpoint/2010/main" val="2415903070"/>
      </p:ext>
    </p:extLst>
  </p:cSld>
  <p:clrMapOvr>
    <a:masterClrMapping/>
  </p:clrMapOvr>
</p:sld>
</file>

<file path=ppt/theme/theme1.xml><?xml version="1.0" encoding="utf-8"?>
<a:theme xmlns:a="http://schemas.openxmlformats.org/drawingml/2006/main" name="Freesia Pitch Deck by Slidesgo">
  <a:themeElements>
    <a:clrScheme name="Simple Light">
      <a:dk1>
        <a:srgbClr val="420743"/>
      </a:dk1>
      <a:lt1>
        <a:srgbClr val="CBF84C"/>
      </a:lt1>
      <a:dk2>
        <a:srgbClr val="D8F191"/>
      </a:dk2>
      <a:lt2>
        <a:srgbClr val="E7FFCE"/>
      </a:lt2>
      <a:accent1>
        <a:srgbClr val="91E23E"/>
      </a:accent1>
      <a:accent2>
        <a:srgbClr val="CBF87A"/>
      </a:accent2>
      <a:accent3>
        <a:srgbClr val="9BC928"/>
      </a:accent3>
      <a:accent4>
        <a:srgbClr val="C0FF82"/>
      </a:accent4>
      <a:accent5>
        <a:srgbClr val="90E949"/>
      </a:accent5>
      <a:accent6>
        <a:srgbClr val="D2E698"/>
      </a:accent6>
      <a:hlink>
        <a:srgbClr val="420743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Benutzerdefiniertes Design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Benutzerdefiniertes Design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Metadata/LabelInfo.xml><?xml version="1.0" encoding="utf-8"?>
<clbl:labelList xmlns:clbl="http://schemas.microsoft.com/office/2020/mipLabelMetadata">
  <clbl:label id="{9d258917-277f-42cd-a3cd-14c4e9ee58bc}" enabled="1" method="Standard" siteId="{38ae3bcd-9579-4fd4-adda-b42e1495d55a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1615</Words>
  <Application>Microsoft Office PowerPoint</Application>
  <PresentationFormat>Bildschirmpräsentation (16:9)</PresentationFormat>
  <Paragraphs>350</Paragraphs>
  <Slides>18</Slides>
  <Notes>7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15</vt:i4>
      </vt:variant>
      <vt:variant>
        <vt:lpstr>Design</vt:lpstr>
      </vt:variant>
      <vt:variant>
        <vt:i4>3</vt:i4>
      </vt:variant>
      <vt:variant>
        <vt:lpstr>Folientitel</vt:lpstr>
      </vt:variant>
      <vt:variant>
        <vt:i4>18</vt:i4>
      </vt:variant>
    </vt:vector>
  </HeadingPairs>
  <TitlesOfParts>
    <vt:vector size="36" baseType="lpstr">
      <vt:lpstr>ArialMT</vt:lpstr>
      <vt:lpstr>Poppins</vt:lpstr>
      <vt:lpstr>Montserrat ExtraBold</vt:lpstr>
      <vt:lpstr>Lato</vt:lpstr>
      <vt:lpstr>Aptos Display</vt:lpstr>
      <vt:lpstr>Aptos</vt:lpstr>
      <vt:lpstr>Wingdings</vt:lpstr>
      <vt:lpstr>Helvetica-Bold</vt:lpstr>
      <vt:lpstr>Roboto Condensed Light</vt:lpstr>
      <vt:lpstr>Roboto</vt:lpstr>
      <vt:lpstr>Montserrat</vt:lpstr>
      <vt:lpstr>Staatliches</vt:lpstr>
      <vt:lpstr>Arial</vt:lpstr>
      <vt:lpstr>Montserrat Black</vt:lpstr>
      <vt:lpstr>Arial</vt:lpstr>
      <vt:lpstr>Freesia Pitch Deck by Slidesgo</vt:lpstr>
      <vt:lpstr>1_Benutzerdefiniertes Design</vt:lpstr>
      <vt:lpstr>Benutzerdefiniertes Design</vt:lpstr>
      <vt:lpstr>PowerPoint-Präsentation</vt:lpstr>
      <vt:lpstr>PowerPoint-Präsentation</vt:lpstr>
      <vt:lpstr>MR-PROTECT TEAM</vt:lpstr>
      <vt:lpstr>Gründungsidee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Danke!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Guenaydin, Emre (DI PA DCP R&amp;D 4)</cp:lastModifiedBy>
  <cp:revision>70</cp:revision>
  <dcterms:modified xsi:type="dcterms:W3CDTF">2025-09-01T18:17:46Z</dcterms:modified>
</cp:coreProperties>
</file>