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701" r:id="rId2"/>
    <p:sldMasterId id="2147483688" r:id="rId3"/>
  </p:sldMasterIdLst>
  <p:notesMasterIdLst>
    <p:notesMasterId r:id="rId22"/>
  </p:notesMasterIdLst>
  <p:sldIdLst>
    <p:sldId id="306" r:id="rId4"/>
    <p:sldId id="257" r:id="rId5"/>
    <p:sldId id="320" r:id="rId6"/>
    <p:sldId id="260" r:id="rId7"/>
    <p:sldId id="307" r:id="rId8"/>
    <p:sldId id="308" r:id="rId9"/>
    <p:sldId id="309" r:id="rId10"/>
    <p:sldId id="310" r:id="rId11"/>
    <p:sldId id="311" r:id="rId12"/>
    <p:sldId id="315" r:id="rId13"/>
    <p:sldId id="312" r:id="rId14"/>
    <p:sldId id="313" r:id="rId15"/>
    <p:sldId id="282" r:id="rId16"/>
    <p:sldId id="319" r:id="rId17"/>
    <p:sldId id="316" r:id="rId18"/>
    <p:sldId id="328" r:id="rId19"/>
    <p:sldId id="324" r:id="rId20"/>
    <p:sldId id="322" r:id="rId21"/>
  </p:sldIdLst>
  <p:sldSz cx="9144000" cy="5143500" type="screen16x9"/>
  <p:notesSz cx="6858000" cy="9144000"/>
  <p:embeddedFontLs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Montserrat Black" panose="00000A00000000000000" pitchFamily="2" charset="0"/>
      <p:bold r:id="rId31"/>
      <p:boldItalic r:id="rId32"/>
    </p:embeddedFont>
    <p:embeddedFont>
      <p:font typeface="Montserrat ExtraBold" panose="00000900000000000000" pitchFamily="2" charset="0"/>
      <p:bold r:id="rId33"/>
      <p:boldItalic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Roboto" panose="02000000000000000000" pitchFamily="2" charset="0"/>
      <p:regular r:id="rId39"/>
      <p:bold r:id="rId40"/>
      <p:italic r:id="rId41"/>
      <p:boldItalic r:id="rId42"/>
    </p:embeddedFont>
    <p:embeddedFont>
      <p:font typeface="Roboto Condensed Light" panose="02000000000000000000" pitchFamily="2" charset="0"/>
      <p:regular r:id="rId43"/>
      <p:bold r:id="rId44"/>
      <p:italic r:id="rId45"/>
      <p:boldItalic r:id="rId46"/>
    </p:embeddedFont>
    <p:embeddedFont>
      <p:font typeface="Staatliches" pitchFamily="2" charset="0"/>
      <p:regular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AB31D1-76DB-4696-BE75-95AF2F83DED3}" v="16" dt="2025-09-01T18:17:42.847"/>
  </p1510:revLst>
</p1510:revInfo>
</file>

<file path=ppt/tableStyles.xml><?xml version="1.0" encoding="utf-8"?>
<a:tblStyleLst xmlns:a="http://schemas.openxmlformats.org/drawingml/2006/main" def="{1847642B-667E-4362-88AB-391A6DDAF8F4}">
  <a:tblStyle styleId="{1847642B-667E-4362-88AB-391A6DDAF8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94712" autoAdjust="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7.fntdata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7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naydin, Emre (DI PA DCP R&amp;D 4)" userId="0752af43-3f02-4f08-8635-161ff9960b0a" providerId="ADAL" clId="{DEAB31D1-76DB-4696-BE75-95AF2F83DED3}"/>
    <pc:docChg chg="undo custSel addSld delSld modSld">
      <pc:chgData name="Guenaydin, Emre (DI PA DCP R&amp;D 4)" userId="0752af43-3f02-4f08-8635-161ff9960b0a" providerId="ADAL" clId="{DEAB31D1-76DB-4696-BE75-95AF2F83DED3}" dt="2025-09-01T18:17:45.960" v="302" actId="1076"/>
      <pc:docMkLst>
        <pc:docMk/>
      </pc:docMkLst>
      <pc:sldChg chg="modSp mod">
        <pc:chgData name="Guenaydin, Emre (DI PA DCP R&amp;D 4)" userId="0752af43-3f02-4f08-8635-161ff9960b0a" providerId="ADAL" clId="{DEAB31D1-76DB-4696-BE75-95AF2F83DED3}" dt="2025-09-01T17:43:19.970" v="14" actId="20577"/>
        <pc:sldMkLst>
          <pc:docMk/>
          <pc:sldMk cId="3884896019" sldId="307"/>
        </pc:sldMkLst>
        <pc:spChg chg="mod">
          <ac:chgData name="Guenaydin, Emre (DI PA DCP R&amp;D 4)" userId="0752af43-3f02-4f08-8635-161ff9960b0a" providerId="ADAL" clId="{DEAB31D1-76DB-4696-BE75-95AF2F83DED3}" dt="2025-09-01T17:43:19.970" v="14" actId="20577"/>
          <ac:spMkLst>
            <pc:docMk/>
            <pc:sldMk cId="3884896019" sldId="307"/>
            <ac:spMk id="19" creationId="{E0B563CC-031C-06A8-731B-4A0EC5488917}"/>
          </ac:spMkLst>
        </pc:spChg>
      </pc:sldChg>
      <pc:sldChg chg="modSp mod">
        <pc:chgData name="Guenaydin, Emre (DI PA DCP R&amp;D 4)" userId="0752af43-3f02-4f08-8635-161ff9960b0a" providerId="ADAL" clId="{DEAB31D1-76DB-4696-BE75-95AF2F83DED3}" dt="2025-09-01T17:45:28.666" v="29" actId="1076"/>
        <pc:sldMkLst>
          <pc:docMk/>
          <pc:sldMk cId="0" sldId="308"/>
        </pc:sldMkLst>
        <pc:spChg chg="mod">
          <ac:chgData name="Guenaydin, Emre (DI PA DCP R&amp;D 4)" userId="0752af43-3f02-4f08-8635-161ff9960b0a" providerId="ADAL" clId="{DEAB31D1-76DB-4696-BE75-95AF2F83DED3}" dt="2025-09-01T17:45:14.392" v="26" actId="1076"/>
          <ac:spMkLst>
            <pc:docMk/>
            <pc:sldMk cId="0" sldId="308"/>
            <ac:spMk id="55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45:28.666" v="29" actId="1076"/>
          <ac:spMkLst>
            <pc:docMk/>
            <pc:sldMk cId="0" sldId="308"/>
            <ac:spMk id="57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44:50.262" v="24" actId="20577"/>
          <ac:spMkLst>
            <pc:docMk/>
            <pc:sldMk cId="0" sldId="308"/>
            <ac:spMk id="58" creationId="{00000000-0000-0000-0000-000000000000}"/>
          </ac:spMkLst>
        </pc:spChg>
        <pc:grpChg chg="mod">
          <ac:chgData name="Guenaydin, Emre (DI PA DCP R&amp;D 4)" userId="0752af43-3f02-4f08-8635-161ff9960b0a" providerId="ADAL" clId="{DEAB31D1-76DB-4696-BE75-95AF2F83DED3}" dt="2025-09-01T17:45:23.753" v="28" actId="1076"/>
          <ac:grpSpMkLst>
            <pc:docMk/>
            <pc:sldMk cId="0" sldId="308"/>
            <ac:grpSpMk id="56" creationId="{00000000-0000-0000-0000-000000000000}"/>
          </ac:grpSpMkLst>
        </pc:grpChg>
        <pc:picChg chg="mod">
          <ac:chgData name="Guenaydin, Emre (DI PA DCP R&amp;D 4)" userId="0752af43-3f02-4f08-8635-161ff9960b0a" providerId="ADAL" clId="{DEAB31D1-76DB-4696-BE75-95AF2F83DED3}" dt="2025-09-01T17:44:22.044" v="21" actId="1076"/>
          <ac:picMkLst>
            <pc:docMk/>
            <pc:sldMk cId="0" sldId="308"/>
            <ac:picMk id="5" creationId="{B3CF3BAD-4B43-6C1C-5889-49176C4018D0}"/>
          </ac:picMkLst>
        </pc:picChg>
      </pc:sldChg>
      <pc:sldChg chg="modSp mod">
        <pc:chgData name="Guenaydin, Emre (DI PA DCP R&amp;D 4)" userId="0752af43-3f02-4f08-8635-161ff9960b0a" providerId="ADAL" clId="{DEAB31D1-76DB-4696-BE75-95AF2F83DED3}" dt="2025-09-01T17:52:33.948" v="178" actId="20577"/>
        <pc:sldMkLst>
          <pc:docMk/>
          <pc:sldMk cId="0" sldId="309"/>
        </pc:sldMkLst>
        <pc:spChg chg="mod">
          <ac:chgData name="Guenaydin, Emre (DI PA DCP R&amp;D 4)" userId="0752af43-3f02-4f08-8635-161ff9960b0a" providerId="ADAL" clId="{DEAB31D1-76DB-4696-BE75-95AF2F83DED3}" dt="2025-09-01T17:51:03.354" v="162" actId="1076"/>
          <ac:spMkLst>
            <pc:docMk/>
            <pc:sldMk cId="0" sldId="309"/>
            <ac:spMk id="5" creationId="{6F14E0F1-2CC4-FA0D-5233-9C775635601A}"/>
          </ac:spMkLst>
        </pc:spChg>
        <pc:spChg chg="mod">
          <ac:chgData name="Guenaydin, Emre (DI PA DCP R&amp;D 4)" userId="0752af43-3f02-4f08-8635-161ff9960b0a" providerId="ADAL" clId="{DEAB31D1-76DB-4696-BE75-95AF2F83DED3}" dt="2025-09-01T17:50:59.890" v="161" actId="1076"/>
          <ac:spMkLst>
            <pc:docMk/>
            <pc:sldMk cId="0" sldId="309"/>
            <ac:spMk id="6" creationId="{643BE50A-4C39-291F-C26B-2AEBCF02DCD0}"/>
          </ac:spMkLst>
        </pc:spChg>
        <pc:spChg chg="mod">
          <ac:chgData name="Guenaydin, Emre (DI PA DCP R&amp;D 4)" userId="0752af43-3f02-4f08-8635-161ff9960b0a" providerId="ADAL" clId="{DEAB31D1-76DB-4696-BE75-95AF2F83DED3}" dt="2025-09-01T17:51:44.731" v="163" actId="255"/>
          <ac:spMkLst>
            <pc:docMk/>
            <pc:sldMk cId="0" sldId="309"/>
            <ac:spMk id="87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1:49.785" v="164" actId="255"/>
          <ac:spMkLst>
            <pc:docMk/>
            <pc:sldMk cId="0" sldId="309"/>
            <ac:spMk id="94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1:58.240" v="167" actId="255"/>
          <ac:spMkLst>
            <pc:docMk/>
            <pc:sldMk cId="0" sldId="309"/>
            <ac:spMk id="101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2:33.948" v="178" actId="20577"/>
          <ac:spMkLst>
            <pc:docMk/>
            <pc:sldMk cId="0" sldId="309"/>
            <ac:spMk id="108" creationId="{00000000-0000-0000-0000-000000000000}"/>
          </ac:spMkLst>
        </pc:spChg>
      </pc:sldChg>
      <pc:sldChg chg="addSp modSp mod">
        <pc:chgData name="Guenaydin, Emre (DI PA DCP R&amp;D 4)" userId="0752af43-3f02-4f08-8635-161ff9960b0a" providerId="ADAL" clId="{DEAB31D1-76DB-4696-BE75-95AF2F83DED3}" dt="2025-09-01T18:01:51.682" v="271" actId="1076"/>
        <pc:sldMkLst>
          <pc:docMk/>
          <pc:sldMk cId="0" sldId="316"/>
        </pc:sldMkLst>
        <pc:spChg chg="mod">
          <ac:chgData name="Guenaydin, Emre (DI PA DCP R&amp;D 4)" userId="0752af43-3f02-4f08-8635-161ff9960b0a" providerId="ADAL" clId="{DEAB31D1-76DB-4696-BE75-95AF2F83DED3}" dt="2025-09-01T17:56:55.788" v="225" actId="1076"/>
          <ac:spMkLst>
            <pc:docMk/>
            <pc:sldMk cId="0" sldId="316"/>
            <ac:spMk id="3" creationId="{F26158BE-2E18-CC99-D5CE-BE9DD2D9DA27}"/>
          </ac:spMkLst>
        </pc:spChg>
        <pc:spChg chg="mod">
          <ac:chgData name="Guenaydin, Emre (DI PA DCP R&amp;D 4)" userId="0752af43-3f02-4f08-8635-161ff9960b0a" providerId="ADAL" clId="{DEAB31D1-76DB-4696-BE75-95AF2F83DED3}" dt="2025-09-01T17:55:57.473" v="207" actId="1076"/>
          <ac:spMkLst>
            <pc:docMk/>
            <pc:sldMk cId="0" sldId="316"/>
            <ac:spMk id="4" creationId="{D8AB7FD1-8F39-266E-0DF8-1627586C0F71}"/>
          </ac:spMkLst>
        </pc:spChg>
        <pc:spChg chg="mod">
          <ac:chgData name="Guenaydin, Emre (DI PA DCP R&amp;D 4)" userId="0752af43-3f02-4f08-8635-161ff9960b0a" providerId="ADAL" clId="{DEAB31D1-76DB-4696-BE75-95AF2F83DED3}" dt="2025-09-01T17:55:52.924" v="205" actId="1076"/>
          <ac:spMkLst>
            <pc:docMk/>
            <pc:sldMk cId="0" sldId="316"/>
            <ac:spMk id="5" creationId="{2CDB9351-2536-8F37-4BEF-9056DDE1C8CE}"/>
          </ac:spMkLst>
        </pc:spChg>
        <pc:spChg chg="mod">
          <ac:chgData name="Guenaydin, Emre (DI PA DCP R&amp;D 4)" userId="0752af43-3f02-4f08-8635-161ff9960b0a" providerId="ADAL" clId="{DEAB31D1-76DB-4696-BE75-95AF2F83DED3}" dt="2025-09-01T18:00:13.016" v="256" actId="1076"/>
          <ac:spMkLst>
            <pc:docMk/>
            <pc:sldMk cId="0" sldId="316"/>
            <ac:spMk id="6" creationId="{393DCEAE-1492-46B5-80C4-6656B40ED596}"/>
          </ac:spMkLst>
        </pc:spChg>
        <pc:spChg chg="mod">
          <ac:chgData name="Guenaydin, Emre (DI PA DCP R&amp;D 4)" userId="0752af43-3f02-4f08-8635-161ff9960b0a" providerId="ADAL" clId="{DEAB31D1-76DB-4696-BE75-95AF2F83DED3}" dt="2025-09-01T17:59:39.132" v="253" actId="1076"/>
          <ac:spMkLst>
            <pc:docMk/>
            <pc:sldMk cId="0" sldId="316"/>
            <ac:spMk id="7" creationId="{0B3DE575-3638-C563-8C16-7023FAD1C90D}"/>
          </ac:spMkLst>
        </pc:spChg>
        <pc:spChg chg="mod">
          <ac:chgData name="Guenaydin, Emre (DI PA DCP R&amp;D 4)" userId="0752af43-3f02-4f08-8635-161ff9960b0a" providerId="ADAL" clId="{DEAB31D1-76DB-4696-BE75-95AF2F83DED3}" dt="2025-09-01T18:00:13.016" v="256" actId="1076"/>
          <ac:spMkLst>
            <pc:docMk/>
            <pc:sldMk cId="0" sldId="316"/>
            <ac:spMk id="8" creationId="{3D28FFEE-174B-2D0B-4C90-C89B33720E21}"/>
          </ac:spMkLst>
        </pc:spChg>
        <pc:spChg chg="mod">
          <ac:chgData name="Guenaydin, Emre (DI PA DCP R&amp;D 4)" userId="0752af43-3f02-4f08-8635-161ff9960b0a" providerId="ADAL" clId="{DEAB31D1-76DB-4696-BE75-95AF2F83DED3}" dt="2025-09-01T18:00:56.397" v="264" actId="20577"/>
          <ac:spMkLst>
            <pc:docMk/>
            <pc:sldMk cId="0" sldId="316"/>
            <ac:spMk id="9" creationId="{AD506A69-3A62-92A6-E76D-DA50B90532CF}"/>
          </ac:spMkLst>
        </pc:spChg>
        <pc:spChg chg="mod">
          <ac:chgData name="Guenaydin, Emre (DI PA DCP R&amp;D 4)" userId="0752af43-3f02-4f08-8635-161ff9960b0a" providerId="ADAL" clId="{DEAB31D1-76DB-4696-BE75-95AF2F83DED3}" dt="2025-09-01T18:01:51.682" v="271" actId="1076"/>
          <ac:spMkLst>
            <pc:docMk/>
            <pc:sldMk cId="0" sldId="316"/>
            <ac:spMk id="10" creationId="{00287653-6422-07B2-6F59-38C40A31D8E9}"/>
          </ac:spMkLst>
        </pc:spChg>
        <pc:spChg chg="mod">
          <ac:chgData name="Guenaydin, Emre (DI PA DCP R&amp;D 4)" userId="0752af43-3f02-4f08-8635-161ff9960b0a" providerId="ADAL" clId="{DEAB31D1-76DB-4696-BE75-95AF2F83DED3}" dt="2025-09-01T18:01:02.374" v="266" actId="20577"/>
          <ac:spMkLst>
            <pc:docMk/>
            <pc:sldMk cId="0" sldId="316"/>
            <ac:spMk id="15" creationId="{AA327AAC-F9D6-899F-A52D-E3ADE5A076AE}"/>
          </ac:spMkLst>
        </pc:spChg>
        <pc:spChg chg="mod">
          <ac:chgData name="Guenaydin, Emre (DI PA DCP R&amp;D 4)" userId="0752af43-3f02-4f08-8635-161ff9960b0a" providerId="ADAL" clId="{DEAB31D1-76DB-4696-BE75-95AF2F83DED3}" dt="2025-09-01T17:58:52.583" v="246" actId="1076"/>
          <ac:spMkLst>
            <pc:docMk/>
            <pc:sldMk cId="0" sldId="316"/>
            <ac:spMk id="16" creationId="{4257BE67-606D-5D09-6F8F-32FA2BADB93E}"/>
          </ac:spMkLst>
        </pc:spChg>
        <pc:spChg chg="mod">
          <ac:chgData name="Guenaydin, Emre (DI PA DCP R&amp;D 4)" userId="0752af43-3f02-4f08-8635-161ff9960b0a" providerId="ADAL" clId="{DEAB31D1-76DB-4696-BE75-95AF2F83DED3}" dt="2025-09-01T17:58:49.014" v="245" actId="1076"/>
          <ac:spMkLst>
            <pc:docMk/>
            <pc:sldMk cId="0" sldId="316"/>
            <ac:spMk id="17" creationId="{6DD94610-7125-0491-1BEF-35601025B842}"/>
          </ac:spMkLst>
        </pc:spChg>
        <pc:spChg chg="mod">
          <ac:chgData name="Guenaydin, Emre (DI PA DCP R&amp;D 4)" userId="0752af43-3f02-4f08-8635-161ff9960b0a" providerId="ADAL" clId="{DEAB31D1-76DB-4696-BE75-95AF2F83DED3}" dt="2025-09-01T17:58:57.980" v="247"/>
          <ac:spMkLst>
            <pc:docMk/>
            <pc:sldMk cId="0" sldId="316"/>
            <ac:spMk id="19" creationId="{190F31ED-614E-5E6C-D138-3C4278936BF9}"/>
          </ac:spMkLst>
        </pc:spChg>
        <pc:spChg chg="mod">
          <ac:chgData name="Guenaydin, Emre (DI PA DCP R&amp;D 4)" userId="0752af43-3f02-4f08-8635-161ff9960b0a" providerId="ADAL" clId="{DEAB31D1-76DB-4696-BE75-95AF2F83DED3}" dt="2025-09-01T17:58:57.980" v="247"/>
          <ac:spMkLst>
            <pc:docMk/>
            <pc:sldMk cId="0" sldId="316"/>
            <ac:spMk id="20" creationId="{8F1E7E14-BC4C-2B79-2EDA-54E9DF79247F}"/>
          </ac:spMkLst>
        </pc:spChg>
        <pc:spChg chg="add mod">
          <ac:chgData name="Guenaydin, Emre (DI PA DCP R&amp;D 4)" userId="0752af43-3f02-4f08-8635-161ff9960b0a" providerId="ADAL" clId="{DEAB31D1-76DB-4696-BE75-95AF2F83DED3}" dt="2025-09-01T17:59:03.303" v="248" actId="1076"/>
          <ac:spMkLst>
            <pc:docMk/>
            <pc:sldMk cId="0" sldId="316"/>
            <ac:spMk id="21" creationId="{41A63FDC-F750-43DF-5025-9FDB734F8F58}"/>
          </ac:spMkLst>
        </pc:spChg>
        <pc:spChg chg="add mod">
          <ac:chgData name="Guenaydin, Emre (DI PA DCP R&amp;D 4)" userId="0752af43-3f02-4f08-8635-161ff9960b0a" providerId="ADAL" clId="{DEAB31D1-76DB-4696-BE75-95AF2F83DED3}" dt="2025-09-01T18:01:09.458" v="268" actId="20577"/>
          <ac:spMkLst>
            <pc:docMk/>
            <pc:sldMk cId="0" sldId="316"/>
            <ac:spMk id="22" creationId="{C415B845-9075-0EA0-6B96-042AB99EE56F}"/>
          </ac:spMkLst>
        </pc:spChg>
        <pc:spChg chg="add mod">
          <ac:chgData name="Guenaydin, Emre (DI PA DCP R&amp;D 4)" userId="0752af43-3f02-4f08-8635-161ff9960b0a" providerId="ADAL" clId="{DEAB31D1-76DB-4696-BE75-95AF2F83DED3}" dt="2025-09-01T18:01:48.980" v="270" actId="1076"/>
          <ac:spMkLst>
            <pc:docMk/>
            <pc:sldMk cId="0" sldId="316"/>
            <ac:spMk id="23" creationId="{DEC993DB-8E15-CC4A-AB3C-349C2E222CE3}"/>
          </ac:spMkLst>
        </pc:spChg>
        <pc:spChg chg="add mod">
          <ac:chgData name="Guenaydin, Emre (DI PA DCP R&amp;D 4)" userId="0752af43-3f02-4f08-8635-161ff9960b0a" providerId="ADAL" clId="{DEAB31D1-76DB-4696-BE75-95AF2F83DED3}" dt="2025-09-01T17:59:28.592" v="252" actId="1076"/>
          <ac:spMkLst>
            <pc:docMk/>
            <pc:sldMk cId="0" sldId="316"/>
            <ac:spMk id="24" creationId="{E140C7AB-B822-CF49-ACB6-1619365D47D7}"/>
          </ac:spMkLst>
        </pc:spChg>
        <pc:spChg chg="mod">
          <ac:chgData name="Guenaydin, Emre (DI PA DCP R&amp;D 4)" userId="0752af43-3f02-4f08-8635-161ff9960b0a" providerId="ADAL" clId="{DEAB31D1-76DB-4696-BE75-95AF2F83DED3}" dt="2025-09-01T17:56:57.209" v="226" actId="1076"/>
          <ac:spMkLst>
            <pc:docMk/>
            <pc:sldMk cId="0" sldId="316"/>
            <ac:spMk id="316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8:00:44.340" v="262" actId="14100"/>
          <ac:spMkLst>
            <pc:docMk/>
            <pc:sldMk cId="0" sldId="316"/>
            <ac:spMk id="317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9:39.132" v="253" actId="1076"/>
          <ac:spMkLst>
            <pc:docMk/>
            <pc:sldMk cId="0" sldId="316"/>
            <ac:spMk id="318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7:10.761" v="229" actId="1076"/>
          <ac:spMkLst>
            <pc:docMk/>
            <pc:sldMk cId="0" sldId="316"/>
            <ac:spMk id="325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8:00:17.942" v="258" actId="1076"/>
          <ac:spMkLst>
            <pc:docMk/>
            <pc:sldMk cId="0" sldId="316"/>
            <ac:spMk id="326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6:47.232" v="222" actId="1076"/>
          <ac:spMkLst>
            <pc:docMk/>
            <pc:sldMk cId="0" sldId="316"/>
            <ac:spMk id="327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7:29.975" v="232" actId="1076"/>
          <ac:spMkLst>
            <pc:docMk/>
            <pc:sldMk cId="0" sldId="316"/>
            <ac:spMk id="328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5:52.924" v="205" actId="1076"/>
          <ac:spMkLst>
            <pc:docMk/>
            <pc:sldMk cId="0" sldId="316"/>
            <ac:spMk id="329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9:39.132" v="253" actId="1076"/>
          <ac:spMkLst>
            <pc:docMk/>
            <pc:sldMk cId="0" sldId="316"/>
            <ac:spMk id="331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8:00:15.129" v="257" actId="1076"/>
          <ac:spMkLst>
            <pc:docMk/>
            <pc:sldMk cId="0" sldId="316"/>
            <ac:spMk id="333" creationId="{00000000-0000-0000-0000-000000000000}"/>
          </ac:spMkLst>
        </pc:spChg>
        <pc:spChg chg="mod">
          <ac:chgData name="Guenaydin, Emre (DI PA DCP R&amp;D 4)" userId="0752af43-3f02-4f08-8635-161ff9960b0a" providerId="ADAL" clId="{DEAB31D1-76DB-4696-BE75-95AF2F83DED3}" dt="2025-09-01T17:59:50.123" v="254" actId="1076"/>
          <ac:spMkLst>
            <pc:docMk/>
            <pc:sldMk cId="0" sldId="316"/>
            <ac:spMk id="342" creationId="{00000000-0000-0000-0000-000000000000}"/>
          </ac:spMkLst>
        </pc:spChg>
        <pc:grpChg chg="mod">
          <ac:chgData name="Guenaydin, Emre (DI PA DCP R&amp;D 4)" userId="0752af43-3f02-4f08-8635-161ff9960b0a" providerId="ADAL" clId="{DEAB31D1-76DB-4696-BE75-95AF2F83DED3}" dt="2025-09-01T17:58:49.014" v="245" actId="1076"/>
          <ac:grpSpMkLst>
            <pc:docMk/>
            <pc:sldMk cId="0" sldId="316"/>
            <ac:grpSpMk id="12" creationId="{1C2CA310-0526-4082-8959-FA67DD8D51BC}"/>
          </ac:grpSpMkLst>
        </pc:grpChg>
        <pc:grpChg chg="add mod">
          <ac:chgData name="Guenaydin, Emre (DI PA DCP R&amp;D 4)" userId="0752af43-3f02-4f08-8635-161ff9960b0a" providerId="ADAL" clId="{DEAB31D1-76DB-4696-BE75-95AF2F83DED3}" dt="2025-09-01T17:59:03.303" v="248" actId="1076"/>
          <ac:grpSpMkLst>
            <pc:docMk/>
            <pc:sldMk cId="0" sldId="316"/>
            <ac:grpSpMk id="18" creationId="{46781282-5D4D-62A9-BCC8-69FBA813C58C}"/>
          </ac:grpSpMkLst>
        </pc:grpChg>
        <pc:grpChg chg="mod">
          <ac:chgData name="Guenaydin, Emre (DI PA DCP R&amp;D 4)" userId="0752af43-3f02-4f08-8635-161ff9960b0a" providerId="ADAL" clId="{DEAB31D1-76DB-4696-BE75-95AF2F83DED3}" dt="2025-09-01T17:59:50.123" v="254" actId="1076"/>
          <ac:grpSpMkLst>
            <pc:docMk/>
            <pc:sldMk cId="0" sldId="316"/>
            <ac:grpSpMk id="319" creationId="{00000000-0000-0000-0000-000000000000}"/>
          </ac:grpSpMkLst>
        </pc:grpChg>
        <pc:grpChg chg="mod">
          <ac:chgData name="Guenaydin, Emre (DI PA DCP R&amp;D 4)" userId="0752af43-3f02-4f08-8635-161ff9960b0a" providerId="ADAL" clId="{DEAB31D1-76DB-4696-BE75-95AF2F83DED3}" dt="2025-09-01T17:59:39.132" v="253" actId="1076"/>
          <ac:grpSpMkLst>
            <pc:docMk/>
            <pc:sldMk cId="0" sldId="316"/>
            <ac:grpSpMk id="322" creationId="{00000000-0000-0000-0000-000000000000}"/>
          </ac:grpSpMkLst>
        </pc:grpChg>
        <pc:grpChg chg="mod">
          <ac:chgData name="Guenaydin, Emre (DI PA DCP R&amp;D 4)" userId="0752af43-3f02-4f08-8635-161ff9960b0a" providerId="ADAL" clId="{DEAB31D1-76DB-4696-BE75-95AF2F83DED3}" dt="2025-09-01T17:57:06.005" v="227" actId="1076"/>
          <ac:grpSpMkLst>
            <pc:docMk/>
            <pc:sldMk cId="0" sldId="316"/>
            <ac:grpSpMk id="334" creationId="{00000000-0000-0000-0000-000000000000}"/>
          </ac:grpSpMkLst>
        </pc:grpChg>
        <pc:grpChg chg="mod">
          <ac:chgData name="Guenaydin, Emre (DI PA DCP R&amp;D 4)" userId="0752af43-3f02-4f08-8635-161ff9960b0a" providerId="ADAL" clId="{DEAB31D1-76DB-4696-BE75-95AF2F83DED3}" dt="2025-09-01T17:56:43.990" v="221" actId="1076"/>
          <ac:grpSpMkLst>
            <pc:docMk/>
            <pc:sldMk cId="0" sldId="316"/>
            <ac:grpSpMk id="337" creationId="{00000000-0000-0000-0000-000000000000}"/>
          </ac:grpSpMkLst>
        </pc:grpChg>
        <pc:grpChg chg="mod">
          <ac:chgData name="Guenaydin, Emre (DI PA DCP R&amp;D 4)" userId="0752af43-3f02-4f08-8635-161ff9960b0a" providerId="ADAL" clId="{DEAB31D1-76DB-4696-BE75-95AF2F83DED3}" dt="2025-09-01T18:00:13.016" v="256" actId="1076"/>
          <ac:grpSpMkLst>
            <pc:docMk/>
            <pc:sldMk cId="0" sldId="316"/>
            <ac:grpSpMk id="344" creationId="{00000000-0000-0000-0000-000000000000}"/>
          </ac:grpSpMkLst>
        </pc:grpChg>
      </pc:sldChg>
      <pc:sldChg chg="modSp mod">
        <pc:chgData name="Guenaydin, Emre (DI PA DCP R&amp;D 4)" userId="0752af43-3f02-4f08-8635-161ff9960b0a" providerId="ADAL" clId="{DEAB31D1-76DB-4696-BE75-95AF2F83DED3}" dt="2025-09-01T17:54:44.523" v="204" actId="20577"/>
        <pc:sldMkLst>
          <pc:docMk/>
          <pc:sldMk cId="2336616397" sldId="319"/>
        </pc:sldMkLst>
        <pc:spChg chg="mod">
          <ac:chgData name="Guenaydin, Emre (DI PA DCP R&amp;D 4)" userId="0752af43-3f02-4f08-8635-161ff9960b0a" providerId="ADAL" clId="{DEAB31D1-76DB-4696-BE75-95AF2F83DED3}" dt="2025-09-01T17:54:44.523" v="204" actId="20577"/>
          <ac:spMkLst>
            <pc:docMk/>
            <pc:sldMk cId="2336616397" sldId="319"/>
            <ac:spMk id="10" creationId="{9821A335-D047-76EC-B825-595F69A9D00E}"/>
          </ac:spMkLst>
        </pc:spChg>
      </pc:sldChg>
      <pc:sldChg chg="addSp delSp modSp mod">
        <pc:chgData name="Guenaydin, Emre (DI PA DCP R&amp;D 4)" userId="0752af43-3f02-4f08-8635-161ff9960b0a" providerId="ADAL" clId="{DEAB31D1-76DB-4696-BE75-95AF2F83DED3}" dt="2025-09-01T18:17:45.960" v="302" actId="1076"/>
        <pc:sldMkLst>
          <pc:docMk/>
          <pc:sldMk cId="2961484148" sldId="324"/>
        </pc:sldMkLst>
        <pc:spChg chg="mod">
          <ac:chgData name="Guenaydin, Emre (DI PA DCP R&amp;D 4)" userId="0752af43-3f02-4f08-8635-161ff9960b0a" providerId="ADAL" clId="{DEAB31D1-76DB-4696-BE75-95AF2F83DED3}" dt="2025-09-01T18:08:33.431" v="277" actId="1076"/>
          <ac:spMkLst>
            <pc:docMk/>
            <pc:sldMk cId="2961484148" sldId="324"/>
            <ac:spMk id="5" creationId="{C35496B4-E474-1FFB-7A4D-290B66921044}"/>
          </ac:spMkLst>
        </pc:spChg>
        <pc:spChg chg="mod">
          <ac:chgData name="Guenaydin, Emre (DI PA DCP R&amp;D 4)" userId="0752af43-3f02-4f08-8635-161ff9960b0a" providerId="ADAL" clId="{DEAB31D1-76DB-4696-BE75-95AF2F83DED3}" dt="2025-09-01T18:08:21.623" v="274" actId="1076"/>
          <ac:spMkLst>
            <pc:docMk/>
            <pc:sldMk cId="2961484148" sldId="324"/>
            <ac:spMk id="6" creationId="{C32C938C-8B29-5884-7AED-10874A51753A}"/>
          </ac:spMkLst>
        </pc:spChg>
        <pc:spChg chg="mod">
          <ac:chgData name="Guenaydin, Emre (DI PA DCP R&amp;D 4)" userId="0752af43-3f02-4f08-8635-161ff9960b0a" providerId="ADAL" clId="{DEAB31D1-76DB-4696-BE75-95AF2F83DED3}" dt="2025-09-01T18:08:25.697" v="275" actId="1076"/>
          <ac:spMkLst>
            <pc:docMk/>
            <pc:sldMk cId="2961484148" sldId="324"/>
            <ac:spMk id="12" creationId="{1DCB10DB-0552-A5DB-7D1F-A055034E23BC}"/>
          </ac:spMkLst>
        </pc:spChg>
        <pc:spChg chg="mod">
          <ac:chgData name="Guenaydin, Emre (DI PA DCP R&amp;D 4)" userId="0752af43-3f02-4f08-8635-161ff9960b0a" providerId="ADAL" clId="{DEAB31D1-76DB-4696-BE75-95AF2F83DED3}" dt="2025-09-01T18:16:07.841" v="300" actId="108"/>
          <ac:spMkLst>
            <pc:docMk/>
            <pc:sldMk cId="2961484148" sldId="324"/>
            <ac:spMk id="17" creationId="{7AC1FE5E-1C32-8AE9-9030-F11BF70194F2}"/>
          </ac:spMkLst>
        </pc:spChg>
        <pc:spChg chg="add del mod">
          <ac:chgData name="Guenaydin, Emre (DI PA DCP R&amp;D 4)" userId="0752af43-3f02-4f08-8635-161ff9960b0a" providerId="ADAL" clId="{DEAB31D1-76DB-4696-BE75-95AF2F83DED3}" dt="2025-09-01T18:15:09.186" v="297" actId="21"/>
          <ac:spMkLst>
            <pc:docMk/>
            <pc:sldMk cId="2961484148" sldId="324"/>
            <ac:spMk id="19" creationId="{04959D41-73BA-5FFF-64A6-EA9F3340380C}"/>
          </ac:spMkLst>
        </pc:spChg>
        <pc:spChg chg="add mod">
          <ac:chgData name="Guenaydin, Emre (DI PA DCP R&amp;D 4)" userId="0752af43-3f02-4f08-8635-161ff9960b0a" providerId="ADAL" clId="{DEAB31D1-76DB-4696-BE75-95AF2F83DED3}" dt="2025-09-01T18:15:14.580" v="298" actId="1076"/>
          <ac:spMkLst>
            <pc:docMk/>
            <pc:sldMk cId="2961484148" sldId="324"/>
            <ac:spMk id="20" creationId="{66C718F3-DB18-2B1F-6132-BBA8D537249C}"/>
          </ac:spMkLst>
        </pc:spChg>
        <pc:spChg chg="add mod">
          <ac:chgData name="Guenaydin, Emre (DI PA DCP R&amp;D 4)" userId="0752af43-3f02-4f08-8635-161ff9960b0a" providerId="ADAL" clId="{DEAB31D1-76DB-4696-BE75-95AF2F83DED3}" dt="2025-09-01T18:17:45.960" v="302" actId="1076"/>
          <ac:spMkLst>
            <pc:docMk/>
            <pc:sldMk cId="2961484148" sldId="324"/>
            <ac:spMk id="22" creationId="{F828BD1A-F285-863F-FB4A-C8D67C802B4D}"/>
          </ac:spMkLst>
        </pc:spChg>
        <pc:picChg chg="add mod">
          <ac:chgData name="Guenaydin, Emre (DI PA DCP R&amp;D 4)" userId="0752af43-3f02-4f08-8635-161ff9960b0a" providerId="ADAL" clId="{DEAB31D1-76DB-4696-BE75-95AF2F83DED3}" dt="2025-09-01T18:08:36.386" v="279" actId="1076"/>
          <ac:picMkLst>
            <pc:docMk/>
            <pc:sldMk cId="2961484148" sldId="324"/>
            <ac:picMk id="3" creationId="{01ADAC60-FE94-4210-7D11-335125A5A475}"/>
          </ac:picMkLst>
        </pc:picChg>
        <pc:picChg chg="mod">
          <ac:chgData name="Guenaydin, Emre (DI PA DCP R&amp;D 4)" userId="0752af43-3f02-4f08-8635-161ff9960b0a" providerId="ADAL" clId="{DEAB31D1-76DB-4696-BE75-95AF2F83DED3}" dt="2025-09-01T18:08:16.845" v="273" actId="14100"/>
          <ac:picMkLst>
            <pc:docMk/>
            <pc:sldMk cId="2961484148" sldId="324"/>
            <ac:picMk id="8" creationId="{0B044360-7AEA-E8E9-49BE-A474DFED6CEA}"/>
          </ac:picMkLst>
        </pc:picChg>
        <pc:picChg chg="mod">
          <ac:chgData name="Guenaydin, Emre (DI PA DCP R&amp;D 4)" userId="0752af43-3f02-4f08-8635-161ff9960b0a" providerId="ADAL" clId="{DEAB31D1-76DB-4696-BE75-95AF2F83DED3}" dt="2025-09-01T18:08:29.429" v="276" actId="14100"/>
          <ac:picMkLst>
            <pc:docMk/>
            <pc:sldMk cId="2961484148" sldId="324"/>
            <ac:picMk id="15" creationId="{DFB0C51A-228B-FA99-E9C5-3BE2F2D5CD19}"/>
          </ac:picMkLst>
        </pc:picChg>
      </pc:sldChg>
      <pc:sldChg chg="modSp add del mod">
        <pc:chgData name="Guenaydin, Emre (DI PA DCP R&amp;D 4)" userId="0752af43-3f02-4f08-8635-161ff9960b0a" providerId="ADAL" clId="{DEAB31D1-76DB-4696-BE75-95AF2F83DED3}" dt="2025-09-01T18:14:16.151" v="294" actId="2696"/>
        <pc:sldMkLst>
          <pc:docMk/>
          <pc:sldMk cId="1737078795" sldId="327"/>
        </pc:sldMkLst>
        <pc:spChg chg="mod">
          <ac:chgData name="Guenaydin, Emre (DI PA DCP R&amp;D 4)" userId="0752af43-3f02-4f08-8635-161ff9960b0a" providerId="ADAL" clId="{DEAB31D1-76DB-4696-BE75-95AF2F83DED3}" dt="2025-09-01T18:13:02.840" v="292" actId="1076"/>
          <ac:spMkLst>
            <pc:docMk/>
            <pc:sldMk cId="1737078795" sldId="327"/>
            <ac:spMk id="17" creationId="{86B906DD-0898-D2B6-27D7-E74C9AF65803}"/>
          </ac:spMkLst>
        </pc:spChg>
      </pc:sldChg>
      <pc:sldChg chg="add">
        <pc:chgData name="Guenaydin, Emre (DI PA DCP R&amp;D 4)" userId="0752af43-3f02-4f08-8635-161ff9960b0a" providerId="ADAL" clId="{DEAB31D1-76DB-4696-BE75-95AF2F83DED3}" dt="2025-09-01T18:14:11.517" v="293"/>
        <pc:sldMkLst>
          <pc:docMk/>
          <pc:sldMk cId="2679484617" sldId="3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633c9ab0c4_0_1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633c9ab0c4_0_1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4103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6ed14bd43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6ed14bd43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2403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0" name="Google Shape;2460;g6eb6eca567_0_1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1" name="Google Shape;2461;g6eb6eca567_0_1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7d42eb04ec_2_8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7d42eb04ec_2_8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095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" name="Google Shape;2624;g6347246601_1_15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5" name="Google Shape;2625;g6347246601_1_15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55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>
            <a:spLocks noGrp="1"/>
          </p:cNvSpPr>
          <p:nvPr>
            <p:ph type="title"/>
          </p:nvPr>
        </p:nvSpPr>
        <p:spPr>
          <a:xfrm>
            <a:off x="912058" y="50427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body" idx="1"/>
          </p:nvPr>
        </p:nvSpPr>
        <p:spPr>
          <a:xfrm>
            <a:off x="914400" y="1281475"/>
            <a:ext cx="7299900" cy="31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3640916" y="4939133"/>
            <a:ext cx="3036" cy="2077"/>
          </a:xfrm>
          <a:custGeom>
            <a:avLst/>
            <a:gdLst/>
            <a:ahLst/>
            <a:cxnLst/>
            <a:rect l="l" t="t" r="r" b="b"/>
            <a:pathLst>
              <a:path w="39" h="39" extrusionOk="0">
                <a:moveTo>
                  <a:pt x="39" y="38"/>
                </a:moveTo>
                <a:lnTo>
                  <a:pt x="39" y="38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"/>
          <p:cNvSpPr/>
          <p:nvPr/>
        </p:nvSpPr>
        <p:spPr>
          <a:xfrm>
            <a:off x="7667903" y="-136207"/>
            <a:ext cx="1600774" cy="1383657"/>
          </a:xfrm>
          <a:custGeom>
            <a:avLst/>
            <a:gdLst/>
            <a:ahLst/>
            <a:cxnLst/>
            <a:rect l="l" t="t" r="r" b="b"/>
            <a:pathLst>
              <a:path w="29956" h="25893" extrusionOk="0">
                <a:moveTo>
                  <a:pt x="1594" y="1"/>
                </a:moveTo>
                <a:cubicBezTo>
                  <a:pt x="501" y="1468"/>
                  <a:pt x="0" y="3372"/>
                  <a:pt x="269" y="5183"/>
                </a:cubicBezTo>
                <a:cubicBezTo>
                  <a:pt x="566" y="7212"/>
                  <a:pt x="1811" y="9079"/>
                  <a:pt x="3570" y="10130"/>
                </a:cubicBezTo>
                <a:cubicBezTo>
                  <a:pt x="7155" y="12276"/>
                  <a:pt x="12261" y="11003"/>
                  <a:pt x="15412" y="13748"/>
                </a:cubicBezTo>
                <a:cubicBezTo>
                  <a:pt x="17755" y="15785"/>
                  <a:pt x="18105" y="19274"/>
                  <a:pt x="19798" y="21873"/>
                </a:cubicBezTo>
                <a:cubicBezTo>
                  <a:pt x="21137" y="23924"/>
                  <a:pt x="23357" y="25377"/>
                  <a:pt x="25773" y="25778"/>
                </a:cubicBezTo>
                <a:cubicBezTo>
                  <a:pt x="26239" y="25855"/>
                  <a:pt x="26710" y="25892"/>
                  <a:pt x="27182" y="25892"/>
                </a:cubicBezTo>
                <a:cubicBezTo>
                  <a:pt x="28121" y="25892"/>
                  <a:pt x="29060" y="25743"/>
                  <a:pt x="29956" y="25456"/>
                </a:cubicBezTo>
                <a:lnTo>
                  <a:pt x="29956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" name="Google Shape;93;p4"/>
          <p:cNvGrpSpPr/>
          <p:nvPr userDrawn="1"/>
        </p:nvGrpSpPr>
        <p:grpSpPr>
          <a:xfrm>
            <a:off x="-37819" y="3229639"/>
            <a:ext cx="2675357" cy="2257274"/>
            <a:chOff x="-37819" y="3229639"/>
            <a:chExt cx="2675357" cy="2257274"/>
          </a:xfrm>
        </p:grpSpPr>
        <p:sp>
          <p:nvSpPr>
            <p:cNvPr id="94" name="Google Shape;94;p4"/>
            <p:cNvSpPr/>
            <p:nvPr/>
          </p:nvSpPr>
          <p:spPr>
            <a:xfrm>
              <a:off x="-37819" y="3229639"/>
              <a:ext cx="642083" cy="720261"/>
            </a:xfrm>
            <a:custGeom>
              <a:avLst/>
              <a:gdLst/>
              <a:ahLst/>
              <a:cxnLst/>
              <a:rect l="l" t="t" r="r" b="b"/>
              <a:pathLst>
                <a:path w="8249" h="13525" extrusionOk="0">
                  <a:moveTo>
                    <a:pt x="1" y="1"/>
                  </a:moveTo>
                  <a:lnTo>
                    <a:pt x="1" y="13149"/>
                  </a:lnTo>
                  <a:cubicBezTo>
                    <a:pt x="904" y="13390"/>
                    <a:pt x="1832" y="13525"/>
                    <a:pt x="2764" y="13525"/>
                  </a:cubicBezTo>
                  <a:cubicBezTo>
                    <a:pt x="2962" y="13525"/>
                    <a:pt x="3161" y="13519"/>
                    <a:pt x="3359" y="13506"/>
                  </a:cubicBezTo>
                  <a:cubicBezTo>
                    <a:pt x="4938" y="13408"/>
                    <a:pt x="6513" y="12870"/>
                    <a:pt x="7795" y="11950"/>
                  </a:cubicBezTo>
                  <a:cubicBezTo>
                    <a:pt x="8032" y="10960"/>
                    <a:pt x="8211" y="9965"/>
                    <a:pt x="8220" y="8961"/>
                  </a:cubicBezTo>
                  <a:cubicBezTo>
                    <a:pt x="8248" y="6263"/>
                    <a:pt x="6970" y="3580"/>
                    <a:pt x="4858" y="1896"/>
                  </a:cubicBezTo>
                  <a:cubicBezTo>
                    <a:pt x="3476" y="797"/>
                    <a:pt x="1760" y="14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-37819" y="3866020"/>
              <a:ext cx="2675357" cy="1620893"/>
            </a:xfrm>
            <a:custGeom>
              <a:avLst/>
              <a:gdLst/>
              <a:ahLst/>
              <a:cxnLst/>
              <a:rect l="l" t="t" r="r" b="b"/>
              <a:pathLst>
                <a:path w="34371" h="30437" extrusionOk="0">
                  <a:moveTo>
                    <a:pt x="7795" y="0"/>
                  </a:moveTo>
                  <a:lnTo>
                    <a:pt x="7795" y="0"/>
                  </a:lnTo>
                  <a:cubicBezTo>
                    <a:pt x="6513" y="920"/>
                    <a:pt x="4938" y="1458"/>
                    <a:pt x="3359" y="1556"/>
                  </a:cubicBezTo>
                  <a:cubicBezTo>
                    <a:pt x="3161" y="1569"/>
                    <a:pt x="2962" y="1575"/>
                    <a:pt x="2764" y="1575"/>
                  </a:cubicBezTo>
                  <a:cubicBezTo>
                    <a:pt x="1832" y="1575"/>
                    <a:pt x="904" y="1440"/>
                    <a:pt x="1" y="1199"/>
                  </a:cubicBezTo>
                  <a:lnTo>
                    <a:pt x="1" y="30437"/>
                  </a:lnTo>
                  <a:lnTo>
                    <a:pt x="33058" y="30437"/>
                  </a:lnTo>
                  <a:cubicBezTo>
                    <a:pt x="33441" y="29682"/>
                    <a:pt x="33737" y="28895"/>
                    <a:pt x="33874" y="28051"/>
                  </a:cubicBezTo>
                  <a:cubicBezTo>
                    <a:pt x="34370" y="24967"/>
                    <a:pt x="32507" y="21872"/>
                    <a:pt x="29965" y="20052"/>
                  </a:cubicBezTo>
                  <a:cubicBezTo>
                    <a:pt x="27419" y="18237"/>
                    <a:pt x="24297" y="17464"/>
                    <a:pt x="21231" y="16836"/>
                  </a:cubicBezTo>
                  <a:cubicBezTo>
                    <a:pt x="18166" y="16209"/>
                    <a:pt x="15030" y="15681"/>
                    <a:pt x="12248" y="14252"/>
                  </a:cubicBezTo>
                  <a:cubicBezTo>
                    <a:pt x="9465" y="12828"/>
                    <a:pt x="7037" y="10305"/>
                    <a:pt x="6622" y="7206"/>
                  </a:cubicBezTo>
                  <a:cubicBezTo>
                    <a:pt x="6296" y="4777"/>
                    <a:pt x="7216" y="2405"/>
                    <a:pt x="77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10220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>
          <a:xfrm>
            <a:off x="4572000" y="1697008"/>
            <a:ext cx="3660900" cy="8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subTitle" idx="1"/>
          </p:nvPr>
        </p:nvSpPr>
        <p:spPr>
          <a:xfrm>
            <a:off x="4573650" y="2589965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7" name="Google Shape;127;p7"/>
          <p:cNvGrpSpPr/>
          <p:nvPr/>
        </p:nvGrpSpPr>
        <p:grpSpPr>
          <a:xfrm>
            <a:off x="-1204808" y="-74100"/>
            <a:ext cx="7231283" cy="5464048"/>
            <a:chOff x="-1204808" y="-74100"/>
            <a:chExt cx="7231283" cy="5464048"/>
          </a:xfrm>
        </p:grpSpPr>
        <p:sp>
          <p:nvSpPr>
            <p:cNvPr id="128" name="Google Shape;128;p7"/>
            <p:cNvSpPr/>
            <p:nvPr/>
          </p:nvSpPr>
          <p:spPr>
            <a:xfrm rot="10800000">
              <a:off x="4153341" y="4476950"/>
              <a:ext cx="1156796" cy="708608"/>
            </a:xfrm>
            <a:custGeom>
              <a:avLst/>
              <a:gdLst/>
              <a:ahLst/>
              <a:cxnLst/>
              <a:rect l="l" t="t" r="r" b="b"/>
              <a:pathLst>
                <a:path w="15223" h="8282" extrusionOk="0">
                  <a:moveTo>
                    <a:pt x="0" y="1"/>
                  </a:moveTo>
                  <a:cubicBezTo>
                    <a:pt x="1891" y="2425"/>
                    <a:pt x="4014" y="4641"/>
                    <a:pt x="6636" y="6221"/>
                  </a:cubicBezTo>
                  <a:cubicBezTo>
                    <a:pt x="8786" y="7515"/>
                    <a:pt x="11353" y="8281"/>
                    <a:pt x="13851" y="8281"/>
                  </a:cubicBezTo>
                  <a:cubicBezTo>
                    <a:pt x="14312" y="8281"/>
                    <a:pt x="14770" y="8255"/>
                    <a:pt x="15223" y="8202"/>
                  </a:cubicBezTo>
                  <a:cubicBezTo>
                    <a:pt x="14696" y="5500"/>
                    <a:pt x="14653" y="2713"/>
                    <a:pt x="151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 rot="10800000">
              <a:off x="395212" y="361343"/>
              <a:ext cx="3758237" cy="4824215"/>
            </a:xfrm>
            <a:custGeom>
              <a:avLst/>
              <a:gdLst/>
              <a:ahLst/>
              <a:cxnLst/>
              <a:rect l="l" t="t" r="r" b="b"/>
              <a:pathLst>
                <a:path w="49457" h="56384" extrusionOk="0">
                  <a:moveTo>
                    <a:pt x="26052" y="1"/>
                  </a:moveTo>
                  <a:cubicBezTo>
                    <a:pt x="26452" y="1670"/>
                    <a:pt x="26646" y="3363"/>
                    <a:pt x="26302" y="5033"/>
                  </a:cubicBezTo>
                  <a:cubicBezTo>
                    <a:pt x="25788" y="7540"/>
                    <a:pt x="23582" y="9869"/>
                    <a:pt x="21120" y="9869"/>
                  </a:cubicBezTo>
                  <a:cubicBezTo>
                    <a:pt x="20849" y="9869"/>
                    <a:pt x="20574" y="9841"/>
                    <a:pt x="20299" y="9782"/>
                  </a:cubicBezTo>
                  <a:cubicBezTo>
                    <a:pt x="18318" y="9357"/>
                    <a:pt x="16978" y="7566"/>
                    <a:pt x="15743" y="5957"/>
                  </a:cubicBezTo>
                  <a:cubicBezTo>
                    <a:pt x="14512" y="4345"/>
                    <a:pt x="12946" y="2661"/>
                    <a:pt x="10918" y="2610"/>
                  </a:cubicBezTo>
                  <a:cubicBezTo>
                    <a:pt x="10884" y="2609"/>
                    <a:pt x="10851" y="2608"/>
                    <a:pt x="10817" y="2608"/>
                  </a:cubicBezTo>
                  <a:cubicBezTo>
                    <a:pt x="8301" y="2608"/>
                    <a:pt x="6557" y="5052"/>
                    <a:pt x="4495" y="6523"/>
                  </a:cubicBezTo>
                  <a:cubicBezTo>
                    <a:pt x="3156" y="7481"/>
                    <a:pt x="1609" y="8014"/>
                    <a:pt x="1" y="8202"/>
                  </a:cubicBezTo>
                  <a:cubicBezTo>
                    <a:pt x="1307" y="14936"/>
                    <a:pt x="5566" y="21137"/>
                    <a:pt x="11645" y="24368"/>
                  </a:cubicBezTo>
                  <a:cubicBezTo>
                    <a:pt x="14611" y="25938"/>
                    <a:pt x="17888" y="26839"/>
                    <a:pt x="20906" y="28306"/>
                  </a:cubicBezTo>
                  <a:cubicBezTo>
                    <a:pt x="23929" y="29773"/>
                    <a:pt x="26816" y="31984"/>
                    <a:pt x="27952" y="35139"/>
                  </a:cubicBezTo>
                  <a:cubicBezTo>
                    <a:pt x="29456" y="39313"/>
                    <a:pt x="27580" y="44118"/>
                    <a:pt x="29014" y="48315"/>
                  </a:cubicBezTo>
                  <a:cubicBezTo>
                    <a:pt x="30163" y="51696"/>
                    <a:pt x="33276" y="54050"/>
                    <a:pt x="36534" y="55507"/>
                  </a:cubicBezTo>
                  <a:cubicBezTo>
                    <a:pt x="37276" y="55837"/>
                    <a:pt x="38034" y="56129"/>
                    <a:pt x="38804" y="56384"/>
                  </a:cubicBezTo>
                  <a:cubicBezTo>
                    <a:pt x="40256" y="54366"/>
                    <a:pt x="42058" y="52612"/>
                    <a:pt x="43741" y="50772"/>
                  </a:cubicBezTo>
                  <a:cubicBezTo>
                    <a:pt x="45645" y="48688"/>
                    <a:pt x="47443" y="46400"/>
                    <a:pt x="48277" y="43708"/>
                  </a:cubicBezTo>
                  <a:cubicBezTo>
                    <a:pt x="49456" y="39897"/>
                    <a:pt x="48551" y="35728"/>
                    <a:pt x="46985" y="32059"/>
                  </a:cubicBezTo>
                  <a:cubicBezTo>
                    <a:pt x="45419" y="28391"/>
                    <a:pt x="43207" y="25028"/>
                    <a:pt x="41614" y="21374"/>
                  </a:cubicBezTo>
                  <a:cubicBezTo>
                    <a:pt x="40015" y="17713"/>
                    <a:pt x="39048" y="13573"/>
                    <a:pt x="40138" y="9734"/>
                  </a:cubicBezTo>
                  <a:cubicBezTo>
                    <a:pt x="41397" y="5298"/>
                    <a:pt x="45151" y="2100"/>
                    <a:pt x="49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 rot="10800000">
              <a:off x="2128619" y="4341080"/>
              <a:ext cx="2068144" cy="844477"/>
            </a:xfrm>
            <a:custGeom>
              <a:avLst/>
              <a:gdLst/>
              <a:ahLst/>
              <a:cxnLst/>
              <a:rect l="l" t="t" r="r" b="b"/>
              <a:pathLst>
                <a:path w="27216" h="9870" extrusionOk="0">
                  <a:moveTo>
                    <a:pt x="501" y="1"/>
                  </a:moveTo>
                  <a:cubicBezTo>
                    <a:pt x="1" y="2713"/>
                    <a:pt x="44" y="5500"/>
                    <a:pt x="571" y="8202"/>
                  </a:cubicBezTo>
                  <a:cubicBezTo>
                    <a:pt x="2179" y="8014"/>
                    <a:pt x="3726" y="7481"/>
                    <a:pt x="5065" y="6523"/>
                  </a:cubicBezTo>
                  <a:cubicBezTo>
                    <a:pt x="7127" y="5052"/>
                    <a:pt x="8871" y="2608"/>
                    <a:pt x="11387" y="2608"/>
                  </a:cubicBezTo>
                  <a:cubicBezTo>
                    <a:pt x="11421" y="2608"/>
                    <a:pt x="11454" y="2609"/>
                    <a:pt x="11488" y="2610"/>
                  </a:cubicBezTo>
                  <a:cubicBezTo>
                    <a:pt x="13516" y="2661"/>
                    <a:pt x="15082" y="4345"/>
                    <a:pt x="16313" y="5957"/>
                  </a:cubicBezTo>
                  <a:cubicBezTo>
                    <a:pt x="17548" y="7566"/>
                    <a:pt x="18888" y="9357"/>
                    <a:pt x="20869" y="9782"/>
                  </a:cubicBezTo>
                  <a:cubicBezTo>
                    <a:pt x="21144" y="9841"/>
                    <a:pt x="21419" y="9869"/>
                    <a:pt x="21690" y="9869"/>
                  </a:cubicBezTo>
                  <a:cubicBezTo>
                    <a:pt x="24152" y="9869"/>
                    <a:pt x="26358" y="7540"/>
                    <a:pt x="26872" y="5033"/>
                  </a:cubicBezTo>
                  <a:cubicBezTo>
                    <a:pt x="27216" y="3363"/>
                    <a:pt x="27022" y="1670"/>
                    <a:pt x="26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 rot="10800000">
              <a:off x="2356486" y="-55043"/>
              <a:ext cx="2800232" cy="1123659"/>
            </a:xfrm>
            <a:custGeom>
              <a:avLst/>
              <a:gdLst/>
              <a:ahLst/>
              <a:cxn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 rot="10800000">
              <a:off x="-764693" y="248660"/>
              <a:ext cx="1969585" cy="4936898"/>
            </a:xfrm>
            <a:custGeom>
              <a:avLst/>
              <a:gdLst/>
              <a:ahLst/>
              <a:cxnLst/>
              <a:rect l="l" t="t" r="r" b="b"/>
              <a:pathLst>
                <a:path w="25919" h="57701" extrusionOk="0">
                  <a:moveTo>
                    <a:pt x="10540" y="1"/>
                  </a:moveTo>
                  <a:cubicBezTo>
                    <a:pt x="6348" y="2100"/>
                    <a:pt x="2594" y="5298"/>
                    <a:pt x="1335" y="9734"/>
                  </a:cubicBezTo>
                  <a:cubicBezTo>
                    <a:pt x="245" y="13573"/>
                    <a:pt x="1212" y="17713"/>
                    <a:pt x="2811" y="21374"/>
                  </a:cubicBezTo>
                  <a:cubicBezTo>
                    <a:pt x="4404" y="25028"/>
                    <a:pt x="6616" y="28391"/>
                    <a:pt x="8182" y="32059"/>
                  </a:cubicBezTo>
                  <a:cubicBezTo>
                    <a:pt x="9748" y="35728"/>
                    <a:pt x="10653" y="39897"/>
                    <a:pt x="9474" y="43708"/>
                  </a:cubicBezTo>
                  <a:cubicBezTo>
                    <a:pt x="8640" y="46400"/>
                    <a:pt x="6842" y="48688"/>
                    <a:pt x="4938" y="50772"/>
                  </a:cubicBezTo>
                  <a:cubicBezTo>
                    <a:pt x="3255" y="52612"/>
                    <a:pt x="1453" y="54366"/>
                    <a:pt x="1" y="56384"/>
                  </a:cubicBezTo>
                  <a:cubicBezTo>
                    <a:pt x="2642" y="57263"/>
                    <a:pt x="5429" y="57701"/>
                    <a:pt x="8215" y="57701"/>
                  </a:cubicBezTo>
                  <a:cubicBezTo>
                    <a:pt x="12497" y="57701"/>
                    <a:pt x="16780" y="56668"/>
                    <a:pt x="20543" y="54620"/>
                  </a:cubicBezTo>
                  <a:cubicBezTo>
                    <a:pt x="22504" y="53554"/>
                    <a:pt x="24311" y="52224"/>
                    <a:pt x="25919" y="50683"/>
                  </a:cubicBezTo>
                  <a:lnTo>
                    <a:pt x="259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 rot="10800000">
              <a:off x="2068004" y="-55044"/>
              <a:ext cx="3958471" cy="1281175"/>
            </a:xfrm>
            <a:custGeom>
              <a:avLst/>
              <a:gdLst/>
              <a:ahLst/>
              <a:cxnLst/>
              <a:rect l="l" t="t" r="r" b="b"/>
              <a:pathLst>
                <a:path w="52092" h="14974" extrusionOk="0">
                  <a:moveTo>
                    <a:pt x="10073" y="5769"/>
                  </a:moveTo>
                  <a:cubicBezTo>
                    <a:pt x="7479" y="5769"/>
                    <a:pt x="4891" y="6731"/>
                    <a:pt x="3028" y="8466"/>
                  </a:cubicBezTo>
                  <a:cubicBezTo>
                    <a:pt x="1213" y="10159"/>
                    <a:pt x="137" y="12540"/>
                    <a:pt x="0" y="14974"/>
                  </a:cubicBezTo>
                  <a:lnTo>
                    <a:pt x="11446" y="14974"/>
                  </a:lnTo>
                  <a:cubicBezTo>
                    <a:pt x="12158" y="12102"/>
                    <a:pt x="13582" y="9408"/>
                    <a:pt x="15534" y="7183"/>
                  </a:cubicBezTo>
                  <a:cubicBezTo>
                    <a:pt x="14502" y="6711"/>
                    <a:pt x="13450" y="6278"/>
                    <a:pt x="12337" y="6023"/>
                  </a:cubicBezTo>
                  <a:cubicBezTo>
                    <a:pt x="11597" y="5853"/>
                    <a:pt x="10833" y="5769"/>
                    <a:pt x="10073" y="5769"/>
                  </a:cubicBezTo>
                  <a:close/>
                  <a:moveTo>
                    <a:pt x="45074" y="1"/>
                  </a:moveTo>
                  <a:cubicBezTo>
                    <a:pt x="43566" y="1"/>
                    <a:pt x="41995" y="486"/>
                    <a:pt x="40619" y="1128"/>
                  </a:cubicBezTo>
                  <a:cubicBezTo>
                    <a:pt x="37595" y="2533"/>
                    <a:pt x="34973" y="4604"/>
                    <a:pt x="32144" y="6344"/>
                  </a:cubicBezTo>
                  <a:cubicBezTo>
                    <a:pt x="32964" y="7452"/>
                    <a:pt x="33822" y="8509"/>
                    <a:pt x="35001" y="9182"/>
                  </a:cubicBezTo>
                  <a:cubicBezTo>
                    <a:pt x="37124" y="10394"/>
                    <a:pt x="39736" y="10065"/>
                    <a:pt x="42179" y="10168"/>
                  </a:cubicBezTo>
                  <a:cubicBezTo>
                    <a:pt x="44617" y="10272"/>
                    <a:pt x="47447" y="11215"/>
                    <a:pt x="48126" y="13563"/>
                  </a:cubicBezTo>
                  <a:cubicBezTo>
                    <a:pt x="48258" y="14021"/>
                    <a:pt x="48291" y="14497"/>
                    <a:pt x="48296" y="14974"/>
                  </a:cubicBezTo>
                  <a:lnTo>
                    <a:pt x="51884" y="14974"/>
                  </a:lnTo>
                  <a:cubicBezTo>
                    <a:pt x="52092" y="11470"/>
                    <a:pt x="51993" y="7956"/>
                    <a:pt x="50790" y="4670"/>
                  </a:cubicBezTo>
                  <a:cubicBezTo>
                    <a:pt x="50211" y="3085"/>
                    <a:pt x="49299" y="1505"/>
                    <a:pt x="47791" y="661"/>
                  </a:cubicBezTo>
                  <a:cubicBezTo>
                    <a:pt x="46951" y="194"/>
                    <a:pt x="46027" y="1"/>
                    <a:pt x="45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 rot="10800000">
              <a:off x="2356486" y="-55039"/>
              <a:ext cx="2800232" cy="738468"/>
            </a:xfrm>
            <a:custGeom>
              <a:avLst/>
              <a:gdLst/>
              <a:ahLst/>
              <a:cxnLst/>
              <a:rect l="l" t="t" r="r" b="b"/>
              <a:pathLst>
                <a:path w="36850" h="8631" extrusionOk="0">
                  <a:moveTo>
                    <a:pt x="20698" y="1"/>
                  </a:moveTo>
                  <a:cubicBezTo>
                    <a:pt x="20434" y="166"/>
                    <a:pt x="20169" y="321"/>
                    <a:pt x="19905" y="477"/>
                  </a:cubicBezTo>
                  <a:cubicBezTo>
                    <a:pt x="17354" y="1968"/>
                    <a:pt x="14431" y="3137"/>
                    <a:pt x="11488" y="3137"/>
                  </a:cubicBezTo>
                  <a:cubicBezTo>
                    <a:pt x="10814" y="3137"/>
                    <a:pt x="10134" y="3076"/>
                    <a:pt x="9460" y="2943"/>
                  </a:cubicBezTo>
                  <a:cubicBezTo>
                    <a:pt x="7564" y="2566"/>
                    <a:pt x="5847" y="1642"/>
                    <a:pt x="4088" y="840"/>
                  </a:cubicBezTo>
                  <a:cubicBezTo>
                    <a:pt x="2136" y="3065"/>
                    <a:pt x="712" y="5759"/>
                    <a:pt x="0" y="8631"/>
                  </a:cubicBezTo>
                  <a:lnTo>
                    <a:pt x="36850" y="8631"/>
                  </a:lnTo>
                  <a:cubicBezTo>
                    <a:pt x="36845" y="8154"/>
                    <a:pt x="36812" y="7678"/>
                    <a:pt x="36680" y="7220"/>
                  </a:cubicBezTo>
                  <a:cubicBezTo>
                    <a:pt x="36001" y="4872"/>
                    <a:pt x="33171" y="3929"/>
                    <a:pt x="30733" y="3825"/>
                  </a:cubicBezTo>
                  <a:cubicBezTo>
                    <a:pt x="28290" y="3722"/>
                    <a:pt x="25678" y="4051"/>
                    <a:pt x="23555" y="2839"/>
                  </a:cubicBezTo>
                  <a:cubicBezTo>
                    <a:pt x="22376" y="2166"/>
                    <a:pt x="21518" y="1109"/>
                    <a:pt x="206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 rot="10800000">
              <a:off x="874085" y="729362"/>
              <a:ext cx="1115229" cy="140138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 rot="10800000">
              <a:off x="-764698" y="-55041"/>
              <a:ext cx="2149149" cy="904284"/>
            </a:xfrm>
            <a:custGeom>
              <a:avLst/>
              <a:gdLst/>
              <a:ahLst/>
              <a:cxnLst/>
              <a:rect l="l" t="t" r="r" b="b"/>
              <a:pathLst>
                <a:path w="28282" h="10569" extrusionOk="0">
                  <a:moveTo>
                    <a:pt x="28282" y="1"/>
                  </a:moveTo>
                  <a:cubicBezTo>
                    <a:pt x="26674" y="1542"/>
                    <a:pt x="24867" y="2872"/>
                    <a:pt x="22906" y="3938"/>
                  </a:cubicBezTo>
                  <a:cubicBezTo>
                    <a:pt x="19143" y="5986"/>
                    <a:pt x="14860" y="7019"/>
                    <a:pt x="10578" y="7019"/>
                  </a:cubicBezTo>
                  <a:cubicBezTo>
                    <a:pt x="7792" y="7019"/>
                    <a:pt x="5005" y="6581"/>
                    <a:pt x="2364" y="5702"/>
                  </a:cubicBezTo>
                  <a:cubicBezTo>
                    <a:pt x="2170" y="5966"/>
                    <a:pt x="1986" y="6235"/>
                    <a:pt x="1807" y="6513"/>
                  </a:cubicBezTo>
                  <a:cubicBezTo>
                    <a:pt x="1005" y="7754"/>
                    <a:pt x="359" y="9135"/>
                    <a:pt x="0" y="10569"/>
                  </a:cubicBezTo>
                  <a:lnTo>
                    <a:pt x="28282" y="10569"/>
                  </a:lnTo>
                  <a:lnTo>
                    <a:pt x="282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7" name="Google Shape;137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204808" y="1697000"/>
              <a:ext cx="4162461" cy="3692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068798" y="-74100"/>
              <a:ext cx="4575068" cy="12811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48">
          <p15:clr>
            <a:srgbClr val="FA7B17"/>
          </p15:clr>
        </p15:guide>
        <p15:guide id="2" pos="2206">
          <p15:clr>
            <a:srgbClr val="FA7B17"/>
          </p15:clr>
        </p15:guide>
        <p15:guide id="3" pos="1765">
          <p15:clr>
            <a:srgbClr val="FA7B17"/>
          </p15:clr>
        </p15:guide>
        <p15:guide id="4" orient="horz" pos="1250">
          <p15:clr>
            <a:srgbClr val="FA7B17"/>
          </p15:clr>
        </p15:guide>
        <p15:guide id="5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>
            <a:spLocks noGrp="1"/>
          </p:cNvSpPr>
          <p:nvPr>
            <p:ph type="subTitle" idx="1"/>
          </p:nvPr>
        </p:nvSpPr>
        <p:spPr>
          <a:xfrm flipH="1">
            <a:off x="2894200" y="3121150"/>
            <a:ext cx="3525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ctrTitle"/>
          </p:nvPr>
        </p:nvSpPr>
        <p:spPr>
          <a:xfrm flipH="1">
            <a:off x="668300" y="2732350"/>
            <a:ext cx="79773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subTitle" idx="2"/>
          </p:nvPr>
        </p:nvSpPr>
        <p:spPr>
          <a:xfrm flipH="1">
            <a:off x="914550" y="3108302"/>
            <a:ext cx="7299900" cy="3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ctrTitle" idx="3"/>
          </p:nvPr>
        </p:nvSpPr>
        <p:spPr>
          <a:xfrm flipH="1">
            <a:off x="914250" y="2579950"/>
            <a:ext cx="72999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title" idx="4" hasCustomPrompt="1"/>
          </p:nvPr>
        </p:nvSpPr>
        <p:spPr>
          <a:xfrm>
            <a:off x="2691300" y="1948575"/>
            <a:ext cx="3734100" cy="62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r>
              <a:t>xx%</a:t>
            </a:r>
          </a:p>
        </p:txBody>
      </p:sp>
      <p:sp>
        <p:nvSpPr>
          <p:cNvPr id="160" name="Google Shape;160;p9"/>
          <p:cNvSpPr/>
          <p:nvPr/>
        </p:nvSpPr>
        <p:spPr>
          <a:xfrm>
            <a:off x="0" y="-76200"/>
            <a:ext cx="2668237" cy="1145841"/>
          </a:xfrm>
          <a:custGeom>
            <a:avLst/>
            <a:gdLst/>
            <a:ahLst/>
            <a:cxnLst/>
            <a:rect l="l" t="t" r="r" b="b"/>
            <a:pathLst>
              <a:path w="40411" h="17354" extrusionOk="0">
                <a:moveTo>
                  <a:pt x="1" y="1"/>
                </a:moveTo>
                <a:lnTo>
                  <a:pt x="1" y="15907"/>
                </a:lnTo>
                <a:cubicBezTo>
                  <a:pt x="65" y="15937"/>
                  <a:pt x="126" y="15971"/>
                  <a:pt x="191" y="16002"/>
                </a:cubicBezTo>
                <a:cubicBezTo>
                  <a:pt x="2158" y="16904"/>
                  <a:pt x="4321" y="17353"/>
                  <a:pt x="6484" y="17353"/>
                </a:cubicBezTo>
                <a:cubicBezTo>
                  <a:pt x="8846" y="17353"/>
                  <a:pt x="11208" y="16818"/>
                  <a:pt x="13317" y="15753"/>
                </a:cubicBezTo>
                <a:cubicBezTo>
                  <a:pt x="16309" y="14240"/>
                  <a:pt x="18696" y="11792"/>
                  <a:pt x="21282" y="9658"/>
                </a:cubicBezTo>
                <a:cubicBezTo>
                  <a:pt x="23867" y="7523"/>
                  <a:pt x="26889" y="5608"/>
                  <a:pt x="30241" y="5523"/>
                </a:cubicBezTo>
                <a:cubicBezTo>
                  <a:pt x="30334" y="5520"/>
                  <a:pt x="30427" y="5519"/>
                  <a:pt x="30520" y="5519"/>
                </a:cubicBezTo>
                <a:cubicBezTo>
                  <a:pt x="31256" y="5519"/>
                  <a:pt x="32006" y="5597"/>
                  <a:pt x="32756" y="5673"/>
                </a:cubicBezTo>
                <a:cubicBezTo>
                  <a:pt x="33509" y="5749"/>
                  <a:pt x="34261" y="5826"/>
                  <a:pt x="34992" y="5826"/>
                </a:cubicBezTo>
                <a:cubicBezTo>
                  <a:pt x="36016" y="5826"/>
                  <a:pt x="37001" y="5676"/>
                  <a:pt x="37897" y="5165"/>
                </a:cubicBezTo>
                <a:cubicBezTo>
                  <a:pt x="39627" y="4177"/>
                  <a:pt x="40411" y="1858"/>
                  <a:pt x="3974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9"/>
          <p:cNvSpPr/>
          <p:nvPr/>
        </p:nvSpPr>
        <p:spPr>
          <a:xfrm>
            <a:off x="0" y="-76200"/>
            <a:ext cx="4572074" cy="247402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" name="Google Shape;162;p9"/>
          <p:cNvGrpSpPr/>
          <p:nvPr/>
        </p:nvGrpSpPr>
        <p:grpSpPr>
          <a:xfrm>
            <a:off x="-40223" y="-142013"/>
            <a:ext cx="1291147" cy="2218459"/>
            <a:chOff x="4895725" y="2485200"/>
            <a:chExt cx="464525" cy="744050"/>
          </a:xfrm>
        </p:grpSpPr>
        <p:sp>
          <p:nvSpPr>
            <p:cNvPr id="163" name="Google Shape;163;p9"/>
            <p:cNvSpPr/>
            <p:nvPr/>
          </p:nvSpPr>
          <p:spPr>
            <a:xfrm>
              <a:off x="4896150" y="2564650"/>
              <a:ext cx="407475" cy="415225"/>
            </a:xfrm>
            <a:custGeom>
              <a:avLst/>
              <a:gdLst/>
              <a:ahLst/>
              <a:cxnLst/>
              <a:rect l="l" t="t" r="r" b="b"/>
              <a:pathLst>
                <a:path w="16299" h="16609" extrusionOk="0">
                  <a:moveTo>
                    <a:pt x="1" y="0"/>
                  </a:moveTo>
                  <a:lnTo>
                    <a:pt x="4" y="314"/>
                  </a:lnTo>
                  <a:lnTo>
                    <a:pt x="6817" y="7128"/>
                  </a:lnTo>
                  <a:lnTo>
                    <a:pt x="6845" y="7155"/>
                  </a:lnTo>
                  <a:lnTo>
                    <a:pt x="6872" y="7182"/>
                  </a:lnTo>
                  <a:lnTo>
                    <a:pt x="14619" y="14928"/>
                  </a:lnTo>
                  <a:lnTo>
                    <a:pt x="14646" y="14956"/>
                  </a:lnTo>
                  <a:lnTo>
                    <a:pt x="16298" y="16609"/>
                  </a:lnTo>
                  <a:cubicBezTo>
                    <a:pt x="16298" y="16506"/>
                    <a:pt x="16298" y="16400"/>
                    <a:pt x="16295" y="16295"/>
                  </a:cubicBezTo>
                  <a:lnTo>
                    <a:pt x="14826" y="14826"/>
                  </a:lnTo>
                  <a:lnTo>
                    <a:pt x="14799" y="14799"/>
                  </a:lnTo>
                  <a:lnTo>
                    <a:pt x="7029" y="7025"/>
                  </a:lnTo>
                  <a:lnTo>
                    <a:pt x="7001" y="6998"/>
                  </a:lnTo>
                  <a:lnTo>
                    <a:pt x="6974" y="69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4896675" y="2643100"/>
              <a:ext cx="398000" cy="404125"/>
            </a:xfrm>
            <a:custGeom>
              <a:avLst/>
              <a:gdLst/>
              <a:ahLst/>
              <a:cxnLst/>
              <a:rect l="l" t="t" r="r" b="b"/>
              <a:pathLst>
                <a:path w="15920" h="16165" extrusionOk="0">
                  <a:moveTo>
                    <a:pt x="0" y="0"/>
                  </a:moveTo>
                  <a:lnTo>
                    <a:pt x="0" y="314"/>
                  </a:lnTo>
                  <a:lnTo>
                    <a:pt x="5236" y="5550"/>
                  </a:lnTo>
                  <a:lnTo>
                    <a:pt x="5263" y="5577"/>
                  </a:lnTo>
                  <a:lnTo>
                    <a:pt x="5291" y="5604"/>
                  </a:lnTo>
                  <a:lnTo>
                    <a:pt x="13038" y="13351"/>
                  </a:lnTo>
                  <a:lnTo>
                    <a:pt x="13065" y="13378"/>
                  </a:lnTo>
                  <a:lnTo>
                    <a:pt x="13092" y="13405"/>
                  </a:lnTo>
                  <a:lnTo>
                    <a:pt x="15848" y="16165"/>
                  </a:lnTo>
                  <a:cubicBezTo>
                    <a:pt x="15875" y="16083"/>
                    <a:pt x="15899" y="16005"/>
                    <a:pt x="15920" y="15923"/>
                  </a:cubicBezTo>
                  <a:lnTo>
                    <a:pt x="13245" y="13249"/>
                  </a:lnTo>
                  <a:lnTo>
                    <a:pt x="13218" y="13221"/>
                  </a:lnTo>
                  <a:lnTo>
                    <a:pt x="13194" y="13194"/>
                  </a:lnTo>
                  <a:lnTo>
                    <a:pt x="5447" y="5447"/>
                  </a:lnTo>
                  <a:lnTo>
                    <a:pt x="5420" y="5420"/>
                  </a:lnTo>
                  <a:lnTo>
                    <a:pt x="5393" y="5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4896400" y="2603925"/>
              <a:ext cx="405100" cy="411800"/>
            </a:xfrm>
            <a:custGeom>
              <a:avLst/>
              <a:gdLst/>
              <a:ahLst/>
              <a:cxnLst/>
              <a:rect l="l" t="t" r="r" b="b"/>
              <a:pathLst>
                <a:path w="16204" h="16472" extrusionOk="0">
                  <a:moveTo>
                    <a:pt x="0" y="0"/>
                  </a:moveTo>
                  <a:lnTo>
                    <a:pt x="4" y="313"/>
                  </a:lnTo>
                  <a:lnTo>
                    <a:pt x="6054" y="6364"/>
                  </a:lnTo>
                  <a:lnTo>
                    <a:pt x="6082" y="6391"/>
                  </a:lnTo>
                  <a:lnTo>
                    <a:pt x="13829" y="14138"/>
                  </a:lnTo>
                  <a:lnTo>
                    <a:pt x="13856" y="14165"/>
                  </a:lnTo>
                  <a:lnTo>
                    <a:pt x="16162" y="16472"/>
                  </a:lnTo>
                  <a:cubicBezTo>
                    <a:pt x="16176" y="16383"/>
                    <a:pt x="16189" y="16291"/>
                    <a:pt x="16203" y="16199"/>
                  </a:cubicBezTo>
                  <a:lnTo>
                    <a:pt x="14036" y="14036"/>
                  </a:lnTo>
                  <a:lnTo>
                    <a:pt x="14009" y="14008"/>
                  </a:lnTo>
                  <a:lnTo>
                    <a:pt x="13982" y="13981"/>
                  </a:lnTo>
                  <a:lnTo>
                    <a:pt x="6211" y="6207"/>
                  </a:lnTo>
                  <a:lnTo>
                    <a:pt x="6184" y="6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4898950" y="3035450"/>
              <a:ext cx="189175" cy="190300"/>
            </a:xfrm>
            <a:custGeom>
              <a:avLst/>
              <a:gdLst/>
              <a:ahLst/>
              <a:cxnLst/>
              <a:rect l="l" t="t" r="r" b="b"/>
              <a:pathLst>
                <a:path w="7567" h="7612" extrusionOk="0">
                  <a:moveTo>
                    <a:pt x="1" y="0"/>
                  </a:moveTo>
                  <a:lnTo>
                    <a:pt x="1" y="314"/>
                  </a:lnTo>
                  <a:lnTo>
                    <a:pt x="5145" y="5458"/>
                  </a:lnTo>
                  <a:lnTo>
                    <a:pt x="5172" y="5486"/>
                  </a:lnTo>
                  <a:lnTo>
                    <a:pt x="5200" y="5513"/>
                  </a:lnTo>
                  <a:lnTo>
                    <a:pt x="7298" y="7612"/>
                  </a:lnTo>
                  <a:cubicBezTo>
                    <a:pt x="7390" y="7598"/>
                    <a:pt x="7479" y="7584"/>
                    <a:pt x="7567" y="7567"/>
                  </a:cubicBezTo>
                  <a:lnTo>
                    <a:pt x="5356" y="5356"/>
                  </a:lnTo>
                  <a:lnTo>
                    <a:pt x="5329" y="5329"/>
                  </a:lnTo>
                  <a:lnTo>
                    <a:pt x="5302" y="53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4898025" y="2878500"/>
              <a:ext cx="300475" cy="303725"/>
            </a:xfrm>
            <a:custGeom>
              <a:avLst/>
              <a:gdLst/>
              <a:ahLst/>
              <a:cxnLst/>
              <a:rect l="l" t="t" r="r" b="b"/>
              <a:pathLst>
                <a:path w="12019" h="12149" extrusionOk="0">
                  <a:moveTo>
                    <a:pt x="0" y="0"/>
                  </a:moveTo>
                  <a:lnTo>
                    <a:pt x="4" y="314"/>
                  </a:lnTo>
                  <a:lnTo>
                    <a:pt x="528" y="841"/>
                  </a:lnTo>
                  <a:lnTo>
                    <a:pt x="556" y="869"/>
                  </a:lnTo>
                  <a:lnTo>
                    <a:pt x="8303" y="8616"/>
                  </a:lnTo>
                  <a:lnTo>
                    <a:pt x="8330" y="8643"/>
                  </a:lnTo>
                  <a:lnTo>
                    <a:pt x="8357" y="8670"/>
                  </a:lnTo>
                  <a:lnTo>
                    <a:pt x="11835" y="12149"/>
                  </a:lnTo>
                  <a:cubicBezTo>
                    <a:pt x="11896" y="12108"/>
                    <a:pt x="11962" y="12063"/>
                    <a:pt x="12019" y="12022"/>
                  </a:cubicBezTo>
                  <a:lnTo>
                    <a:pt x="8514" y="8514"/>
                  </a:lnTo>
                  <a:lnTo>
                    <a:pt x="8487" y="8486"/>
                  </a:lnTo>
                  <a:lnTo>
                    <a:pt x="8459" y="8459"/>
                  </a:lnTo>
                  <a:lnTo>
                    <a:pt x="712" y="712"/>
                  </a:lnTo>
                  <a:lnTo>
                    <a:pt x="685" y="685"/>
                  </a:lnTo>
                  <a:lnTo>
                    <a:pt x="658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4897600" y="2800050"/>
              <a:ext cx="341900" cy="345975"/>
            </a:xfrm>
            <a:custGeom>
              <a:avLst/>
              <a:gdLst/>
              <a:ahLst/>
              <a:cxnLst/>
              <a:rect l="l" t="t" r="r" b="b"/>
              <a:pathLst>
                <a:path w="13676" h="13839" extrusionOk="0">
                  <a:moveTo>
                    <a:pt x="1" y="1"/>
                  </a:moveTo>
                  <a:lnTo>
                    <a:pt x="1" y="314"/>
                  </a:lnTo>
                  <a:lnTo>
                    <a:pt x="2078" y="2392"/>
                  </a:lnTo>
                  <a:lnTo>
                    <a:pt x="2106" y="2419"/>
                  </a:lnTo>
                  <a:lnTo>
                    <a:pt x="2133" y="2446"/>
                  </a:lnTo>
                  <a:lnTo>
                    <a:pt x="9880" y="10193"/>
                  </a:lnTo>
                  <a:lnTo>
                    <a:pt x="9907" y="10221"/>
                  </a:lnTo>
                  <a:lnTo>
                    <a:pt x="13525" y="13839"/>
                  </a:lnTo>
                  <a:cubicBezTo>
                    <a:pt x="13576" y="13787"/>
                    <a:pt x="13627" y="13733"/>
                    <a:pt x="13675" y="13679"/>
                  </a:cubicBezTo>
                  <a:lnTo>
                    <a:pt x="10091" y="10091"/>
                  </a:lnTo>
                  <a:lnTo>
                    <a:pt x="10064" y="10064"/>
                  </a:lnTo>
                  <a:lnTo>
                    <a:pt x="2290" y="2290"/>
                  </a:lnTo>
                  <a:lnTo>
                    <a:pt x="2262" y="2262"/>
                  </a:lnTo>
                  <a:lnTo>
                    <a:pt x="2235" y="22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4897100" y="2721600"/>
              <a:ext cx="374750" cy="379700"/>
            </a:xfrm>
            <a:custGeom>
              <a:avLst/>
              <a:gdLst/>
              <a:ahLst/>
              <a:cxnLst/>
              <a:rect l="l" t="t" r="r" b="b"/>
              <a:pathLst>
                <a:path w="14990" h="15188" extrusionOk="0">
                  <a:moveTo>
                    <a:pt x="0" y="1"/>
                  </a:moveTo>
                  <a:lnTo>
                    <a:pt x="4" y="315"/>
                  </a:lnTo>
                  <a:lnTo>
                    <a:pt x="3659" y="3970"/>
                  </a:lnTo>
                  <a:lnTo>
                    <a:pt x="3686" y="3997"/>
                  </a:lnTo>
                  <a:lnTo>
                    <a:pt x="11460" y="11771"/>
                  </a:lnTo>
                  <a:lnTo>
                    <a:pt x="11488" y="11798"/>
                  </a:lnTo>
                  <a:lnTo>
                    <a:pt x="11515" y="11826"/>
                  </a:lnTo>
                  <a:lnTo>
                    <a:pt x="14877" y="15188"/>
                  </a:lnTo>
                  <a:cubicBezTo>
                    <a:pt x="14914" y="15120"/>
                    <a:pt x="14952" y="15056"/>
                    <a:pt x="14990" y="14991"/>
                  </a:cubicBezTo>
                  <a:lnTo>
                    <a:pt x="11672" y="11669"/>
                  </a:lnTo>
                  <a:lnTo>
                    <a:pt x="11644" y="11642"/>
                  </a:lnTo>
                  <a:lnTo>
                    <a:pt x="11617" y="11614"/>
                  </a:lnTo>
                  <a:lnTo>
                    <a:pt x="3870" y="3867"/>
                  </a:lnTo>
                  <a:lnTo>
                    <a:pt x="3843" y="38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4898700" y="2996200"/>
              <a:ext cx="220950" cy="222650"/>
            </a:xfrm>
            <a:custGeom>
              <a:avLst/>
              <a:gdLst/>
              <a:ahLst/>
              <a:cxnLst/>
              <a:rect l="l" t="t" r="r" b="b"/>
              <a:pathLst>
                <a:path w="8838" h="8906" extrusionOk="0">
                  <a:moveTo>
                    <a:pt x="1" y="1"/>
                  </a:moveTo>
                  <a:lnTo>
                    <a:pt x="4" y="314"/>
                  </a:lnTo>
                  <a:lnTo>
                    <a:pt x="5935" y="6248"/>
                  </a:lnTo>
                  <a:lnTo>
                    <a:pt x="5962" y="6276"/>
                  </a:lnTo>
                  <a:lnTo>
                    <a:pt x="5990" y="6303"/>
                  </a:lnTo>
                  <a:lnTo>
                    <a:pt x="8592" y="8905"/>
                  </a:lnTo>
                  <a:cubicBezTo>
                    <a:pt x="8674" y="8882"/>
                    <a:pt x="8756" y="8861"/>
                    <a:pt x="8838" y="8837"/>
                  </a:cubicBezTo>
                  <a:lnTo>
                    <a:pt x="6146" y="6146"/>
                  </a:lnTo>
                  <a:lnTo>
                    <a:pt x="6119" y="6119"/>
                  </a:lnTo>
                  <a:lnTo>
                    <a:pt x="6092" y="60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4898275" y="2917750"/>
              <a:ext cx="276400" cy="279050"/>
            </a:xfrm>
            <a:custGeom>
              <a:avLst/>
              <a:gdLst/>
              <a:ahLst/>
              <a:cxnLst/>
              <a:rect l="l" t="t" r="r" b="b"/>
              <a:pathLst>
                <a:path w="11056" h="11162" extrusionOk="0">
                  <a:moveTo>
                    <a:pt x="1" y="1"/>
                  </a:moveTo>
                  <a:lnTo>
                    <a:pt x="1" y="314"/>
                  </a:lnTo>
                  <a:lnTo>
                    <a:pt x="7512" y="7826"/>
                  </a:lnTo>
                  <a:lnTo>
                    <a:pt x="7540" y="7853"/>
                  </a:lnTo>
                  <a:lnTo>
                    <a:pt x="7567" y="7881"/>
                  </a:lnTo>
                  <a:lnTo>
                    <a:pt x="10851" y="11161"/>
                  </a:lnTo>
                  <a:cubicBezTo>
                    <a:pt x="10919" y="11127"/>
                    <a:pt x="10987" y="11093"/>
                    <a:pt x="11056" y="11056"/>
                  </a:cubicBezTo>
                  <a:lnTo>
                    <a:pt x="7724" y="7724"/>
                  </a:lnTo>
                  <a:lnTo>
                    <a:pt x="7696" y="7697"/>
                  </a:lnTo>
                  <a:lnTo>
                    <a:pt x="7669" y="76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4897775" y="2839325"/>
              <a:ext cx="322375" cy="325950"/>
            </a:xfrm>
            <a:custGeom>
              <a:avLst/>
              <a:gdLst/>
              <a:ahLst/>
              <a:cxnLst/>
              <a:rect l="l" t="t" r="r" b="b"/>
              <a:pathLst>
                <a:path w="12895" h="13038" extrusionOk="0">
                  <a:moveTo>
                    <a:pt x="0" y="0"/>
                  </a:moveTo>
                  <a:lnTo>
                    <a:pt x="4" y="314"/>
                  </a:lnTo>
                  <a:lnTo>
                    <a:pt x="1291" y="1601"/>
                  </a:lnTo>
                  <a:lnTo>
                    <a:pt x="1318" y="1628"/>
                  </a:lnTo>
                  <a:lnTo>
                    <a:pt x="1346" y="1656"/>
                  </a:lnTo>
                  <a:lnTo>
                    <a:pt x="9093" y="9403"/>
                  </a:lnTo>
                  <a:lnTo>
                    <a:pt x="9120" y="9430"/>
                  </a:lnTo>
                  <a:lnTo>
                    <a:pt x="12728" y="13037"/>
                  </a:lnTo>
                  <a:cubicBezTo>
                    <a:pt x="12782" y="12990"/>
                    <a:pt x="12840" y="12939"/>
                    <a:pt x="12895" y="12891"/>
                  </a:cubicBezTo>
                  <a:lnTo>
                    <a:pt x="9304" y="9301"/>
                  </a:lnTo>
                  <a:lnTo>
                    <a:pt x="9277" y="9273"/>
                  </a:lnTo>
                  <a:lnTo>
                    <a:pt x="1475" y="1472"/>
                  </a:lnTo>
                  <a:lnTo>
                    <a:pt x="1448" y="1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4897350" y="2760800"/>
              <a:ext cx="359425" cy="363925"/>
            </a:xfrm>
            <a:custGeom>
              <a:avLst/>
              <a:gdLst/>
              <a:ahLst/>
              <a:cxnLst/>
              <a:rect l="l" t="t" r="r" b="b"/>
              <a:pathLst>
                <a:path w="14377" h="14557" extrusionOk="0">
                  <a:moveTo>
                    <a:pt x="0" y="0"/>
                  </a:moveTo>
                  <a:lnTo>
                    <a:pt x="0" y="313"/>
                  </a:lnTo>
                  <a:lnTo>
                    <a:pt x="2868" y="3182"/>
                  </a:lnTo>
                  <a:lnTo>
                    <a:pt x="2896" y="3209"/>
                  </a:lnTo>
                  <a:lnTo>
                    <a:pt x="2923" y="3236"/>
                  </a:lnTo>
                  <a:lnTo>
                    <a:pt x="10670" y="10983"/>
                  </a:lnTo>
                  <a:lnTo>
                    <a:pt x="10697" y="11011"/>
                  </a:lnTo>
                  <a:lnTo>
                    <a:pt x="10725" y="11038"/>
                  </a:lnTo>
                  <a:lnTo>
                    <a:pt x="14244" y="14557"/>
                  </a:lnTo>
                  <a:cubicBezTo>
                    <a:pt x="14288" y="14499"/>
                    <a:pt x="14332" y="14438"/>
                    <a:pt x="14376" y="14376"/>
                  </a:cubicBezTo>
                  <a:lnTo>
                    <a:pt x="10881" y="10881"/>
                  </a:lnTo>
                  <a:lnTo>
                    <a:pt x="10854" y="10854"/>
                  </a:lnTo>
                  <a:lnTo>
                    <a:pt x="10827" y="10827"/>
                  </a:lnTo>
                  <a:lnTo>
                    <a:pt x="3080" y="3080"/>
                  </a:lnTo>
                  <a:lnTo>
                    <a:pt x="3052" y="3052"/>
                  </a:lnTo>
                  <a:lnTo>
                    <a:pt x="3025" y="30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4899375" y="3113900"/>
              <a:ext cx="115000" cy="115000"/>
            </a:xfrm>
            <a:custGeom>
              <a:avLst/>
              <a:gdLst/>
              <a:ahLst/>
              <a:cxnLst/>
              <a:rect l="l" t="t" r="r" b="b"/>
              <a:pathLst>
                <a:path w="4600" h="4600" extrusionOk="0">
                  <a:moveTo>
                    <a:pt x="1" y="0"/>
                  </a:moveTo>
                  <a:lnTo>
                    <a:pt x="4" y="314"/>
                  </a:lnTo>
                  <a:lnTo>
                    <a:pt x="3568" y="3878"/>
                  </a:lnTo>
                  <a:lnTo>
                    <a:pt x="3595" y="3905"/>
                  </a:lnTo>
                  <a:lnTo>
                    <a:pt x="3622" y="3931"/>
                  </a:lnTo>
                  <a:lnTo>
                    <a:pt x="4266" y="4576"/>
                  </a:lnTo>
                  <a:cubicBezTo>
                    <a:pt x="4378" y="4586"/>
                    <a:pt x="4491" y="4593"/>
                    <a:pt x="4600" y="4599"/>
                  </a:cubicBezTo>
                  <a:lnTo>
                    <a:pt x="3779" y="3779"/>
                  </a:lnTo>
                  <a:lnTo>
                    <a:pt x="3752" y="3751"/>
                  </a:lnTo>
                  <a:lnTo>
                    <a:pt x="3724" y="37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4899225" y="3074625"/>
              <a:ext cx="154075" cy="154625"/>
            </a:xfrm>
            <a:custGeom>
              <a:avLst/>
              <a:gdLst/>
              <a:ahLst/>
              <a:cxnLst/>
              <a:rect l="l" t="t" r="r" b="b"/>
              <a:pathLst>
                <a:path w="6163" h="6185" extrusionOk="0">
                  <a:moveTo>
                    <a:pt x="0" y="1"/>
                  </a:moveTo>
                  <a:lnTo>
                    <a:pt x="0" y="318"/>
                  </a:lnTo>
                  <a:lnTo>
                    <a:pt x="4354" y="4672"/>
                  </a:lnTo>
                  <a:lnTo>
                    <a:pt x="4381" y="4699"/>
                  </a:lnTo>
                  <a:lnTo>
                    <a:pt x="5870" y="6184"/>
                  </a:lnTo>
                  <a:cubicBezTo>
                    <a:pt x="5969" y="6180"/>
                    <a:pt x="6064" y="6174"/>
                    <a:pt x="6163" y="6167"/>
                  </a:cubicBezTo>
                  <a:lnTo>
                    <a:pt x="4565" y="4570"/>
                  </a:lnTo>
                  <a:lnTo>
                    <a:pt x="4538" y="45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5198925" y="2485200"/>
              <a:ext cx="135175" cy="131750"/>
            </a:xfrm>
            <a:custGeom>
              <a:avLst/>
              <a:gdLst/>
              <a:ahLst/>
              <a:cxnLst/>
              <a:rect l="l" t="t" r="r" b="b"/>
              <a:pathLst>
                <a:path w="5407" h="5270" extrusionOk="0">
                  <a:moveTo>
                    <a:pt x="0" y="0"/>
                  </a:moveTo>
                  <a:lnTo>
                    <a:pt x="2508" y="2507"/>
                  </a:lnTo>
                  <a:lnTo>
                    <a:pt x="2535" y="2535"/>
                  </a:lnTo>
                  <a:lnTo>
                    <a:pt x="2562" y="2562"/>
                  </a:lnTo>
                  <a:lnTo>
                    <a:pt x="5270" y="5270"/>
                  </a:lnTo>
                  <a:cubicBezTo>
                    <a:pt x="5315" y="5213"/>
                    <a:pt x="5363" y="5155"/>
                    <a:pt x="5407" y="5093"/>
                  </a:cubicBezTo>
                  <a:lnTo>
                    <a:pt x="2715" y="2405"/>
                  </a:lnTo>
                  <a:lnTo>
                    <a:pt x="2688" y="2378"/>
                  </a:lnTo>
                  <a:lnTo>
                    <a:pt x="2661" y="235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5159925" y="2485200"/>
              <a:ext cx="156300" cy="152550"/>
            </a:xfrm>
            <a:custGeom>
              <a:avLst/>
              <a:gdLst/>
              <a:ahLst/>
              <a:cxnLst/>
              <a:rect l="l" t="t" r="r" b="b"/>
              <a:pathLst>
                <a:path w="6252" h="6102" extrusionOk="0">
                  <a:moveTo>
                    <a:pt x="0" y="0"/>
                  </a:moveTo>
                  <a:lnTo>
                    <a:pt x="3288" y="3287"/>
                  </a:lnTo>
                  <a:lnTo>
                    <a:pt x="3315" y="3315"/>
                  </a:lnTo>
                  <a:lnTo>
                    <a:pt x="6101" y="6101"/>
                  </a:lnTo>
                  <a:cubicBezTo>
                    <a:pt x="6153" y="6047"/>
                    <a:pt x="6203" y="5996"/>
                    <a:pt x="6252" y="5941"/>
                  </a:cubicBezTo>
                  <a:lnTo>
                    <a:pt x="3495" y="3185"/>
                  </a:lnTo>
                  <a:lnTo>
                    <a:pt x="3468" y="3158"/>
                  </a:lnTo>
                  <a:lnTo>
                    <a:pt x="3441" y="313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003900" y="2485200"/>
              <a:ext cx="246225" cy="244175"/>
            </a:xfrm>
            <a:custGeom>
              <a:avLst/>
              <a:gdLst/>
              <a:ahLst/>
              <a:cxnLst/>
              <a:rect l="l" t="t" r="r" b="b"/>
              <a:pathLst>
                <a:path w="9849" h="9767" extrusionOk="0">
                  <a:moveTo>
                    <a:pt x="0" y="0"/>
                  </a:moveTo>
                  <a:lnTo>
                    <a:pt x="6435" y="6432"/>
                  </a:lnTo>
                  <a:lnTo>
                    <a:pt x="6463" y="6460"/>
                  </a:lnTo>
                  <a:lnTo>
                    <a:pt x="9771" y="9767"/>
                  </a:lnTo>
                  <a:cubicBezTo>
                    <a:pt x="9791" y="9689"/>
                    <a:pt x="9821" y="9611"/>
                    <a:pt x="9848" y="9535"/>
                  </a:cubicBezTo>
                  <a:lnTo>
                    <a:pt x="6592" y="6279"/>
                  </a:lnTo>
                  <a:lnTo>
                    <a:pt x="6565" y="625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4898450" y="2956950"/>
              <a:ext cx="249900" cy="252175"/>
            </a:xfrm>
            <a:custGeom>
              <a:avLst/>
              <a:gdLst/>
              <a:ahLst/>
              <a:cxnLst/>
              <a:rect l="l" t="t" r="r" b="b"/>
              <a:pathLst>
                <a:path w="9996" h="10087" extrusionOk="0">
                  <a:moveTo>
                    <a:pt x="0" y="0"/>
                  </a:moveTo>
                  <a:lnTo>
                    <a:pt x="4" y="316"/>
                  </a:lnTo>
                  <a:lnTo>
                    <a:pt x="6753" y="7065"/>
                  </a:lnTo>
                  <a:lnTo>
                    <a:pt x="6780" y="7093"/>
                  </a:lnTo>
                  <a:lnTo>
                    <a:pt x="9774" y="10087"/>
                  </a:lnTo>
                  <a:cubicBezTo>
                    <a:pt x="9849" y="10057"/>
                    <a:pt x="9921" y="10026"/>
                    <a:pt x="9996" y="9995"/>
                  </a:cubicBezTo>
                  <a:lnTo>
                    <a:pt x="6909" y="6909"/>
                  </a:lnTo>
                  <a:lnTo>
                    <a:pt x="6882" y="68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4896825" y="2682350"/>
              <a:ext cx="387800" cy="393175"/>
            </a:xfrm>
            <a:custGeom>
              <a:avLst/>
              <a:gdLst/>
              <a:ahLst/>
              <a:cxnLst/>
              <a:rect l="l" t="t" r="r" b="b"/>
              <a:pathLst>
                <a:path w="15512" h="15727" extrusionOk="0">
                  <a:moveTo>
                    <a:pt x="1" y="0"/>
                  </a:moveTo>
                  <a:lnTo>
                    <a:pt x="4" y="314"/>
                  </a:lnTo>
                  <a:lnTo>
                    <a:pt x="4450" y="4760"/>
                  </a:lnTo>
                  <a:lnTo>
                    <a:pt x="4477" y="4787"/>
                  </a:lnTo>
                  <a:lnTo>
                    <a:pt x="12279" y="12588"/>
                  </a:lnTo>
                  <a:lnTo>
                    <a:pt x="12306" y="12616"/>
                  </a:lnTo>
                  <a:lnTo>
                    <a:pt x="15416" y="15726"/>
                  </a:lnTo>
                  <a:cubicBezTo>
                    <a:pt x="15450" y="15654"/>
                    <a:pt x="15480" y="15583"/>
                    <a:pt x="15512" y="15511"/>
                  </a:cubicBezTo>
                  <a:lnTo>
                    <a:pt x="12435" y="12432"/>
                  </a:lnTo>
                  <a:lnTo>
                    <a:pt x="12408" y="12404"/>
                  </a:lnTo>
                  <a:lnTo>
                    <a:pt x="4661" y="4657"/>
                  </a:lnTo>
                  <a:lnTo>
                    <a:pt x="4634" y="46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4899900" y="3192325"/>
              <a:ext cx="14925" cy="15025"/>
            </a:xfrm>
            <a:custGeom>
              <a:avLst/>
              <a:gdLst/>
              <a:ahLst/>
              <a:cxnLst/>
              <a:rect l="l" t="t" r="r" b="b"/>
              <a:pathLst>
                <a:path w="597" h="601" extrusionOk="0">
                  <a:moveTo>
                    <a:pt x="0" y="1"/>
                  </a:moveTo>
                  <a:lnTo>
                    <a:pt x="0" y="315"/>
                  </a:lnTo>
                  <a:lnTo>
                    <a:pt x="65" y="382"/>
                  </a:lnTo>
                  <a:cubicBezTo>
                    <a:pt x="242" y="458"/>
                    <a:pt x="420" y="532"/>
                    <a:pt x="596" y="6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4899650" y="3153175"/>
              <a:ext cx="70125" cy="70100"/>
            </a:xfrm>
            <a:custGeom>
              <a:avLst/>
              <a:gdLst/>
              <a:ahLst/>
              <a:cxnLst/>
              <a:rect l="l" t="t" r="r" b="b"/>
              <a:pathLst>
                <a:path w="2805" h="2804" extrusionOk="0">
                  <a:moveTo>
                    <a:pt x="0" y="0"/>
                  </a:moveTo>
                  <a:lnTo>
                    <a:pt x="0" y="313"/>
                  </a:lnTo>
                  <a:lnTo>
                    <a:pt x="2405" y="2715"/>
                  </a:lnTo>
                  <a:cubicBezTo>
                    <a:pt x="2538" y="2746"/>
                    <a:pt x="2671" y="2777"/>
                    <a:pt x="2804" y="280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5276925" y="2485200"/>
              <a:ext cx="83325" cy="81775"/>
            </a:xfrm>
            <a:custGeom>
              <a:avLst/>
              <a:gdLst/>
              <a:ahLst/>
              <a:cxnLst/>
              <a:rect l="l" t="t" r="r" b="b"/>
              <a:pathLst>
                <a:path w="3333" h="3271" extrusionOk="0">
                  <a:moveTo>
                    <a:pt x="1" y="0"/>
                  </a:moveTo>
                  <a:lnTo>
                    <a:pt x="975" y="974"/>
                  </a:lnTo>
                  <a:lnTo>
                    <a:pt x="1002" y="1002"/>
                  </a:lnTo>
                  <a:lnTo>
                    <a:pt x="3271" y="3271"/>
                  </a:lnTo>
                  <a:cubicBezTo>
                    <a:pt x="3295" y="3189"/>
                    <a:pt x="3315" y="3103"/>
                    <a:pt x="3333" y="3021"/>
                  </a:cubicBezTo>
                  <a:lnTo>
                    <a:pt x="1128" y="818"/>
                  </a:lnTo>
                  <a:lnTo>
                    <a:pt x="1101" y="79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5237925" y="2485200"/>
              <a:ext cx="111600" cy="108875"/>
            </a:xfrm>
            <a:custGeom>
              <a:avLst/>
              <a:gdLst/>
              <a:ahLst/>
              <a:cxnLst/>
              <a:rect l="l" t="t" r="r" b="b"/>
              <a:pathLst>
                <a:path w="4464" h="4355" extrusionOk="0">
                  <a:moveTo>
                    <a:pt x="1" y="0"/>
                  </a:moveTo>
                  <a:lnTo>
                    <a:pt x="1755" y="1754"/>
                  </a:lnTo>
                  <a:lnTo>
                    <a:pt x="1782" y="1782"/>
                  </a:lnTo>
                  <a:lnTo>
                    <a:pt x="4355" y="4354"/>
                  </a:lnTo>
                  <a:cubicBezTo>
                    <a:pt x="4391" y="4285"/>
                    <a:pt x="4426" y="4218"/>
                    <a:pt x="4463" y="4150"/>
                  </a:cubicBezTo>
                  <a:lnTo>
                    <a:pt x="1908" y="1598"/>
                  </a:lnTo>
                  <a:lnTo>
                    <a:pt x="1885" y="1570"/>
                  </a:lnTo>
                  <a:lnTo>
                    <a:pt x="1881" y="157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5120925" y="2485200"/>
              <a:ext cx="176475" cy="172750"/>
            </a:xfrm>
            <a:custGeom>
              <a:avLst/>
              <a:gdLst/>
              <a:ahLst/>
              <a:cxnLst/>
              <a:rect l="l" t="t" r="r" b="b"/>
              <a:pathLst>
                <a:path w="7059" h="6910" extrusionOk="0">
                  <a:moveTo>
                    <a:pt x="0" y="0"/>
                  </a:moveTo>
                  <a:lnTo>
                    <a:pt x="4068" y="4068"/>
                  </a:lnTo>
                  <a:lnTo>
                    <a:pt x="4095" y="4092"/>
                  </a:lnTo>
                  <a:lnTo>
                    <a:pt x="4122" y="4119"/>
                  </a:lnTo>
                  <a:lnTo>
                    <a:pt x="6909" y="6909"/>
                  </a:lnTo>
                  <a:cubicBezTo>
                    <a:pt x="6960" y="6854"/>
                    <a:pt x="7011" y="6800"/>
                    <a:pt x="7059" y="6746"/>
                  </a:cubicBezTo>
                  <a:lnTo>
                    <a:pt x="4275" y="3966"/>
                  </a:lnTo>
                  <a:lnTo>
                    <a:pt x="4248" y="3938"/>
                  </a:lnTo>
                  <a:lnTo>
                    <a:pt x="4224" y="391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4964875" y="2485200"/>
              <a:ext cx="279450" cy="279450"/>
            </a:xfrm>
            <a:custGeom>
              <a:avLst/>
              <a:gdLst/>
              <a:ahLst/>
              <a:cxnLst/>
              <a:rect l="l" t="t" r="r" b="b"/>
              <a:pathLst>
                <a:path w="11178" h="11178" extrusionOk="0">
                  <a:moveTo>
                    <a:pt x="0" y="0"/>
                  </a:moveTo>
                  <a:lnTo>
                    <a:pt x="7189" y="7185"/>
                  </a:lnTo>
                  <a:lnTo>
                    <a:pt x="7216" y="7212"/>
                  </a:lnTo>
                  <a:lnTo>
                    <a:pt x="7244" y="7240"/>
                  </a:lnTo>
                  <a:lnTo>
                    <a:pt x="11178" y="11177"/>
                  </a:lnTo>
                  <a:cubicBezTo>
                    <a:pt x="11175" y="11072"/>
                    <a:pt x="11175" y="10966"/>
                    <a:pt x="11178" y="10861"/>
                  </a:cubicBezTo>
                  <a:lnTo>
                    <a:pt x="7400" y="7086"/>
                  </a:lnTo>
                  <a:lnTo>
                    <a:pt x="7373" y="7059"/>
                  </a:lnTo>
                  <a:lnTo>
                    <a:pt x="7346" y="703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5042900" y="2485200"/>
              <a:ext cx="219750" cy="216850"/>
            </a:xfrm>
            <a:custGeom>
              <a:avLst/>
              <a:gdLst/>
              <a:ahLst/>
              <a:cxnLst/>
              <a:rect l="l" t="t" r="r" b="b"/>
              <a:pathLst>
                <a:path w="8790" h="8674" extrusionOk="0">
                  <a:moveTo>
                    <a:pt x="0" y="0"/>
                  </a:moveTo>
                  <a:lnTo>
                    <a:pt x="5628" y="5625"/>
                  </a:lnTo>
                  <a:lnTo>
                    <a:pt x="5656" y="5652"/>
                  </a:lnTo>
                  <a:lnTo>
                    <a:pt x="5683" y="5679"/>
                  </a:lnTo>
                  <a:lnTo>
                    <a:pt x="8677" y="8674"/>
                  </a:lnTo>
                  <a:cubicBezTo>
                    <a:pt x="8714" y="8609"/>
                    <a:pt x="8749" y="8540"/>
                    <a:pt x="8790" y="8476"/>
                  </a:cubicBezTo>
                  <a:lnTo>
                    <a:pt x="5840" y="5526"/>
                  </a:lnTo>
                  <a:lnTo>
                    <a:pt x="5812" y="5499"/>
                  </a:lnTo>
                  <a:lnTo>
                    <a:pt x="5785" y="547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4895975" y="2525375"/>
              <a:ext cx="403625" cy="411475"/>
            </a:xfrm>
            <a:custGeom>
              <a:avLst/>
              <a:gdLst/>
              <a:ahLst/>
              <a:cxnLst/>
              <a:rect l="l" t="t" r="r" b="b"/>
              <a:pathLst>
                <a:path w="16145" h="16459" extrusionOk="0">
                  <a:moveTo>
                    <a:pt x="0" y="1"/>
                  </a:moveTo>
                  <a:lnTo>
                    <a:pt x="0" y="32"/>
                  </a:lnTo>
                  <a:lnTo>
                    <a:pt x="0" y="318"/>
                  </a:lnTo>
                  <a:lnTo>
                    <a:pt x="7604" y="7919"/>
                  </a:lnTo>
                  <a:lnTo>
                    <a:pt x="7632" y="7946"/>
                  </a:lnTo>
                  <a:lnTo>
                    <a:pt x="7659" y="7973"/>
                  </a:lnTo>
                  <a:lnTo>
                    <a:pt x="15406" y="15719"/>
                  </a:lnTo>
                  <a:lnTo>
                    <a:pt x="15433" y="15747"/>
                  </a:lnTo>
                  <a:lnTo>
                    <a:pt x="15460" y="15774"/>
                  </a:lnTo>
                  <a:lnTo>
                    <a:pt x="16145" y="16458"/>
                  </a:lnTo>
                  <a:cubicBezTo>
                    <a:pt x="16118" y="16326"/>
                    <a:pt x="16087" y="16189"/>
                    <a:pt x="16053" y="16057"/>
                  </a:cubicBezTo>
                  <a:lnTo>
                    <a:pt x="15613" y="15617"/>
                  </a:lnTo>
                  <a:lnTo>
                    <a:pt x="15586" y="15590"/>
                  </a:lnTo>
                  <a:lnTo>
                    <a:pt x="15559" y="15563"/>
                  </a:lnTo>
                  <a:lnTo>
                    <a:pt x="7816" y="7816"/>
                  </a:lnTo>
                  <a:lnTo>
                    <a:pt x="7788" y="7789"/>
                  </a:lnTo>
                  <a:lnTo>
                    <a:pt x="7761" y="7762"/>
                  </a:lnTo>
                  <a:lnTo>
                    <a:pt x="14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5081900" y="2485200"/>
              <a:ext cx="197175" cy="193700"/>
            </a:xfrm>
            <a:custGeom>
              <a:avLst/>
              <a:gdLst/>
              <a:ahLst/>
              <a:cxnLst/>
              <a:rect l="l" t="t" r="r" b="b"/>
              <a:pathLst>
                <a:path w="7887" h="7748" extrusionOk="0">
                  <a:moveTo>
                    <a:pt x="0" y="0"/>
                  </a:moveTo>
                  <a:lnTo>
                    <a:pt x="4848" y="4845"/>
                  </a:lnTo>
                  <a:lnTo>
                    <a:pt x="4876" y="4872"/>
                  </a:lnTo>
                  <a:lnTo>
                    <a:pt x="4903" y="4899"/>
                  </a:lnTo>
                  <a:lnTo>
                    <a:pt x="7747" y="7747"/>
                  </a:lnTo>
                  <a:cubicBezTo>
                    <a:pt x="7795" y="7689"/>
                    <a:pt x="7840" y="7631"/>
                    <a:pt x="7887" y="7573"/>
                  </a:cubicBezTo>
                  <a:lnTo>
                    <a:pt x="5056" y="4746"/>
                  </a:lnTo>
                  <a:lnTo>
                    <a:pt x="5032" y="4718"/>
                  </a:lnTo>
                  <a:lnTo>
                    <a:pt x="5005" y="469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4895725" y="2486225"/>
              <a:ext cx="384475" cy="392300"/>
            </a:xfrm>
            <a:custGeom>
              <a:avLst/>
              <a:gdLst/>
              <a:ahLst/>
              <a:cxnLst/>
              <a:rect l="l" t="t" r="r" b="b"/>
              <a:pathLst>
                <a:path w="15379" h="15692" extrusionOk="0">
                  <a:moveTo>
                    <a:pt x="1" y="0"/>
                  </a:moveTo>
                  <a:lnTo>
                    <a:pt x="4" y="313"/>
                  </a:lnTo>
                  <a:lnTo>
                    <a:pt x="620" y="933"/>
                  </a:lnTo>
                  <a:lnTo>
                    <a:pt x="648" y="961"/>
                  </a:lnTo>
                  <a:lnTo>
                    <a:pt x="8395" y="8704"/>
                  </a:lnTo>
                  <a:lnTo>
                    <a:pt x="8422" y="8732"/>
                  </a:lnTo>
                  <a:lnTo>
                    <a:pt x="8449" y="8759"/>
                  </a:lnTo>
                  <a:lnTo>
                    <a:pt x="15378" y="15691"/>
                  </a:lnTo>
                  <a:cubicBezTo>
                    <a:pt x="15300" y="15507"/>
                    <a:pt x="15222" y="15323"/>
                    <a:pt x="15140" y="15139"/>
                  </a:cubicBezTo>
                  <a:lnTo>
                    <a:pt x="8606" y="8602"/>
                  </a:lnTo>
                  <a:lnTo>
                    <a:pt x="8579" y="8578"/>
                  </a:lnTo>
                  <a:lnTo>
                    <a:pt x="8551" y="8551"/>
                  </a:lnTo>
                  <a:lnTo>
                    <a:pt x="804" y="804"/>
                  </a:lnTo>
                  <a:lnTo>
                    <a:pt x="777" y="777"/>
                  </a:lnTo>
                  <a:lnTo>
                    <a:pt x="750" y="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4925875" y="2485200"/>
              <a:ext cx="327650" cy="327575"/>
            </a:xfrm>
            <a:custGeom>
              <a:avLst/>
              <a:gdLst/>
              <a:ahLst/>
              <a:cxnLst/>
              <a:rect l="l" t="t" r="r" b="b"/>
              <a:pathLst>
                <a:path w="13106" h="13103" extrusionOk="0">
                  <a:moveTo>
                    <a:pt x="0" y="0"/>
                  </a:moveTo>
                  <a:lnTo>
                    <a:pt x="167" y="167"/>
                  </a:lnTo>
                  <a:lnTo>
                    <a:pt x="194" y="194"/>
                  </a:lnTo>
                  <a:lnTo>
                    <a:pt x="222" y="221"/>
                  </a:lnTo>
                  <a:lnTo>
                    <a:pt x="7969" y="7965"/>
                  </a:lnTo>
                  <a:lnTo>
                    <a:pt x="7996" y="7993"/>
                  </a:lnTo>
                  <a:lnTo>
                    <a:pt x="13106" y="13103"/>
                  </a:lnTo>
                  <a:cubicBezTo>
                    <a:pt x="13059" y="12955"/>
                    <a:pt x="13018" y="12809"/>
                    <a:pt x="12977" y="12663"/>
                  </a:cubicBezTo>
                  <a:lnTo>
                    <a:pt x="8180" y="7866"/>
                  </a:lnTo>
                  <a:lnTo>
                    <a:pt x="8153" y="7839"/>
                  </a:lnTo>
                  <a:lnTo>
                    <a:pt x="378" y="65"/>
                  </a:lnTo>
                  <a:lnTo>
                    <a:pt x="351" y="37"/>
                  </a:lnTo>
                  <a:lnTo>
                    <a:pt x="324" y="1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9"/>
          <p:cNvSpPr/>
          <p:nvPr/>
        </p:nvSpPr>
        <p:spPr>
          <a:xfrm>
            <a:off x="5861375" y="4178175"/>
            <a:ext cx="3351600" cy="1021698"/>
          </a:xfrm>
          <a:custGeom>
            <a:avLst/>
            <a:gdLst/>
            <a:ahLst/>
            <a:cxnLst/>
            <a:rect l="l" t="t" r="r" b="b"/>
            <a:pathLst>
              <a:path w="44285" h="14312" extrusionOk="0">
                <a:moveTo>
                  <a:pt x="44285" y="0"/>
                </a:moveTo>
                <a:cubicBezTo>
                  <a:pt x="42694" y="290"/>
                  <a:pt x="41153" y="1067"/>
                  <a:pt x="39825" y="2024"/>
                </a:cubicBezTo>
                <a:cubicBezTo>
                  <a:pt x="37795" y="3485"/>
                  <a:pt x="36088" y="5359"/>
                  <a:pt x="34068" y="6834"/>
                </a:cubicBezTo>
                <a:cubicBezTo>
                  <a:pt x="30950" y="9117"/>
                  <a:pt x="27108" y="10394"/>
                  <a:pt x="23245" y="10435"/>
                </a:cubicBezTo>
                <a:cubicBezTo>
                  <a:pt x="23175" y="10436"/>
                  <a:pt x="23106" y="10436"/>
                  <a:pt x="23037" y="10436"/>
                </a:cubicBezTo>
                <a:cubicBezTo>
                  <a:pt x="19957" y="10436"/>
                  <a:pt x="16925" y="9699"/>
                  <a:pt x="13873" y="9252"/>
                </a:cubicBezTo>
                <a:cubicBezTo>
                  <a:pt x="12567" y="9062"/>
                  <a:pt x="11230" y="8928"/>
                  <a:pt x="9904" y="8928"/>
                </a:cubicBezTo>
                <a:cubicBezTo>
                  <a:pt x="8063" y="8928"/>
                  <a:pt x="6243" y="9185"/>
                  <a:pt x="4556" y="9900"/>
                </a:cubicBezTo>
                <a:cubicBezTo>
                  <a:pt x="2570" y="10741"/>
                  <a:pt x="825" y="12363"/>
                  <a:pt x="1" y="14312"/>
                </a:cubicBezTo>
                <a:lnTo>
                  <a:pt x="44285" y="14312"/>
                </a:lnTo>
                <a:lnTo>
                  <a:pt x="442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" name="Google Shape;193;p9"/>
          <p:cNvGrpSpPr/>
          <p:nvPr/>
        </p:nvGrpSpPr>
        <p:grpSpPr>
          <a:xfrm>
            <a:off x="6290393" y="4651784"/>
            <a:ext cx="3005329" cy="548185"/>
            <a:chOff x="6290110" y="4651689"/>
            <a:chExt cx="2765556" cy="548185"/>
          </a:xfrm>
        </p:grpSpPr>
        <p:sp>
          <p:nvSpPr>
            <p:cNvPr id="194" name="Google Shape;194;p9"/>
            <p:cNvSpPr/>
            <p:nvPr/>
          </p:nvSpPr>
          <p:spPr>
            <a:xfrm>
              <a:off x="8707752" y="4709513"/>
              <a:ext cx="347912" cy="331809"/>
            </a:xfrm>
            <a:custGeom>
              <a:avLst/>
              <a:gdLst/>
              <a:ahLst/>
              <a:cxnLst/>
              <a:rect l="l" t="t" r="r" b="b"/>
              <a:pathLst>
                <a:path w="4597" h="4648" extrusionOk="0">
                  <a:moveTo>
                    <a:pt x="263" y="1"/>
                  </a:moveTo>
                  <a:cubicBezTo>
                    <a:pt x="175" y="18"/>
                    <a:pt x="89" y="31"/>
                    <a:pt x="1" y="52"/>
                  </a:cubicBezTo>
                  <a:lnTo>
                    <a:pt x="4249" y="4300"/>
                  </a:lnTo>
                  <a:lnTo>
                    <a:pt x="4276" y="4328"/>
                  </a:lnTo>
                  <a:lnTo>
                    <a:pt x="4596" y="4647"/>
                  </a:lnTo>
                  <a:lnTo>
                    <a:pt x="4596" y="4334"/>
                  </a:lnTo>
                  <a:lnTo>
                    <a:pt x="4460" y="4198"/>
                  </a:lnTo>
                  <a:lnTo>
                    <a:pt x="4433" y="4171"/>
                  </a:lnTo>
                  <a:lnTo>
                    <a:pt x="2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8536031" y="4766481"/>
              <a:ext cx="475286" cy="433394"/>
            </a:xfrm>
            <a:custGeom>
              <a:avLst/>
              <a:gdLst/>
              <a:ahLst/>
              <a:cxnLst/>
              <a:rect l="l" t="t" r="r" b="b"/>
              <a:pathLst>
                <a:path w="6280" h="6071" extrusionOk="0">
                  <a:moveTo>
                    <a:pt x="209" y="0"/>
                  </a:moveTo>
                  <a:cubicBezTo>
                    <a:pt x="141" y="34"/>
                    <a:pt x="69" y="68"/>
                    <a:pt x="1" y="102"/>
                  </a:cubicBezTo>
                  <a:lnTo>
                    <a:pt x="4958" y="5063"/>
                  </a:lnTo>
                  <a:lnTo>
                    <a:pt x="4985" y="5090"/>
                  </a:lnTo>
                  <a:lnTo>
                    <a:pt x="5012" y="5117"/>
                  </a:lnTo>
                  <a:lnTo>
                    <a:pt x="5966" y="6071"/>
                  </a:lnTo>
                  <a:lnTo>
                    <a:pt x="6279" y="6071"/>
                  </a:lnTo>
                  <a:lnTo>
                    <a:pt x="5169" y="4961"/>
                  </a:lnTo>
                  <a:lnTo>
                    <a:pt x="5142" y="4933"/>
                  </a:lnTo>
                  <a:lnTo>
                    <a:pt x="5114" y="4906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8458457" y="4804173"/>
              <a:ext cx="434493" cy="395487"/>
            </a:xfrm>
            <a:custGeom>
              <a:avLst/>
              <a:gdLst/>
              <a:ahLst/>
              <a:cxnLst/>
              <a:rect l="l" t="t" r="r" b="b"/>
              <a:pathLst>
                <a:path w="5741" h="5540" extrusionOk="0">
                  <a:moveTo>
                    <a:pt x="202" y="0"/>
                  </a:moveTo>
                  <a:cubicBezTo>
                    <a:pt x="137" y="38"/>
                    <a:pt x="68" y="75"/>
                    <a:pt x="1" y="112"/>
                  </a:cubicBezTo>
                  <a:lnTo>
                    <a:pt x="5202" y="5315"/>
                  </a:lnTo>
                  <a:lnTo>
                    <a:pt x="5230" y="5342"/>
                  </a:lnTo>
                  <a:lnTo>
                    <a:pt x="5257" y="5369"/>
                  </a:lnTo>
                  <a:lnTo>
                    <a:pt x="5427" y="5536"/>
                  </a:lnTo>
                  <a:lnTo>
                    <a:pt x="5741" y="5540"/>
                  </a:lnTo>
                  <a:lnTo>
                    <a:pt x="5414" y="5213"/>
                  </a:lnTo>
                  <a:lnTo>
                    <a:pt x="5386" y="5185"/>
                  </a:lnTo>
                  <a:lnTo>
                    <a:pt x="5359" y="515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8617767" y="4733856"/>
              <a:ext cx="437899" cy="418902"/>
            </a:xfrm>
            <a:custGeom>
              <a:avLst/>
              <a:gdLst/>
              <a:ahLst/>
              <a:cxnLst/>
              <a:rect l="l" t="t" r="r" b="b"/>
              <a:pathLst>
                <a:path w="5786" h="5868" extrusionOk="0">
                  <a:moveTo>
                    <a:pt x="229" y="1"/>
                  </a:moveTo>
                  <a:cubicBezTo>
                    <a:pt x="154" y="28"/>
                    <a:pt x="76" y="52"/>
                    <a:pt x="1" y="83"/>
                  </a:cubicBezTo>
                  <a:lnTo>
                    <a:pt x="4658" y="4739"/>
                  </a:lnTo>
                  <a:lnTo>
                    <a:pt x="4685" y="4767"/>
                  </a:lnTo>
                  <a:lnTo>
                    <a:pt x="4712" y="4794"/>
                  </a:lnTo>
                  <a:lnTo>
                    <a:pt x="5785" y="5867"/>
                  </a:lnTo>
                  <a:lnTo>
                    <a:pt x="5785" y="5553"/>
                  </a:lnTo>
                  <a:lnTo>
                    <a:pt x="4869" y="4637"/>
                  </a:lnTo>
                  <a:lnTo>
                    <a:pt x="4842" y="4610"/>
                  </a:lnTo>
                  <a:lnTo>
                    <a:pt x="4814" y="4583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8950916" y="4719793"/>
              <a:ext cx="104745" cy="9880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0" y="0"/>
                  </a:moveTo>
                  <a:lnTo>
                    <a:pt x="1383" y="1383"/>
                  </a:lnTo>
                  <a:lnTo>
                    <a:pt x="1383" y="1073"/>
                  </a:lnTo>
                  <a:lnTo>
                    <a:pt x="525" y="211"/>
                  </a:lnTo>
                  <a:cubicBezTo>
                    <a:pt x="358" y="129"/>
                    <a:pt x="181" y="6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8812949" y="4700947"/>
              <a:ext cx="242714" cy="229011"/>
            </a:xfrm>
            <a:custGeom>
              <a:avLst/>
              <a:gdLst/>
              <a:ahLst/>
              <a:cxnLst/>
              <a:rect l="l" t="t" r="r" b="b"/>
              <a:pathLst>
                <a:path w="3207" h="3208" extrusionOk="0">
                  <a:moveTo>
                    <a:pt x="93" y="0"/>
                  </a:moveTo>
                  <a:cubicBezTo>
                    <a:pt x="62" y="0"/>
                    <a:pt x="32" y="1"/>
                    <a:pt x="1" y="2"/>
                  </a:cubicBezTo>
                  <a:lnTo>
                    <a:pt x="3206" y="3207"/>
                  </a:lnTo>
                  <a:lnTo>
                    <a:pt x="3206" y="2894"/>
                  </a:lnTo>
                  <a:lnTo>
                    <a:pt x="318" y="5"/>
                  </a:lnTo>
                  <a:cubicBezTo>
                    <a:pt x="243" y="3"/>
                    <a:pt x="168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8050308" y="4980501"/>
              <a:ext cx="250433" cy="217161"/>
            </a:xfrm>
            <a:custGeom>
              <a:avLst/>
              <a:gdLst/>
              <a:ahLst/>
              <a:cxnLst/>
              <a:rect l="l" t="t" r="r" b="b"/>
              <a:pathLst>
                <a:path w="3309" h="3042" extrusionOk="0">
                  <a:moveTo>
                    <a:pt x="263" y="0"/>
                  </a:moveTo>
                  <a:cubicBezTo>
                    <a:pt x="175" y="17"/>
                    <a:pt x="89" y="34"/>
                    <a:pt x="1" y="48"/>
                  </a:cubicBezTo>
                  <a:lnTo>
                    <a:pt x="2996" y="3042"/>
                  </a:lnTo>
                  <a:lnTo>
                    <a:pt x="3309" y="3042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8228689" y="4922320"/>
              <a:ext cx="308709" cy="276127"/>
            </a:xfrm>
            <a:custGeom>
              <a:avLst/>
              <a:gdLst/>
              <a:ahLst/>
              <a:cxnLst/>
              <a:rect l="l" t="t" r="r" b="b"/>
              <a:pathLst>
                <a:path w="4079" h="3868" extrusionOk="0">
                  <a:moveTo>
                    <a:pt x="213" y="1"/>
                  </a:moveTo>
                  <a:cubicBezTo>
                    <a:pt x="141" y="34"/>
                    <a:pt x="73" y="66"/>
                    <a:pt x="1" y="100"/>
                  </a:cubicBezTo>
                  <a:lnTo>
                    <a:pt x="3769" y="3867"/>
                  </a:lnTo>
                  <a:lnTo>
                    <a:pt x="4079" y="3867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8383154" y="4844222"/>
              <a:ext cx="391203" cy="354939"/>
            </a:xfrm>
            <a:custGeom>
              <a:avLst/>
              <a:gdLst/>
              <a:ahLst/>
              <a:cxnLst/>
              <a:rect l="l" t="t" r="r" b="b"/>
              <a:pathLst>
                <a:path w="5169" h="4972" extrusionOk="0">
                  <a:moveTo>
                    <a:pt x="198" y="1"/>
                  </a:moveTo>
                  <a:cubicBezTo>
                    <a:pt x="134" y="39"/>
                    <a:pt x="65" y="76"/>
                    <a:pt x="1" y="114"/>
                  </a:cubicBezTo>
                  <a:lnTo>
                    <a:pt x="4855" y="4971"/>
                  </a:lnTo>
                  <a:lnTo>
                    <a:pt x="5169" y="4971"/>
                  </a:lnTo>
                  <a:lnTo>
                    <a:pt x="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7938905" y="4990209"/>
              <a:ext cx="243244" cy="207238"/>
            </a:xfrm>
            <a:custGeom>
              <a:avLst/>
              <a:gdLst/>
              <a:ahLst/>
              <a:cxnLst/>
              <a:rect l="l" t="t" r="r" b="b"/>
              <a:pathLst>
                <a:path w="3214" h="2903" extrusionOk="0">
                  <a:moveTo>
                    <a:pt x="1" y="0"/>
                  </a:moveTo>
                  <a:lnTo>
                    <a:pt x="2900" y="2899"/>
                  </a:lnTo>
                  <a:lnTo>
                    <a:pt x="3213" y="2903"/>
                  </a:lnTo>
                  <a:lnTo>
                    <a:pt x="325" y="14"/>
                  </a:lnTo>
                  <a:cubicBezTo>
                    <a:pt x="216" y="11"/>
                    <a:pt x="106" y="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8144153" y="4955372"/>
              <a:ext cx="274879" cy="242860"/>
            </a:xfrm>
            <a:custGeom>
              <a:avLst/>
              <a:gdLst/>
              <a:ahLst/>
              <a:cxnLst/>
              <a:rect l="l" t="t" r="r" b="b"/>
              <a:pathLst>
                <a:path w="3632" h="3402" extrusionOk="0">
                  <a:moveTo>
                    <a:pt x="232" y="1"/>
                  </a:moveTo>
                  <a:cubicBezTo>
                    <a:pt x="154" y="29"/>
                    <a:pt x="79" y="55"/>
                    <a:pt x="1" y="79"/>
                  </a:cubicBezTo>
                  <a:lnTo>
                    <a:pt x="3319" y="3398"/>
                  </a:lnTo>
                  <a:lnTo>
                    <a:pt x="3632" y="340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8307322" y="4884413"/>
              <a:ext cx="348745" cy="314462"/>
            </a:xfrm>
            <a:custGeom>
              <a:avLst/>
              <a:gdLst/>
              <a:ahLst/>
              <a:cxnLst/>
              <a:rect l="l" t="t" r="r" b="b"/>
              <a:pathLst>
                <a:path w="4608" h="4405" extrusionOk="0">
                  <a:moveTo>
                    <a:pt x="202" y="0"/>
                  </a:moveTo>
                  <a:cubicBezTo>
                    <a:pt x="134" y="38"/>
                    <a:pt x="66" y="72"/>
                    <a:pt x="1" y="109"/>
                  </a:cubicBezTo>
                  <a:lnTo>
                    <a:pt x="4293" y="4402"/>
                  </a:lnTo>
                  <a:lnTo>
                    <a:pt x="4607" y="440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7772103" y="4944236"/>
              <a:ext cx="291756" cy="252712"/>
            </a:xfrm>
            <a:custGeom>
              <a:avLst/>
              <a:gdLst/>
              <a:ahLst/>
              <a:cxnLst/>
              <a:rect l="l" t="t" r="r" b="b"/>
              <a:pathLst>
                <a:path w="3855" h="3540" extrusionOk="0">
                  <a:moveTo>
                    <a:pt x="1" y="1"/>
                  </a:moveTo>
                  <a:lnTo>
                    <a:pt x="1013" y="1012"/>
                  </a:lnTo>
                  <a:lnTo>
                    <a:pt x="1040" y="1040"/>
                  </a:lnTo>
                  <a:lnTo>
                    <a:pt x="1067" y="1067"/>
                  </a:lnTo>
                  <a:lnTo>
                    <a:pt x="3540" y="3540"/>
                  </a:lnTo>
                  <a:lnTo>
                    <a:pt x="3854" y="3540"/>
                  </a:lnTo>
                  <a:lnTo>
                    <a:pt x="1224" y="910"/>
                  </a:lnTo>
                  <a:lnTo>
                    <a:pt x="1197" y="883"/>
                  </a:lnTo>
                  <a:lnTo>
                    <a:pt x="1169" y="856"/>
                  </a:lnTo>
                  <a:lnTo>
                    <a:pt x="576" y="266"/>
                  </a:lnTo>
                  <a:cubicBezTo>
                    <a:pt x="382" y="188"/>
                    <a:pt x="188" y="9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7409362" y="4713440"/>
              <a:ext cx="535832" cy="483293"/>
            </a:xfrm>
            <a:custGeom>
              <a:avLst/>
              <a:gdLst/>
              <a:ahLst/>
              <a:cxnLst/>
              <a:rect l="l" t="t" r="r" b="b"/>
              <a:pathLst>
                <a:path w="7080" h="6770" extrusionOk="0">
                  <a:moveTo>
                    <a:pt x="1" y="1"/>
                  </a:moveTo>
                  <a:lnTo>
                    <a:pt x="5026" y="5025"/>
                  </a:lnTo>
                  <a:lnTo>
                    <a:pt x="5053" y="5053"/>
                  </a:lnTo>
                  <a:lnTo>
                    <a:pt x="5080" y="5080"/>
                  </a:lnTo>
                  <a:lnTo>
                    <a:pt x="6767" y="6770"/>
                  </a:lnTo>
                  <a:lnTo>
                    <a:pt x="7080" y="6770"/>
                  </a:lnTo>
                  <a:lnTo>
                    <a:pt x="5237" y="4923"/>
                  </a:lnTo>
                  <a:lnTo>
                    <a:pt x="5210" y="4896"/>
                  </a:lnTo>
                  <a:lnTo>
                    <a:pt x="5182" y="4869"/>
                  </a:lnTo>
                  <a:lnTo>
                    <a:pt x="726" y="413"/>
                  </a:lnTo>
                  <a:cubicBezTo>
                    <a:pt x="495" y="270"/>
                    <a:pt x="256" y="130"/>
                    <a:pt x="11" y="4"/>
                  </a:cubicBezTo>
                  <a:cubicBezTo>
                    <a:pt x="7" y="4"/>
                    <a:pt x="4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7235068" y="4660399"/>
              <a:ext cx="591837" cy="535835"/>
            </a:xfrm>
            <a:custGeom>
              <a:avLst/>
              <a:gdLst/>
              <a:ahLst/>
              <a:cxnLst/>
              <a:rect l="l" t="t" r="r" b="b"/>
              <a:pathLst>
                <a:path w="7820" h="7506" extrusionOk="0">
                  <a:moveTo>
                    <a:pt x="1" y="1"/>
                  </a:moveTo>
                  <a:lnTo>
                    <a:pt x="6548" y="6549"/>
                  </a:lnTo>
                  <a:lnTo>
                    <a:pt x="6576" y="6576"/>
                  </a:lnTo>
                  <a:lnTo>
                    <a:pt x="7505" y="7505"/>
                  </a:lnTo>
                  <a:lnTo>
                    <a:pt x="7819" y="7505"/>
                  </a:lnTo>
                  <a:lnTo>
                    <a:pt x="6760" y="6447"/>
                  </a:lnTo>
                  <a:lnTo>
                    <a:pt x="6732" y="6419"/>
                  </a:lnTo>
                  <a:lnTo>
                    <a:pt x="389" y="76"/>
                  </a:lnTo>
                  <a:cubicBezTo>
                    <a:pt x="260" y="49"/>
                    <a:pt x="130" y="2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7107999" y="4651689"/>
              <a:ext cx="600541" cy="544330"/>
            </a:xfrm>
            <a:custGeom>
              <a:avLst/>
              <a:gdLst/>
              <a:ahLst/>
              <a:cxnLst/>
              <a:rect l="l" t="t" r="r" b="b"/>
              <a:pathLst>
                <a:path w="7935" h="7625" extrusionOk="0">
                  <a:moveTo>
                    <a:pt x="156" y="1"/>
                  </a:moveTo>
                  <a:cubicBezTo>
                    <a:pt x="103" y="1"/>
                    <a:pt x="51" y="2"/>
                    <a:pt x="0" y="3"/>
                  </a:cubicBezTo>
                  <a:lnTo>
                    <a:pt x="7447" y="7451"/>
                  </a:lnTo>
                  <a:lnTo>
                    <a:pt x="7475" y="7478"/>
                  </a:lnTo>
                  <a:lnTo>
                    <a:pt x="7502" y="7505"/>
                  </a:lnTo>
                  <a:lnTo>
                    <a:pt x="7621" y="7624"/>
                  </a:lnTo>
                  <a:lnTo>
                    <a:pt x="7934" y="7624"/>
                  </a:lnTo>
                  <a:lnTo>
                    <a:pt x="7659" y="7349"/>
                  </a:lnTo>
                  <a:lnTo>
                    <a:pt x="7631" y="7321"/>
                  </a:lnTo>
                  <a:lnTo>
                    <a:pt x="7604" y="7294"/>
                  </a:lnTo>
                  <a:lnTo>
                    <a:pt x="313" y="3"/>
                  </a:lnTo>
                  <a:cubicBezTo>
                    <a:pt x="261" y="2"/>
                    <a:pt x="208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6522452" y="4869065"/>
              <a:ext cx="356919" cy="324528"/>
            </a:xfrm>
            <a:custGeom>
              <a:avLst/>
              <a:gdLst/>
              <a:ahLst/>
              <a:cxnLst/>
              <a:rect l="l" t="t" r="r" b="b"/>
              <a:pathLst>
                <a:path w="4716" h="4546" extrusionOk="0">
                  <a:moveTo>
                    <a:pt x="171" y="0"/>
                  </a:moveTo>
                  <a:cubicBezTo>
                    <a:pt x="113" y="49"/>
                    <a:pt x="58" y="96"/>
                    <a:pt x="0" y="140"/>
                  </a:cubicBezTo>
                  <a:lnTo>
                    <a:pt x="1926" y="2065"/>
                  </a:lnTo>
                  <a:lnTo>
                    <a:pt x="1953" y="2093"/>
                  </a:lnTo>
                  <a:lnTo>
                    <a:pt x="1980" y="2120"/>
                  </a:lnTo>
                  <a:lnTo>
                    <a:pt x="4402" y="4541"/>
                  </a:lnTo>
                  <a:lnTo>
                    <a:pt x="4715" y="4546"/>
                  </a:lnTo>
                  <a:lnTo>
                    <a:pt x="4715" y="4546"/>
                  </a:lnTo>
                  <a:lnTo>
                    <a:pt x="2133" y="1963"/>
                  </a:lnTo>
                  <a:lnTo>
                    <a:pt x="2106" y="1936"/>
                  </a:lnTo>
                  <a:lnTo>
                    <a:pt x="2079" y="190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6658527" y="4776403"/>
              <a:ext cx="457728" cy="417902"/>
            </a:xfrm>
            <a:custGeom>
              <a:avLst/>
              <a:gdLst/>
              <a:ahLst/>
              <a:cxnLst/>
              <a:rect l="l" t="t" r="r" b="b"/>
              <a:pathLst>
                <a:path w="6048" h="5854" extrusionOk="0">
                  <a:moveTo>
                    <a:pt x="196" y="1"/>
                  </a:moveTo>
                  <a:cubicBezTo>
                    <a:pt x="131" y="39"/>
                    <a:pt x="66" y="79"/>
                    <a:pt x="1" y="116"/>
                  </a:cubicBezTo>
                  <a:lnTo>
                    <a:pt x="1688" y="1803"/>
                  </a:lnTo>
                  <a:lnTo>
                    <a:pt x="1715" y="1830"/>
                  </a:lnTo>
                  <a:lnTo>
                    <a:pt x="1742" y="1858"/>
                  </a:lnTo>
                  <a:lnTo>
                    <a:pt x="5735" y="5850"/>
                  </a:lnTo>
                  <a:lnTo>
                    <a:pt x="6048" y="5853"/>
                  </a:lnTo>
                  <a:lnTo>
                    <a:pt x="1868" y="1674"/>
                  </a:lnTo>
                  <a:lnTo>
                    <a:pt x="1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6814582" y="4703231"/>
              <a:ext cx="538405" cy="491788"/>
            </a:xfrm>
            <a:custGeom>
              <a:avLst/>
              <a:gdLst/>
              <a:ahLst/>
              <a:cxnLst/>
              <a:rect l="l" t="t" r="r" b="b"/>
              <a:pathLst>
                <a:path w="7114" h="6889" extrusionOk="0">
                  <a:moveTo>
                    <a:pt x="225" y="1"/>
                  </a:moveTo>
                  <a:cubicBezTo>
                    <a:pt x="151" y="28"/>
                    <a:pt x="75" y="55"/>
                    <a:pt x="0" y="82"/>
                  </a:cubicBezTo>
                  <a:lnTo>
                    <a:pt x="1209" y="1295"/>
                  </a:lnTo>
                  <a:lnTo>
                    <a:pt x="6800" y="6885"/>
                  </a:lnTo>
                  <a:lnTo>
                    <a:pt x="7113" y="6889"/>
                  </a:lnTo>
                  <a:lnTo>
                    <a:pt x="1393" y="1166"/>
                  </a:lnTo>
                  <a:lnTo>
                    <a:pt x="1366" y="1138"/>
                  </a:lnTo>
                  <a:lnTo>
                    <a:pt x="1339" y="1111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6999699" y="4657971"/>
              <a:ext cx="590172" cy="537548"/>
            </a:xfrm>
            <a:custGeom>
              <a:avLst/>
              <a:gdLst/>
              <a:ahLst/>
              <a:cxnLst/>
              <a:rect l="l" t="t" r="r" b="b"/>
              <a:pathLst>
                <a:path w="7798" h="7530" extrusionOk="0">
                  <a:moveTo>
                    <a:pt x="269" y="1"/>
                  </a:moveTo>
                  <a:cubicBezTo>
                    <a:pt x="181" y="14"/>
                    <a:pt x="89" y="28"/>
                    <a:pt x="0" y="42"/>
                  </a:cubicBezTo>
                  <a:lnTo>
                    <a:pt x="296" y="341"/>
                  </a:lnTo>
                  <a:lnTo>
                    <a:pt x="324" y="369"/>
                  </a:lnTo>
                  <a:lnTo>
                    <a:pt x="351" y="396"/>
                  </a:lnTo>
                  <a:lnTo>
                    <a:pt x="7485" y="7530"/>
                  </a:lnTo>
                  <a:lnTo>
                    <a:pt x="7798" y="7530"/>
                  </a:lnTo>
                  <a:lnTo>
                    <a:pt x="508" y="239"/>
                  </a:lnTo>
                  <a:lnTo>
                    <a:pt x="480" y="212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6588446" y="4820664"/>
              <a:ext cx="409291" cy="373142"/>
            </a:xfrm>
            <a:custGeom>
              <a:avLst/>
              <a:gdLst/>
              <a:ahLst/>
              <a:cxnLst/>
              <a:rect l="l" t="t" r="r" b="b"/>
              <a:pathLst>
                <a:path w="5408" h="5227" extrusionOk="0">
                  <a:moveTo>
                    <a:pt x="181" y="1"/>
                  </a:moveTo>
                  <a:cubicBezTo>
                    <a:pt x="120" y="45"/>
                    <a:pt x="59" y="86"/>
                    <a:pt x="1" y="130"/>
                  </a:cubicBezTo>
                  <a:lnTo>
                    <a:pt x="1834" y="1963"/>
                  </a:lnTo>
                  <a:lnTo>
                    <a:pt x="1861" y="1990"/>
                  </a:lnTo>
                  <a:lnTo>
                    <a:pt x="1888" y="2018"/>
                  </a:lnTo>
                  <a:lnTo>
                    <a:pt x="5093" y="5227"/>
                  </a:lnTo>
                  <a:lnTo>
                    <a:pt x="5407" y="5227"/>
                  </a:lnTo>
                  <a:lnTo>
                    <a:pt x="2041" y="1861"/>
                  </a:lnTo>
                  <a:lnTo>
                    <a:pt x="2014" y="1834"/>
                  </a:lnTo>
                  <a:lnTo>
                    <a:pt x="1987" y="1806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6733603" y="4736783"/>
              <a:ext cx="501094" cy="457737"/>
            </a:xfrm>
            <a:custGeom>
              <a:avLst/>
              <a:gdLst/>
              <a:ahLst/>
              <a:cxnLst/>
              <a:rect l="l" t="t" r="r" b="b"/>
              <a:pathLst>
                <a:path w="6621" h="6412" extrusionOk="0">
                  <a:moveTo>
                    <a:pt x="208" y="1"/>
                  </a:moveTo>
                  <a:cubicBezTo>
                    <a:pt x="141" y="34"/>
                    <a:pt x="69" y="69"/>
                    <a:pt x="1" y="103"/>
                  </a:cubicBezTo>
                  <a:lnTo>
                    <a:pt x="1476" y="1578"/>
                  </a:lnTo>
                  <a:lnTo>
                    <a:pt x="1503" y="1605"/>
                  </a:lnTo>
                  <a:lnTo>
                    <a:pt x="1527" y="1632"/>
                  </a:lnTo>
                  <a:lnTo>
                    <a:pt x="6306" y="6412"/>
                  </a:lnTo>
                  <a:lnTo>
                    <a:pt x="6620" y="6412"/>
                  </a:lnTo>
                  <a:lnTo>
                    <a:pt x="1683" y="1476"/>
                  </a:lnTo>
                  <a:lnTo>
                    <a:pt x="1656" y="1448"/>
                  </a:lnTo>
                  <a:lnTo>
                    <a:pt x="1629" y="1421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6902751" y="4676461"/>
              <a:ext cx="568830" cy="518844"/>
            </a:xfrm>
            <a:custGeom>
              <a:avLst/>
              <a:gdLst/>
              <a:ahLst/>
              <a:cxnLst/>
              <a:rect l="l" t="t" r="r" b="b"/>
              <a:pathLst>
                <a:path w="7516" h="7268" extrusionOk="0">
                  <a:moveTo>
                    <a:pt x="246" y="0"/>
                  </a:moveTo>
                  <a:cubicBezTo>
                    <a:pt x="164" y="21"/>
                    <a:pt x="82" y="41"/>
                    <a:pt x="0" y="65"/>
                  </a:cubicBezTo>
                  <a:lnTo>
                    <a:pt x="797" y="862"/>
                  </a:lnTo>
                  <a:lnTo>
                    <a:pt x="825" y="890"/>
                  </a:lnTo>
                  <a:lnTo>
                    <a:pt x="852" y="917"/>
                  </a:lnTo>
                  <a:lnTo>
                    <a:pt x="7203" y="7267"/>
                  </a:lnTo>
                  <a:lnTo>
                    <a:pt x="7516" y="7267"/>
                  </a:lnTo>
                  <a:lnTo>
                    <a:pt x="1009" y="760"/>
                  </a:lnTo>
                  <a:lnTo>
                    <a:pt x="981" y="733"/>
                  </a:lnTo>
                  <a:lnTo>
                    <a:pt x="954" y="706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9"/>
            <p:cNvSpPr/>
            <p:nvPr/>
          </p:nvSpPr>
          <p:spPr>
            <a:xfrm>
              <a:off x="6401059" y="4975789"/>
              <a:ext cx="241351" cy="217018"/>
            </a:xfrm>
            <a:custGeom>
              <a:avLst/>
              <a:gdLst/>
              <a:ahLst/>
              <a:cxnLst/>
              <a:rect l="l" t="t" r="r" b="b"/>
              <a:pathLst>
                <a:path w="3189" h="3040" extrusionOk="0">
                  <a:moveTo>
                    <a:pt x="153" y="1"/>
                  </a:moveTo>
                  <a:cubicBezTo>
                    <a:pt x="102" y="56"/>
                    <a:pt x="51" y="107"/>
                    <a:pt x="0" y="161"/>
                  </a:cubicBezTo>
                  <a:lnTo>
                    <a:pt x="1969" y="2131"/>
                  </a:lnTo>
                  <a:lnTo>
                    <a:pt x="1997" y="2158"/>
                  </a:lnTo>
                  <a:lnTo>
                    <a:pt x="2876" y="3037"/>
                  </a:lnTo>
                  <a:lnTo>
                    <a:pt x="3189" y="3040"/>
                  </a:lnTo>
                  <a:lnTo>
                    <a:pt x="2177" y="2029"/>
                  </a:lnTo>
                  <a:lnTo>
                    <a:pt x="2150" y="2001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6344525" y="5033470"/>
              <a:ext cx="179519" cy="158909"/>
            </a:xfrm>
            <a:custGeom>
              <a:avLst/>
              <a:gdLst/>
              <a:ahLst/>
              <a:cxnLst/>
              <a:rect l="l" t="t" r="r" b="b"/>
              <a:pathLst>
                <a:path w="2372" h="2226" extrusionOk="0">
                  <a:moveTo>
                    <a:pt x="144" y="1"/>
                  </a:moveTo>
                  <a:cubicBezTo>
                    <a:pt x="96" y="55"/>
                    <a:pt x="49" y="113"/>
                    <a:pt x="1" y="167"/>
                  </a:cubicBezTo>
                  <a:lnTo>
                    <a:pt x="1936" y="2103"/>
                  </a:lnTo>
                  <a:lnTo>
                    <a:pt x="1963" y="2130"/>
                  </a:lnTo>
                  <a:lnTo>
                    <a:pt x="1991" y="2157"/>
                  </a:lnTo>
                  <a:lnTo>
                    <a:pt x="2059" y="2225"/>
                  </a:lnTo>
                  <a:lnTo>
                    <a:pt x="2372" y="2225"/>
                  </a:lnTo>
                  <a:lnTo>
                    <a:pt x="2144" y="2001"/>
                  </a:lnTo>
                  <a:lnTo>
                    <a:pt x="2117" y="1973"/>
                  </a:lnTo>
                  <a:lnTo>
                    <a:pt x="2093" y="1946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6460090" y="4920892"/>
              <a:ext cx="300687" cy="272201"/>
            </a:xfrm>
            <a:custGeom>
              <a:avLst/>
              <a:gdLst/>
              <a:ahLst/>
              <a:cxnLst/>
              <a:rect l="l" t="t" r="r" b="b"/>
              <a:pathLst>
                <a:path w="3973" h="3813" extrusionOk="0">
                  <a:moveTo>
                    <a:pt x="164" y="1"/>
                  </a:moveTo>
                  <a:cubicBezTo>
                    <a:pt x="109" y="51"/>
                    <a:pt x="55" y="103"/>
                    <a:pt x="0" y="153"/>
                  </a:cubicBezTo>
                  <a:lnTo>
                    <a:pt x="1969" y="2119"/>
                  </a:lnTo>
                  <a:lnTo>
                    <a:pt x="1997" y="2147"/>
                  </a:lnTo>
                  <a:lnTo>
                    <a:pt x="2024" y="2174"/>
                  </a:lnTo>
                  <a:lnTo>
                    <a:pt x="3659" y="3812"/>
                  </a:lnTo>
                  <a:lnTo>
                    <a:pt x="3972" y="3812"/>
                  </a:lnTo>
                  <a:lnTo>
                    <a:pt x="2177" y="2017"/>
                  </a:lnTo>
                  <a:lnTo>
                    <a:pt x="2150" y="1990"/>
                  </a:lnTo>
                  <a:lnTo>
                    <a:pt x="2123" y="1963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6290110" y="5093293"/>
              <a:ext cx="115416" cy="98872"/>
            </a:xfrm>
            <a:custGeom>
              <a:avLst/>
              <a:gdLst/>
              <a:ahLst/>
              <a:cxnLst/>
              <a:rect l="l" t="t" r="r" b="b"/>
              <a:pathLst>
                <a:path w="1525" h="1385" extrusionOk="0">
                  <a:moveTo>
                    <a:pt x="144" y="1"/>
                  </a:moveTo>
                  <a:cubicBezTo>
                    <a:pt x="97" y="59"/>
                    <a:pt x="49" y="117"/>
                    <a:pt x="1" y="174"/>
                  </a:cubicBezTo>
                  <a:lnTo>
                    <a:pt x="1210" y="1380"/>
                  </a:lnTo>
                  <a:lnTo>
                    <a:pt x="1524" y="1384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 userDrawn="1">
  <p:cSld name="1_Big number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/>
          <p:nvPr/>
        </p:nvSpPr>
        <p:spPr>
          <a:xfrm>
            <a:off x="8141194" y="779020"/>
            <a:ext cx="114841" cy="114841"/>
          </a:xfrm>
          <a:custGeom>
            <a:avLst/>
            <a:gdLst/>
            <a:ahLst/>
            <a:cxnLst/>
            <a:rect l="l" t="t" r="r" b="b"/>
            <a:pathLst>
              <a:path w="1145" h="1145" extrusionOk="0">
                <a:moveTo>
                  <a:pt x="573" y="1"/>
                </a:moveTo>
                <a:cubicBezTo>
                  <a:pt x="258" y="1"/>
                  <a:pt x="1" y="255"/>
                  <a:pt x="1" y="573"/>
                </a:cubicBezTo>
                <a:cubicBezTo>
                  <a:pt x="1" y="887"/>
                  <a:pt x="258" y="1145"/>
                  <a:pt x="573" y="1145"/>
                </a:cubicBezTo>
                <a:cubicBezTo>
                  <a:pt x="891" y="1145"/>
                  <a:pt x="1145" y="887"/>
                  <a:pt x="1145" y="573"/>
                </a:cubicBezTo>
                <a:cubicBezTo>
                  <a:pt x="1145" y="255"/>
                  <a:pt x="891" y="1"/>
                  <a:pt x="5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"/>
          <p:cNvSpPr/>
          <p:nvPr/>
        </p:nvSpPr>
        <p:spPr>
          <a:xfrm>
            <a:off x="4496394" y="27193"/>
            <a:ext cx="114841" cy="114841"/>
          </a:xfrm>
          <a:custGeom>
            <a:avLst/>
            <a:gdLst/>
            <a:ahLst/>
            <a:cxnLst/>
            <a:rect l="l" t="t" r="r" b="b"/>
            <a:pathLst>
              <a:path w="1145" h="1145" extrusionOk="0">
                <a:moveTo>
                  <a:pt x="572" y="0"/>
                </a:moveTo>
                <a:cubicBezTo>
                  <a:pt x="258" y="0"/>
                  <a:pt x="1" y="258"/>
                  <a:pt x="1" y="573"/>
                </a:cubicBezTo>
                <a:cubicBezTo>
                  <a:pt x="1" y="891"/>
                  <a:pt x="258" y="1144"/>
                  <a:pt x="572" y="1144"/>
                </a:cubicBezTo>
                <a:cubicBezTo>
                  <a:pt x="890" y="1144"/>
                  <a:pt x="1145" y="891"/>
                  <a:pt x="1145" y="573"/>
                </a:cubicBezTo>
                <a:cubicBezTo>
                  <a:pt x="1145" y="258"/>
                  <a:pt x="890" y="0"/>
                  <a:pt x="5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7913720" y="478129"/>
            <a:ext cx="94380" cy="86557"/>
          </a:xfrm>
          <a:custGeom>
            <a:avLst/>
            <a:gdLst/>
            <a:ahLst/>
            <a:cxnLst/>
            <a:rect l="l" t="t" r="r" b="b"/>
            <a:pathLst>
              <a:path w="941" h="863" extrusionOk="0">
                <a:moveTo>
                  <a:pt x="469" y="1"/>
                </a:moveTo>
                <a:cubicBezTo>
                  <a:pt x="272" y="1"/>
                  <a:pt x="91" y="141"/>
                  <a:pt x="48" y="341"/>
                </a:cubicBezTo>
                <a:cubicBezTo>
                  <a:pt x="1" y="576"/>
                  <a:pt x="148" y="803"/>
                  <a:pt x="379" y="853"/>
                </a:cubicBezTo>
                <a:cubicBezTo>
                  <a:pt x="409" y="860"/>
                  <a:pt x="439" y="863"/>
                  <a:pt x="469" y="863"/>
                </a:cubicBezTo>
                <a:cubicBezTo>
                  <a:pt x="669" y="863"/>
                  <a:pt x="847" y="723"/>
                  <a:pt x="891" y="522"/>
                </a:cubicBezTo>
                <a:cubicBezTo>
                  <a:pt x="941" y="288"/>
                  <a:pt x="791" y="60"/>
                  <a:pt x="559" y="10"/>
                </a:cubicBezTo>
                <a:cubicBezTo>
                  <a:pt x="529" y="4"/>
                  <a:pt x="499" y="1"/>
                  <a:pt x="4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7985073" y="1238086"/>
            <a:ext cx="2272976" cy="1807954"/>
          </a:xfrm>
          <a:custGeom>
            <a:avLst/>
            <a:gdLst/>
            <a:ahLst/>
            <a:cxnLst/>
            <a:rect l="l" t="t" r="r" b="b"/>
            <a:pathLst>
              <a:path w="10725" h="8531" extrusionOk="0">
                <a:moveTo>
                  <a:pt x="5102" y="1"/>
                </a:moveTo>
                <a:cubicBezTo>
                  <a:pt x="3336" y="1"/>
                  <a:pt x="1519" y="586"/>
                  <a:pt x="924" y="1918"/>
                </a:cubicBezTo>
                <a:cubicBezTo>
                  <a:pt x="1" y="3975"/>
                  <a:pt x="3175" y="5526"/>
                  <a:pt x="4529" y="7329"/>
                </a:cubicBezTo>
                <a:cubicBezTo>
                  <a:pt x="5175" y="8186"/>
                  <a:pt x="5888" y="8530"/>
                  <a:pt x="6584" y="8530"/>
                </a:cubicBezTo>
                <a:cubicBezTo>
                  <a:pt x="7921" y="8530"/>
                  <a:pt x="9196" y="7249"/>
                  <a:pt x="9801" y="5895"/>
                </a:cubicBezTo>
                <a:cubicBezTo>
                  <a:pt x="10725" y="3837"/>
                  <a:pt x="9801" y="1422"/>
                  <a:pt x="7744" y="502"/>
                </a:cubicBezTo>
                <a:cubicBezTo>
                  <a:pt x="7018" y="175"/>
                  <a:pt x="6068" y="1"/>
                  <a:pt x="51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1"/>
          <p:cNvSpPr/>
          <p:nvPr/>
        </p:nvSpPr>
        <p:spPr>
          <a:xfrm>
            <a:off x="-336281" y="4226577"/>
            <a:ext cx="851626" cy="772190"/>
          </a:xfrm>
          <a:custGeom>
            <a:avLst/>
            <a:gdLst/>
            <a:ahLst/>
            <a:cxnLst/>
            <a:rect l="l" t="t" r="r" b="b"/>
            <a:pathLst>
              <a:path w="8491" h="7699" extrusionOk="0">
                <a:moveTo>
                  <a:pt x="4102" y="1"/>
                </a:moveTo>
                <a:cubicBezTo>
                  <a:pt x="3038" y="1"/>
                  <a:pt x="1990" y="322"/>
                  <a:pt x="1348" y="1095"/>
                </a:cubicBezTo>
                <a:cubicBezTo>
                  <a:pt x="0" y="2710"/>
                  <a:pt x="2031" y="4550"/>
                  <a:pt x="2556" y="6310"/>
                </a:cubicBezTo>
                <a:cubicBezTo>
                  <a:pt x="2854" y="7310"/>
                  <a:pt x="3446" y="7698"/>
                  <a:pt x="4135" y="7698"/>
                </a:cubicBezTo>
                <a:cubicBezTo>
                  <a:pt x="5138" y="7698"/>
                  <a:pt x="6343" y="6875"/>
                  <a:pt x="7142" y="5918"/>
                </a:cubicBezTo>
                <a:cubicBezTo>
                  <a:pt x="8487" y="4299"/>
                  <a:pt x="8490" y="2085"/>
                  <a:pt x="7149" y="964"/>
                </a:cubicBezTo>
                <a:cubicBezTo>
                  <a:pt x="6446" y="382"/>
                  <a:pt x="5266" y="1"/>
                  <a:pt x="41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1"/>
          <p:cNvSpPr/>
          <p:nvPr/>
        </p:nvSpPr>
        <p:spPr>
          <a:xfrm>
            <a:off x="1883928" y="-107807"/>
            <a:ext cx="753535" cy="499682"/>
          </a:xfrm>
          <a:custGeom>
            <a:avLst/>
            <a:gdLst/>
            <a:ahLst/>
            <a:cxnLst/>
            <a:rect l="l" t="t" r="r" b="b"/>
            <a:pathLst>
              <a:path w="7513" h="4982" extrusionOk="0">
                <a:moveTo>
                  <a:pt x="5336" y="1"/>
                </a:moveTo>
                <a:cubicBezTo>
                  <a:pt x="4958" y="1"/>
                  <a:pt x="4536" y="111"/>
                  <a:pt x="4071" y="365"/>
                </a:cubicBezTo>
                <a:cubicBezTo>
                  <a:pt x="2643" y="1148"/>
                  <a:pt x="0" y="1429"/>
                  <a:pt x="107" y="2807"/>
                </a:cubicBezTo>
                <a:cubicBezTo>
                  <a:pt x="207" y="4095"/>
                  <a:pt x="2519" y="4981"/>
                  <a:pt x="4201" y="4981"/>
                </a:cubicBezTo>
                <a:cubicBezTo>
                  <a:pt x="4319" y="4981"/>
                  <a:pt x="4429" y="4975"/>
                  <a:pt x="4539" y="4968"/>
                </a:cubicBezTo>
                <a:cubicBezTo>
                  <a:pt x="6228" y="4834"/>
                  <a:pt x="7513" y="3610"/>
                  <a:pt x="7403" y="2235"/>
                </a:cubicBezTo>
                <a:cubicBezTo>
                  <a:pt x="7323" y="1178"/>
                  <a:pt x="6577" y="1"/>
                  <a:pt x="53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430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_1">
    <p:bg>
      <p:bgPr>
        <a:solidFill>
          <a:schemeClr val="accen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">
    <p:bg>
      <p:bgPr>
        <a:solidFill>
          <a:srgbClr val="FFFFFF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14"/>
          <p:cNvGrpSpPr/>
          <p:nvPr/>
        </p:nvGrpSpPr>
        <p:grpSpPr>
          <a:xfrm>
            <a:off x="5861375" y="4178175"/>
            <a:ext cx="3351600" cy="1021698"/>
            <a:chOff x="5861375" y="4178175"/>
            <a:chExt cx="3351600" cy="1021698"/>
          </a:xfrm>
        </p:grpSpPr>
        <p:sp>
          <p:nvSpPr>
            <p:cNvPr id="258" name="Google Shape;258;p14"/>
            <p:cNvSpPr/>
            <p:nvPr/>
          </p:nvSpPr>
          <p:spPr>
            <a:xfrm>
              <a:off x="5861375" y="4178175"/>
              <a:ext cx="3351600" cy="1021698"/>
            </a:xfrm>
            <a:custGeom>
              <a:avLst/>
              <a:gdLst/>
              <a:ahLst/>
              <a:cxnLst/>
              <a:rect l="l" t="t" r="r" b="b"/>
              <a:pathLst>
                <a:path w="44285" h="14312" extrusionOk="0">
                  <a:moveTo>
                    <a:pt x="44285" y="0"/>
                  </a:moveTo>
                  <a:cubicBezTo>
                    <a:pt x="42694" y="290"/>
                    <a:pt x="41153" y="1067"/>
                    <a:pt x="39825" y="2024"/>
                  </a:cubicBezTo>
                  <a:cubicBezTo>
                    <a:pt x="37795" y="3485"/>
                    <a:pt x="36088" y="5359"/>
                    <a:pt x="34068" y="6834"/>
                  </a:cubicBezTo>
                  <a:cubicBezTo>
                    <a:pt x="30950" y="9117"/>
                    <a:pt x="27108" y="10394"/>
                    <a:pt x="23245" y="10435"/>
                  </a:cubicBezTo>
                  <a:cubicBezTo>
                    <a:pt x="23175" y="10436"/>
                    <a:pt x="23106" y="10436"/>
                    <a:pt x="23037" y="10436"/>
                  </a:cubicBezTo>
                  <a:cubicBezTo>
                    <a:pt x="19957" y="10436"/>
                    <a:pt x="16925" y="9699"/>
                    <a:pt x="13873" y="9252"/>
                  </a:cubicBezTo>
                  <a:cubicBezTo>
                    <a:pt x="12567" y="9062"/>
                    <a:pt x="11230" y="8928"/>
                    <a:pt x="9904" y="8928"/>
                  </a:cubicBezTo>
                  <a:cubicBezTo>
                    <a:pt x="8063" y="8928"/>
                    <a:pt x="6243" y="9185"/>
                    <a:pt x="4556" y="9900"/>
                  </a:cubicBezTo>
                  <a:cubicBezTo>
                    <a:pt x="2570" y="10741"/>
                    <a:pt x="825" y="12363"/>
                    <a:pt x="1" y="14312"/>
                  </a:cubicBezTo>
                  <a:lnTo>
                    <a:pt x="44285" y="14312"/>
                  </a:lnTo>
                  <a:lnTo>
                    <a:pt x="442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9" name="Google Shape;259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286501" y="4642934"/>
              <a:ext cx="2857497" cy="5309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0" name="Google Shape;260;p14"/>
          <p:cNvGrpSpPr/>
          <p:nvPr/>
        </p:nvGrpSpPr>
        <p:grpSpPr>
          <a:xfrm>
            <a:off x="-103000" y="-237275"/>
            <a:ext cx="4656024" cy="2635100"/>
            <a:chOff x="-103000" y="-237275"/>
            <a:chExt cx="4656024" cy="2635100"/>
          </a:xfrm>
        </p:grpSpPr>
        <p:sp>
          <p:nvSpPr>
            <p:cNvPr id="261" name="Google Shape;261;p14"/>
            <p:cNvSpPr/>
            <p:nvPr/>
          </p:nvSpPr>
          <p:spPr>
            <a:xfrm>
              <a:off x="-19050" y="-76200"/>
              <a:ext cx="2668237" cy="114584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-19050" y="-76200"/>
              <a:ext cx="4572074" cy="2474025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63" name="Google Shape;263;p14"/>
            <p:cNvPicPr preferRelativeResize="0"/>
            <p:nvPr/>
          </p:nvPicPr>
          <p:blipFill rotWithShape="1">
            <a:blip r:embed="rId3">
              <a:alphaModFix/>
            </a:blip>
            <a:srcRect t="39" b="29"/>
            <a:stretch/>
          </p:blipFill>
          <p:spPr>
            <a:xfrm>
              <a:off x="-103000" y="-237275"/>
              <a:ext cx="1360299" cy="23317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">
    <p:bg>
      <p:bgPr>
        <a:solidFill>
          <a:srgbClr val="FFFFF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5"/>
          <p:cNvGrpSpPr/>
          <p:nvPr/>
        </p:nvGrpSpPr>
        <p:grpSpPr>
          <a:xfrm>
            <a:off x="6002520" y="-102719"/>
            <a:ext cx="4477807" cy="5398619"/>
            <a:chOff x="6002520" y="-102719"/>
            <a:chExt cx="4477807" cy="5398619"/>
          </a:xfrm>
        </p:grpSpPr>
        <p:sp>
          <p:nvSpPr>
            <p:cNvPr id="266" name="Google Shape;266;p15"/>
            <p:cNvSpPr/>
            <p:nvPr/>
          </p:nvSpPr>
          <p:spPr>
            <a:xfrm rot="10800000" flipH="1">
              <a:off x="7915228" y="315002"/>
              <a:ext cx="1679305" cy="4839573"/>
            </a:xfrm>
            <a:custGeom>
              <a:avLst/>
              <a:gdLst/>
              <a:ahLst/>
              <a:cxnLst/>
              <a:rect l="l" t="t" r="r" b="b"/>
              <a:pathLst>
                <a:path w="35728" h="40732" extrusionOk="0">
                  <a:moveTo>
                    <a:pt x="18820" y="1"/>
                  </a:moveTo>
                  <a:cubicBezTo>
                    <a:pt x="19109" y="1207"/>
                    <a:pt x="19249" y="2430"/>
                    <a:pt x="19000" y="3636"/>
                  </a:cubicBezTo>
                  <a:cubicBezTo>
                    <a:pt x="18629" y="5447"/>
                    <a:pt x="17036" y="7130"/>
                    <a:pt x="15257" y="7130"/>
                  </a:cubicBezTo>
                  <a:cubicBezTo>
                    <a:pt x="15061" y="7130"/>
                    <a:pt x="14863" y="7110"/>
                    <a:pt x="14664" y="7067"/>
                  </a:cubicBezTo>
                  <a:cubicBezTo>
                    <a:pt x="13233" y="6760"/>
                    <a:pt x="12265" y="5466"/>
                    <a:pt x="11373" y="4304"/>
                  </a:cubicBezTo>
                  <a:cubicBezTo>
                    <a:pt x="10483" y="3139"/>
                    <a:pt x="9353" y="1922"/>
                    <a:pt x="7887" y="1886"/>
                  </a:cubicBezTo>
                  <a:cubicBezTo>
                    <a:pt x="7863" y="1885"/>
                    <a:pt x="7839" y="1885"/>
                    <a:pt x="7814" y="1885"/>
                  </a:cubicBezTo>
                  <a:cubicBezTo>
                    <a:pt x="5997" y="1885"/>
                    <a:pt x="4737" y="3650"/>
                    <a:pt x="3248" y="4713"/>
                  </a:cubicBezTo>
                  <a:cubicBezTo>
                    <a:pt x="2280" y="5405"/>
                    <a:pt x="1163" y="5790"/>
                    <a:pt x="1" y="5925"/>
                  </a:cubicBezTo>
                  <a:cubicBezTo>
                    <a:pt x="944" y="10790"/>
                    <a:pt x="4021" y="15270"/>
                    <a:pt x="8412" y="17604"/>
                  </a:cubicBezTo>
                  <a:cubicBezTo>
                    <a:pt x="10555" y="18738"/>
                    <a:pt x="12922" y="19389"/>
                    <a:pt x="15103" y="20449"/>
                  </a:cubicBezTo>
                  <a:cubicBezTo>
                    <a:pt x="17287" y="21508"/>
                    <a:pt x="19372" y="23106"/>
                    <a:pt x="20192" y="25384"/>
                  </a:cubicBezTo>
                  <a:cubicBezTo>
                    <a:pt x="21279" y="28400"/>
                    <a:pt x="19923" y="31871"/>
                    <a:pt x="20959" y="34903"/>
                  </a:cubicBezTo>
                  <a:cubicBezTo>
                    <a:pt x="21790" y="37345"/>
                    <a:pt x="24038" y="39046"/>
                    <a:pt x="26392" y="40098"/>
                  </a:cubicBezTo>
                  <a:cubicBezTo>
                    <a:pt x="26928" y="40337"/>
                    <a:pt x="27476" y="40548"/>
                    <a:pt x="28032" y="40732"/>
                  </a:cubicBezTo>
                  <a:cubicBezTo>
                    <a:pt x="29081" y="39274"/>
                    <a:pt x="30382" y="38007"/>
                    <a:pt x="31598" y="36678"/>
                  </a:cubicBezTo>
                  <a:cubicBezTo>
                    <a:pt x="32974" y="35172"/>
                    <a:pt x="34273" y="33520"/>
                    <a:pt x="34875" y="31575"/>
                  </a:cubicBezTo>
                  <a:cubicBezTo>
                    <a:pt x="35727" y="28822"/>
                    <a:pt x="35073" y="25810"/>
                    <a:pt x="33942" y="23160"/>
                  </a:cubicBezTo>
                  <a:cubicBezTo>
                    <a:pt x="32811" y="20510"/>
                    <a:pt x="31213" y="18081"/>
                    <a:pt x="30062" y="15441"/>
                  </a:cubicBezTo>
                  <a:cubicBezTo>
                    <a:pt x="28907" y="12797"/>
                    <a:pt x="28208" y="9806"/>
                    <a:pt x="28996" y="7032"/>
                  </a:cubicBezTo>
                  <a:cubicBezTo>
                    <a:pt x="29905" y="3827"/>
                    <a:pt x="32617" y="1518"/>
                    <a:pt x="3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5"/>
            <p:cNvSpPr/>
            <p:nvPr/>
          </p:nvSpPr>
          <p:spPr>
            <a:xfrm rot="10800000" flipH="1">
              <a:off x="9065267" y="201900"/>
              <a:ext cx="1287556" cy="4952684"/>
            </a:xfrm>
            <a:custGeom>
              <a:avLst/>
              <a:gdLst/>
              <a:ahLst/>
              <a:cxnLst/>
              <a:rect l="l" t="t" r="r" b="b"/>
              <a:pathLst>
                <a:path w="18724" h="41684" extrusionOk="0">
                  <a:moveTo>
                    <a:pt x="7614" y="1"/>
                  </a:moveTo>
                  <a:cubicBezTo>
                    <a:pt x="4586" y="1518"/>
                    <a:pt x="1874" y="3827"/>
                    <a:pt x="965" y="7032"/>
                  </a:cubicBezTo>
                  <a:cubicBezTo>
                    <a:pt x="177" y="9806"/>
                    <a:pt x="876" y="12797"/>
                    <a:pt x="2031" y="15441"/>
                  </a:cubicBezTo>
                  <a:cubicBezTo>
                    <a:pt x="3182" y="18081"/>
                    <a:pt x="4780" y="20510"/>
                    <a:pt x="5911" y="23160"/>
                  </a:cubicBezTo>
                  <a:cubicBezTo>
                    <a:pt x="7042" y="25810"/>
                    <a:pt x="7696" y="28822"/>
                    <a:pt x="6844" y="31575"/>
                  </a:cubicBezTo>
                  <a:cubicBezTo>
                    <a:pt x="6242" y="33520"/>
                    <a:pt x="4943" y="35172"/>
                    <a:pt x="3567" y="36678"/>
                  </a:cubicBezTo>
                  <a:cubicBezTo>
                    <a:pt x="2351" y="38007"/>
                    <a:pt x="1050" y="39274"/>
                    <a:pt x="1" y="40732"/>
                  </a:cubicBezTo>
                  <a:cubicBezTo>
                    <a:pt x="1909" y="41367"/>
                    <a:pt x="3922" y="41683"/>
                    <a:pt x="5935" y="41683"/>
                  </a:cubicBezTo>
                  <a:cubicBezTo>
                    <a:pt x="9028" y="41683"/>
                    <a:pt x="12122" y="40937"/>
                    <a:pt x="14840" y="39458"/>
                  </a:cubicBezTo>
                  <a:cubicBezTo>
                    <a:pt x="16257" y="38688"/>
                    <a:pt x="17562" y="37727"/>
                    <a:pt x="18724" y="36614"/>
                  </a:cubicBezTo>
                  <a:lnTo>
                    <a:pt x="187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5"/>
            <p:cNvSpPr/>
            <p:nvPr/>
          </p:nvSpPr>
          <p:spPr>
            <a:xfrm rot="10800000" flipH="1">
              <a:off x="8947883" y="-102719"/>
              <a:ext cx="1404938" cy="907153"/>
            </a:xfrm>
            <a:custGeom>
              <a:avLst/>
              <a:gdLst/>
              <a:ahLst/>
              <a:cxnLst/>
              <a:rect l="l" t="t" r="r" b="b"/>
              <a:pathLst>
                <a:path w="20431" h="7635" extrusionOk="0">
                  <a:moveTo>
                    <a:pt x="20431" y="1"/>
                  </a:moveTo>
                  <a:cubicBezTo>
                    <a:pt x="19269" y="1114"/>
                    <a:pt x="17964" y="2075"/>
                    <a:pt x="16547" y="2845"/>
                  </a:cubicBezTo>
                  <a:cubicBezTo>
                    <a:pt x="13829" y="4324"/>
                    <a:pt x="10735" y="5070"/>
                    <a:pt x="7642" y="5070"/>
                  </a:cubicBezTo>
                  <a:cubicBezTo>
                    <a:pt x="5629" y="5070"/>
                    <a:pt x="3616" y="4754"/>
                    <a:pt x="1708" y="4119"/>
                  </a:cubicBezTo>
                  <a:cubicBezTo>
                    <a:pt x="1568" y="4309"/>
                    <a:pt x="1435" y="4504"/>
                    <a:pt x="1305" y="4705"/>
                  </a:cubicBezTo>
                  <a:cubicBezTo>
                    <a:pt x="727" y="5601"/>
                    <a:pt x="260" y="6599"/>
                    <a:pt x="1" y="7635"/>
                  </a:cubicBezTo>
                  <a:lnTo>
                    <a:pt x="20431" y="7635"/>
                  </a:lnTo>
                  <a:lnTo>
                    <a:pt x="204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5"/>
            <p:cNvSpPr/>
            <p:nvPr/>
          </p:nvSpPr>
          <p:spPr>
            <a:xfrm rot="9683509" flipH="1">
              <a:off x="8237391" y="3788609"/>
              <a:ext cx="729045" cy="1405831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1" y="0"/>
                  </a:moveTo>
                  <a:cubicBezTo>
                    <a:pt x="2371" y="0"/>
                    <a:pt x="0" y="5907"/>
                    <a:pt x="1788" y="9382"/>
                  </a:cubicBezTo>
                  <a:cubicBezTo>
                    <a:pt x="2675" y="11107"/>
                    <a:pt x="4340" y="11832"/>
                    <a:pt x="5925" y="11832"/>
                  </a:cubicBezTo>
                  <a:cubicBezTo>
                    <a:pt x="7628" y="11832"/>
                    <a:pt x="9239" y="10997"/>
                    <a:pt x="9702" y="9655"/>
                  </a:cubicBezTo>
                  <a:cubicBezTo>
                    <a:pt x="10601" y="7063"/>
                    <a:pt x="9546" y="412"/>
                    <a:pt x="5713" y="14"/>
                  </a:cubicBezTo>
                  <a:cubicBezTo>
                    <a:pt x="5628" y="4"/>
                    <a:pt x="5546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0" name="Google Shape;270;p15"/>
            <p:cNvGrpSpPr/>
            <p:nvPr/>
          </p:nvGrpSpPr>
          <p:grpSpPr>
            <a:xfrm>
              <a:off x="6002520" y="4318199"/>
              <a:ext cx="4477807" cy="839588"/>
              <a:chOff x="3098100" y="3849750"/>
              <a:chExt cx="940775" cy="270425"/>
            </a:xfrm>
          </p:grpSpPr>
          <p:sp>
            <p:nvSpPr>
              <p:cNvPr id="271" name="Google Shape;271;p15"/>
              <p:cNvSpPr/>
              <p:nvPr/>
            </p:nvSpPr>
            <p:spPr>
              <a:xfrm>
                <a:off x="3304800" y="3882975"/>
                <a:ext cx="665525" cy="237200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9488" extrusionOk="0">
                    <a:moveTo>
                      <a:pt x="10146" y="1"/>
                    </a:moveTo>
                    <a:cubicBezTo>
                      <a:pt x="8817" y="1"/>
                      <a:pt x="7433" y="475"/>
                      <a:pt x="6262" y="1145"/>
                    </a:cubicBezTo>
                    <a:cubicBezTo>
                      <a:pt x="3158" y="2920"/>
                      <a:pt x="859" y="6023"/>
                      <a:pt x="1" y="9488"/>
                    </a:cubicBezTo>
                    <a:lnTo>
                      <a:pt x="26620" y="9488"/>
                    </a:lnTo>
                    <a:cubicBezTo>
                      <a:pt x="26617" y="9143"/>
                      <a:pt x="26593" y="8799"/>
                      <a:pt x="26498" y="8469"/>
                    </a:cubicBezTo>
                    <a:cubicBezTo>
                      <a:pt x="26007" y="6772"/>
                      <a:pt x="23963" y="6091"/>
                      <a:pt x="22202" y="6016"/>
                    </a:cubicBezTo>
                    <a:cubicBezTo>
                      <a:pt x="20437" y="5942"/>
                      <a:pt x="18550" y="6179"/>
                      <a:pt x="17017" y="5304"/>
                    </a:cubicBezTo>
                    <a:cubicBezTo>
                      <a:pt x="15112" y="4217"/>
                      <a:pt x="14363" y="1734"/>
                      <a:pt x="12482" y="610"/>
                    </a:cubicBezTo>
                    <a:cubicBezTo>
                      <a:pt x="11767" y="182"/>
                      <a:pt x="10967" y="1"/>
                      <a:pt x="101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5"/>
              <p:cNvSpPr/>
              <p:nvPr/>
            </p:nvSpPr>
            <p:spPr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5"/>
              <p:cNvSpPr/>
              <p:nvPr/>
            </p:nvSpPr>
            <p:spPr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274" name="Google Shape;274;p15"/>
            <p:cNvPicPr preferRelativeResize="0"/>
            <p:nvPr/>
          </p:nvPicPr>
          <p:blipFill rotWithShape="1">
            <a:blip r:embed="rId2">
              <a:alphaModFix/>
            </a:blip>
            <a:srcRect l="70893"/>
            <a:stretch/>
          </p:blipFill>
          <p:spPr>
            <a:xfrm>
              <a:off x="8305798" y="-52600"/>
              <a:ext cx="914400" cy="176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5"/>
            <p:cNvPicPr preferRelativeResize="0"/>
            <p:nvPr/>
          </p:nvPicPr>
          <p:blipFill rotWithShape="1">
            <a:blip r:embed="rId3">
              <a:alphaModFix/>
            </a:blip>
            <a:srcRect l="53174"/>
            <a:stretch/>
          </p:blipFill>
          <p:spPr>
            <a:xfrm>
              <a:off x="7967650" y="3608200"/>
              <a:ext cx="1404950" cy="1687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15"/>
          <p:cNvGrpSpPr/>
          <p:nvPr/>
        </p:nvGrpSpPr>
        <p:grpSpPr>
          <a:xfrm>
            <a:off x="-1461898" y="-365531"/>
            <a:ext cx="4517288" cy="5656681"/>
            <a:chOff x="-1461898" y="-365531"/>
            <a:chExt cx="4517288" cy="5656681"/>
          </a:xfrm>
        </p:grpSpPr>
        <p:grpSp>
          <p:nvGrpSpPr>
            <p:cNvPr id="277" name="Google Shape;277;p15"/>
            <p:cNvGrpSpPr/>
            <p:nvPr/>
          </p:nvGrpSpPr>
          <p:grpSpPr>
            <a:xfrm rot="-373055" flipH="1">
              <a:off x="-1188897" y="-165939"/>
              <a:ext cx="3971287" cy="5257164"/>
              <a:chOff x="3268325" y="3013975"/>
              <a:chExt cx="1443800" cy="1106200"/>
            </a:xfrm>
          </p:grpSpPr>
          <p:sp>
            <p:nvSpPr>
              <p:cNvPr id="278" name="Google Shape;278;p15"/>
              <p:cNvSpPr/>
              <p:nvPr/>
            </p:nvSpPr>
            <p:spPr>
              <a:xfrm>
                <a:off x="3268325" y="3013975"/>
                <a:ext cx="274950" cy="149575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983" extrusionOk="0">
                    <a:moveTo>
                      <a:pt x="1" y="1"/>
                    </a:moveTo>
                    <a:cubicBezTo>
                      <a:pt x="1367" y="1752"/>
                      <a:pt x="2900" y="3353"/>
                      <a:pt x="4795" y="4495"/>
                    </a:cubicBezTo>
                    <a:cubicBezTo>
                      <a:pt x="6348" y="5429"/>
                      <a:pt x="8202" y="5983"/>
                      <a:pt x="10007" y="5983"/>
                    </a:cubicBezTo>
                    <a:cubicBezTo>
                      <a:pt x="10340" y="5983"/>
                      <a:pt x="10671" y="5964"/>
                      <a:pt x="10998" y="5925"/>
                    </a:cubicBezTo>
                    <a:cubicBezTo>
                      <a:pt x="10617" y="3974"/>
                      <a:pt x="10586" y="1960"/>
                      <a:pt x="109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5"/>
              <p:cNvSpPr/>
              <p:nvPr/>
            </p:nvSpPr>
            <p:spPr>
              <a:xfrm>
                <a:off x="3543250" y="3013975"/>
                <a:ext cx="893200" cy="1018300"/>
              </a:xfrm>
              <a:custGeom>
                <a:avLst/>
                <a:gdLst/>
                <a:ahLst/>
                <a:cxnLst/>
                <a:rect l="l" t="t" r="r" b="b"/>
                <a:pathLst>
                  <a:path w="35728" h="40732" extrusionOk="0">
                    <a:moveTo>
                      <a:pt x="18820" y="1"/>
                    </a:moveTo>
                    <a:cubicBezTo>
                      <a:pt x="19109" y="1207"/>
                      <a:pt x="19249" y="2430"/>
                      <a:pt x="19000" y="3636"/>
                    </a:cubicBezTo>
                    <a:cubicBezTo>
                      <a:pt x="18629" y="5447"/>
                      <a:pt x="17036" y="7130"/>
                      <a:pt x="15257" y="7130"/>
                    </a:cubicBezTo>
                    <a:cubicBezTo>
                      <a:pt x="15061" y="7130"/>
                      <a:pt x="14863" y="7110"/>
                      <a:pt x="14664" y="7067"/>
                    </a:cubicBezTo>
                    <a:cubicBezTo>
                      <a:pt x="13233" y="6760"/>
                      <a:pt x="12265" y="5466"/>
                      <a:pt x="11373" y="4304"/>
                    </a:cubicBezTo>
                    <a:cubicBezTo>
                      <a:pt x="10483" y="3139"/>
                      <a:pt x="9353" y="1922"/>
                      <a:pt x="7887" y="1886"/>
                    </a:cubicBezTo>
                    <a:cubicBezTo>
                      <a:pt x="7863" y="1885"/>
                      <a:pt x="7839" y="1885"/>
                      <a:pt x="7814" y="1885"/>
                    </a:cubicBezTo>
                    <a:cubicBezTo>
                      <a:pt x="5997" y="1885"/>
                      <a:pt x="4737" y="3650"/>
                      <a:pt x="3248" y="4713"/>
                    </a:cubicBezTo>
                    <a:cubicBezTo>
                      <a:pt x="2280" y="5405"/>
                      <a:pt x="1163" y="5790"/>
                      <a:pt x="1" y="5925"/>
                    </a:cubicBezTo>
                    <a:cubicBezTo>
                      <a:pt x="944" y="10790"/>
                      <a:pt x="4021" y="15270"/>
                      <a:pt x="8412" y="17604"/>
                    </a:cubicBezTo>
                    <a:cubicBezTo>
                      <a:pt x="10555" y="18738"/>
                      <a:pt x="12922" y="19389"/>
                      <a:pt x="15103" y="20449"/>
                    </a:cubicBezTo>
                    <a:cubicBezTo>
                      <a:pt x="17287" y="21508"/>
                      <a:pt x="19372" y="23106"/>
                      <a:pt x="20192" y="25384"/>
                    </a:cubicBezTo>
                    <a:cubicBezTo>
                      <a:pt x="21279" y="28400"/>
                      <a:pt x="19923" y="31871"/>
                      <a:pt x="20959" y="34903"/>
                    </a:cubicBezTo>
                    <a:cubicBezTo>
                      <a:pt x="21790" y="37345"/>
                      <a:pt x="24038" y="39046"/>
                      <a:pt x="26392" y="40098"/>
                    </a:cubicBezTo>
                    <a:cubicBezTo>
                      <a:pt x="26928" y="40337"/>
                      <a:pt x="27476" y="40548"/>
                      <a:pt x="28032" y="40732"/>
                    </a:cubicBezTo>
                    <a:cubicBezTo>
                      <a:pt x="29081" y="39274"/>
                      <a:pt x="30382" y="38007"/>
                      <a:pt x="31598" y="36678"/>
                    </a:cubicBezTo>
                    <a:cubicBezTo>
                      <a:pt x="32974" y="35172"/>
                      <a:pt x="34273" y="33520"/>
                      <a:pt x="34875" y="31575"/>
                    </a:cubicBezTo>
                    <a:cubicBezTo>
                      <a:pt x="35727" y="28822"/>
                      <a:pt x="35073" y="25810"/>
                      <a:pt x="33942" y="23160"/>
                    </a:cubicBezTo>
                    <a:cubicBezTo>
                      <a:pt x="32811" y="20510"/>
                      <a:pt x="31213" y="18081"/>
                      <a:pt x="30062" y="15441"/>
                    </a:cubicBezTo>
                    <a:cubicBezTo>
                      <a:pt x="28907" y="12797"/>
                      <a:pt x="28208" y="9806"/>
                      <a:pt x="28996" y="7032"/>
                    </a:cubicBezTo>
                    <a:cubicBezTo>
                      <a:pt x="29905" y="3827"/>
                      <a:pt x="32617" y="1518"/>
                      <a:pt x="35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5"/>
              <p:cNvSpPr/>
              <p:nvPr/>
            </p:nvSpPr>
            <p:spPr>
              <a:xfrm>
                <a:off x="3532950" y="3013975"/>
                <a:ext cx="491525" cy="178275"/>
              </a:xfrm>
              <a:custGeom>
                <a:avLst/>
                <a:gdLst/>
                <a:ahLst/>
                <a:cxnLst/>
                <a:rect l="l" t="t" r="r" b="b"/>
                <a:pathLst>
                  <a:path w="19661" h="7131" extrusionOk="0">
                    <a:moveTo>
                      <a:pt x="362" y="1"/>
                    </a:moveTo>
                    <a:cubicBezTo>
                      <a:pt x="1" y="1960"/>
                      <a:pt x="32" y="3974"/>
                      <a:pt x="413" y="5925"/>
                    </a:cubicBezTo>
                    <a:cubicBezTo>
                      <a:pt x="1575" y="5790"/>
                      <a:pt x="2692" y="5405"/>
                      <a:pt x="3660" y="4713"/>
                    </a:cubicBezTo>
                    <a:cubicBezTo>
                      <a:pt x="5149" y="3650"/>
                      <a:pt x="6409" y="1885"/>
                      <a:pt x="8226" y="1885"/>
                    </a:cubicBezTo>
                    <a:cubicBezTo>
                      <a:pt x="8251" y="1885"/>
                      <a:pt x="8275" y="1885"/>
                      <a:pt x="8299" y="1886"/>
                    </a:cubicBezTo>
                    <a:cubicBezTo>
                      <a:pt x="9765" y="1922"/>
                      <a:pt x="10895" y="3139"/>
                      <a:pt x="11785" y="4304"/>
                    </a:cubicBezTo>
                    <a:cubicBezTo>
                      <a:pt x="12677" y="5466"/>
                      <a:pt x="13645" y="6760"/>
                      <a:pt x="15076" y="7067"/>
                    </a:cubicBezTo>
                    <a:cubicBezTo>
                      <a:pt x="15275" y="7110"/>
                      <a:pt x="15473" y="7130"/>
                      <a:pt x="15669" y="7130"/>
                    </a:cubicBezTo>
                    <a:cubicBezTo>
                      <a:pt x="17448" y="7130"/>
                      <a:pt x="19041" y="5447"/>
                      <a:pt x="19412" y="3636"/>
                    </a:cubicBezTo>
                    <a:cubicBezTo>
                      <a:pt x="19661" y="2430"/>
                      <a:pt x="19521" y="1207"/>
                      <a:pt x="19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5"/>
              <p:cNvSpPr/>
              <p:nvPr/>
            </p:nvSpPr>
            <p:spPr>
              <a:xfrm>
                <a:off x="4244025" y="3013975"/>
                <a:ext cx="468100" cy="1042100"/>
              </a:xfrm>
              <a:custGeom>
                <a:avLst/>
                <a:gdLst/>
                <a:ahLst/>
                <a:cxnLst/>
                <a:rect l="l" t="t" r="r" b="b"/>
                <a:pathLst>
                  <a:path w="18724" h="41684" extrusionOk="0">
                    <a:moveTo>
                      <a:pt x="7614" y="1"/>
                    </a:moveTo>
                    <a:cubicBezTo>
                      <a:pt x="4586" y="1518"/>
                      <a:pt x="1874" y="3827"/>
                      <a:pt x="965" y="7032"/>
                    </a:cubicBezTo>
                    <a:cubicBezTo>
                      <a:pt x="177" y="9806"/>
                      <a:pt x="876" y="12797"/>
                      <a:pt x="2031" y="15441"/>
                    </a:cubicBezTo>
                    <a:cubicBezTo>
                      <a:pt x="3182" y="18081"/>
                      <a:pt x="4780" y="20510"/>
                      <a:pt x="5911" y="23160"/>
                    </a:cubicBezTo>
                    <a:cubicBezTo>
                      <a:pt x="7042" y="25810"/>
                      <a:pt x="7696" y="28822"/>
                      <a:pt x="6844" y="31575"/>
                    </a:cubicBezTo>
                    <a:cubicBezTo>
                      <a:pt x="6242" y="33520"/>
                      <a:pt x="4943" y="35172"/>
                      <a:pt x="3567" y="36678"/>
                    </a:cubicBezTo>
                    <a:cubicBezTo>
                      <a:pt x="2351" y="38007"/>
                      <a:pt x="1050" y="39274"/>
                      <a:pt x="1" y="40732"/>
                    </a:cubicBezTo>
                    <a:cubicBezTo>
                      <a:pt x="1909" y="41367"/>
                      <a:pt x="3922" y="41683"/>
                      <a:pt x="5935" y="41683"/>
                    </a:cubicBezTo>
                    <a:cubicBezTo>
                      <a:pt x="9028" y="41683"/>
                      <a:pt x="12122" y="40937"/>
                      <a:pt x="14840" y="39458"/>
                    </a:cubicBezTo>
                    <a:cubicBezTo>
                      <a:pt x="16257" y="38688"/>
                      <a:pt x="17562" y="37727"/>
                      <a:pt x="18724" y="36614"/>
                    </a:cubicBezTo>
                    <a:lnTo>
                      <a:pt x="187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5"/>
              <p:cNvSpPr/>
              <p:nvPr/>
            </p:nvSpPr>
            <p:spPr>
              <a:xfrm>
                <a:off x="4201350" y="3929300"/>
                <a:ext cx="510775" cy="190875"/>
              </a:xfrm>
              <a:custGeom>
                <a:avLst/>
                <a:gdLst/>
                <a:ahLst/>
                <a:cxnLst/>
                <a:rect l="l" t="t" r="r" b="b"/>
                <a:pathLst>
                  <a:path w="20431" h="7635" extrusionOk="0">
                    <a:moveTo>
                      <a:pt x="20431" y="1"/>
                    </a:moveTo>
                    <a:cubicBezTo>
                      <a:pt x="19269" y="1114"/>
                      <a:pt x="17964" y="2075"/>
                      <a:pt x="16547" y="2845"/>
                    </a:cubicBezTo>
                    <a:cubicBezTo>
                      <a:pt x="13829" y="4324"/>
                      <a:pt x="10735" y="5070"/>
                      <a:pt x="7642" y="5070"/>
                    </a:cubicBezTo>
                    <a:cubicBezTo>
                      <a:pt x="5629" y="5070"/>
                      <a:pt x="3616" y="4754"/>
                      <a:pt x="1708" y="4119"/>
                    </a:cubicBezTo>
                    <a:cubicBezTo>
                      <a:pt x="1568" y="4309"/>
                      <a:pt x="1435" y="4504"/>
                      <a:pt x="1305" y="4705"/>
                    </a:cubicBezTo>
                    <a:cubicBezTo>
                      <a:pt x="727" y="5601"/>
                      <a:pt x="260" y="6599"/>
                      <a:pt x="1" y="7635"/>
                    </a:cubicBezTo>
                    <a:lnTo>
                      <a:pt x="20431" y="7635"/>
                    </a:lnTo>
                    <a:lnTo>
                      <a:pt x="204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15"/>
              <p:cNvSpPr/>
              <p:nvPr/>
            </p:nvSpPr>
            <p:spPr>
              <a:xfrm>
                <a:off x="4057600" y="3658800"/>
                <a:ext cx="265050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11832" extrusionOk="0">
                    <a:moveTo>
                      <a:pt x="5461" y="0"/>
                    </a:moveTo>
                    <a:cubicBezTo>
                      <a:pt x="2371" y="0"/>
                      <a:pt x="0" y="5907"/>
                      <a:pt x="1788" y="9382"/>
                    </a:cubicBezTo>
                    <a:cubicBezTo>
                      <a:pt x="2675" y="11107"/>
                      <a:pt x="4340" y="11832"/>
                      <a:pt x="5925" y="11832"/>
                    </a:cubicBezTo>
                    <a:cubicBezTo>
                      <a:pt x="7628" y="11832"/>
                      <a:pt x="9239" y="10997"/>
                      <a:pt x="9702" y="9655"/>
                    </a:cubicBezTo>
                    <a:cubicBezTo>
                      <a:pt x="10601" y="7063"/>
                      <a:pt x="9546" y="412"/>
                      <a:pt x="5713" y="14"/>
                    </a:cubicBezTo>
                    <a:cubicBezTo>
                      <a:pt x="5628" y="4"/>
                      <a:pt x="5546" y="0"/>
                      <a:pt x="54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284" name="Google Shape;284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381000" y="-228600"/>
              <a:ext cx="3141475" cy="17670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5"/>
            <p:cNvPicPr preferRelativeResize="0"/>
            <p:nvPr/>
          </p:nvPicPr>
          <p:blipFill rotWithShape="1">
            <a:blip r:embed="rId5">
              <a:alphaModFix/>
            </a:blip>
            <a:srcRect r="52408" b="36511"/>
            <a:stretch/>
          </p:blipFill>
          <p:spPr>
            <a:xfrm>
              <a:off x="-228600" y="4090400"/>
              <a:ext cx="1600195" cy="120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_1">
    <p:bg>
      <p:bgPr>
        <a:solidFill>
          <a:schemeClr val="accent1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6"/>
          <p:cNvGrpSpPr/>
          <p:nvPr/>
        </p:nvGrpSpPr>
        <p:grpSpPr>
          <a:xfrm>
            <a:off x="7588037" y="-344128"/>
            <a:ext cx="1753419" cy="5824284"/>
            <a:chOff x="5883539" y="-344156"/>
            <a:chExt cx="3534407" cy="5824284"/>
          </a:xfrm>
        </p:grpSpPr>
        <p:sp>
          <p:nvSpPr>
            <p:cNvPr id="288" name="Google Shape;288;p16"/>
            <p:cNvSpPr/>
            <p:nvPr/>
          </p:nvSpPr>
          <p:spPr>
            <a:xfrm rot="5400000">
              <a:off x="6900504" y="863896"/>
              <a:ext cx="3234092" cy="138320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6"/>
            <p:cNvSpPr/>
            <p:nvPr/>
          </p:nvSpPr>
          <p:spPr>
            <a:xfrm rot="5400000">
              <a:off x="4775506" y="1046483"/>
              <a:ext cx="5541677" cy="3325611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6"/>
            <p:cNvSpPr/>
            <p:nvPr/>
          </p:nvSpPr>
          <p:spPr>
            <a:xfrm rot="5400000">
              <a:off x="8150941" y="3716902"/>
              <a:ext cx="789976" cy="451130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6"/>
            <p:cNvSpPr/>
            <p:nvPr/>
          </p:nvSpPr>
          <p:spPr>
            <a:xfrm rot="5400000">
              <a:off x="8024895" y="1980397"/>
              <a:ext cx="1785149" cy="530118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6"/>
            <p:cNvSpPr/>
            <p:nvPr/>
          </p:nvSpPr>
          <p:spPr>
            <a:xfrm rot="5400000">
              <a:off x="7621400" y="2799386"/>
              <a:ext cx="2407783" cy="714476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3" name="Google Shape;293;p16"/>
            <p:cNvGrpSpPr/>
            <p:nvPr/>
          </p:nvGrpSpPr>
          <p:grpSpPr>
            <a:xfrm flipH="1">
              <a:off x="6930507" y="-344156"/>
              <a:ext cx="2487438" cy="2254471"/>
              <a:chOff x="4895725" y="2485200"/>
              <a:chExt cx="464525" cy="744050"/>
            </a:xfrm>
          </p:grpSpPr>
          <p:sp>
            <p:nvSpPr>
              <p:cNvPr id="294" name="Google Shape;294;p16"/>
              <p:cNvSpPr/>
              <p:nvPr/>
            </p:nvSpPr>
            <p:spPr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6"/>
              <p:cNvSpPr/>
              <p:nvPr/>
            </p:nvSpPr>
            <p:spPr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6"/>
              <p:cNvSpPr/>
              <p:nvPr/>
            </p:nvSpPr>
            <p:spPr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6"/>
              <p:cNvSpPr/>
              <p:nvPr/>
            </p:nvSpPr>
            <p:spPr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6"/>
              <p:cNvSpPr/>
              <p:nvPr/>
            </p:nvSpPr>
            <p:spPr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6"/>
              <p:cNvSpPr/>
              <p:nvPr/>
            </p:nvSpPr>
            <p:spPr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6"/>
              <p:cNvSpPr/>
              <p:nvPr/>
            </p:nvSpPr>
            <p:spPr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4898700" y="2996200"/>
                <a:ext cx="220950" cy="222650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16"/>
              <p:cNvSpPr/>
              <p:nvPr/>
            </p:nvSpPr>
            <p:spPr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16"/>
              <p:cNvSpPr/>
              <p:nvPr/>
            </p:nvSpPr>
            <p:spPr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6"/>
              <p:cNvSpPr/>
              <p:nvPr/>
            </p:nvSpPr>
            <p:spPr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6"/>
              <p:cNvSpPr/>
              <p:nvPr/>
            </p:nvSpPr>
            <p:spPr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6"/>
              <p:cNvSpPr/>
              <p:nvPr/>
            </p:nvSpPr>
            <p:spPr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6"/>
              <p:cNvSpPr/>
              <p:nvPr/>
            </p:nvSpPr>
            <p:spPr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6"/>
              <p:cNvSpPr/>
              <p:nvPr/>
            </p:nvSpPr>
            <p:spPr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6"/>
              <p:cNvSpPr/>
              <p:nvPr/>
            </p:nvSpPr>
            <p:spPr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6"/>
              <p:cNvSpPr/>
              <p:nvPr/>
            </p:nvSpPr>
            <p:spPr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6"/>
              <p:cNvSpPr/>
              <p:nvPr/>
            </p:nvSpPr>
            <p:spPr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16"/>
              <p:cNvSpPr/>
              <p:nvPr/>
            </p:nvSpPr>
            <p:spPr>
              <a:xfrm>
                <a:off x="4899900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16"/>
              <p:cNvSpPr/>
              <p:nvPr/>
            </p:nvSpPr>
            <p:spPr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16"/>
              <p:cNvSpPr/>
              <p:nvPr/>
            </p:nvSpPr>
            <p:spPr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16"/>
              <p:cNvSpPr/>
              <p:nvPr/>
            </p:nvSpPr>
            <p:spPr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6"/>
              <p:cNvSpPr/>
              <p:nvPr/>
            </p:nvSpPr>
            <p:spPr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16"/>
              <p:cNvSpPr/>
              <p:nvPr/>
            </p:nvSpPr>
            <p:spPr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16"/>
              <p:cNvSpPr/>
              <p:nvPr/>
            </p:nvSpPr>
            <p:spPr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16"/>
              <p:cNvSpPr/>
              <p:nvPr/>
            </p:nvSpPr>
            <p:spPr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16"/>
              <p:cNvSpPr/>
              <p:nvPr/>
            </p:nvSpPr>
            <p:spPr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3" name="Google Shape;323;p16"/>
          <p:cNvSpPr/>
          <p:nvPr/>
        </p:nvSpPr>
        <p:spPr>
          <a:xfrm rot="10800000">
            <a:off x="-25632" y="330110"/>
            <a:ext cx="1733468" cy="4824215"/>
          </a:xfrm>
          <a:custGeom>
            <a:avLst/>
            <a:gdLst/>
            <a:ahLst/>
            <a:cxnLst/>
            <a:rect l="l" t="t" r="r" b="b"/>
            <a:pathLst>
              <a:path w="49457" h="56384" extrusionOk="0">
                <a:moveTo>
                  <a:pt x="26052" y="1"/>
                </a:moveTo>
                <a:cubicBezTo>
                  <a:pt x="26452" y="1670"/>
                  <a:pt x="26646" y="3363"/>
                  <a:pt x="26302" y="5033"/>
                </a:cubicBezTo>
                <a:cubicBezTo>
                  <a:pt x="25788" y="7540"/>
                  <a:pt x="23582" y="9869"/>
                  <a:pt x="21120" y="9869"/>
                </a:cubicBezTo>
                <a:cubicBezTo>
                  <a:pt x="20849" y="9869"/>
                  <a:pt x="20574" y="9841"/>
                  <a:pt x="20299" y="9782"/>
                </a:cubicBezTo>
                <a:cubicBezTo>
                  <a:pt x="18318" y="9357"/>
                  <a:pt x="16978" y="7566"/>
                  <a:pt x="15743" y="5957"/>
                </a:cubicBezTo>
                <a:cubicBezTo>
                  <a:pt x="14512" y="4345"/>
                  <a:pt x="12946" y="2661"/>
                  <a:pt x="10918" y="2610"/>
                </a:cubicBezTo>
                <a:cubicBezTo>
                  <a:pt x="10884" y="2609"/>
                  <a:pt x="10851" y="2608"/>
                  <a:pt x="10817" y="2608"/>
                </a:cubicBezTo>
                <a:cubicBezTo>
                  <a:pt x="8301" y="2608"/>
                  <a:pt x="6557" y="5052"/>
                  <a:pt x="4495" y="6523"/>
                </a:cubicBezTo>
                <a:cubicBezTo>
                  <a:pt x="3156" y="7481"/>
                  <a:pt x="1609" y="8014"/>
                  <a:pt x="1" y="8202"/>
                </a:cubicBezTo>
                <a:cubicBezTo>
                  <a:pt x="1307" y="14936"/>
                  <a:pt x="5566" y="21137"/>
                  <a:pt x="11645" y="24368"/>
                </a:cubicBezTo>
                <a:cubicBezTo>
                  <a:pt x="14611" y="25938"/>
                  <a:pt x="17888" y="26839"/>
                  <a:pt x="20906" y="28306"/>
                </a:cubicBezTo>
                <a:cubicBezTo>
                  <a:pt x="23929" y="29773"/>
                  <a:pt x="26816" y="31984"/>
                  <a:pt x="27952" y="35139"/>
                </a:cubicBezTo>
                <a:cubicBezTo>
                  <a:pt x="29456" y="39313"/>
                  <a:pt x="27580" y="44118"/>
                  <a:pt x="29014" y="48315"/>
                </a:cubicBezTo>
                <a:cubicBezTo>
                  <a:pt x="30163" y="51696"/>
                  <a:pt x="33276" y="54050"/>
                  <a:pt x="36534" y="55507"/>
                </a:cubicBezTo>
                <a:cubicBezTo>
                  <a:pt x="37276" y="55837"/>
                  <a:pt x="38034" y="56129"/>
                  <a:pt x="38804" y="56384"/>
                </a:cubicBezTo>
                <a:cubicBezTo>
                  <a:pt x="40256" y="54366"/>
                  <a:pt x="42058" y="52612"/>
                  <a:pt x="43741" y="50772"/>
                </a:cubicBezTo>
                <a:cubicBezTo>
                  <a:pt x="45645" y="48688"/>
                  <a:pt x="47443" y="46400"/>
                  <a:pt x="48277" y="43708"/>
                </a:cubicBezTo>
                <a:cubicBezTo>
                  <a:pt x="49456" y="39897"/>
                  <a:pt x="48551" y="35728"/>
                  <a:pt x="46985" y="32059"/>
                </a:cubicBezTo>
                <a:cubicBezTo>
                  <a:pt x="45419" y="28391"/>
                  <a:pt x="43207" y="25028"/>
                  <a:pt x="41614" y="21374"/>
                </a:cubicBezTo>
                <a:cubicBezTo>
                  <a:pt x="40015" y="17713"/>
                  <a:pt x="39048" y="13573"/>
                  <a:pt x="40138" y="9734"/>
                </a:cubicBezTo>
                <a:cubicBezTo>
                  <a:pt x="41397" y="5298"/>
                  <a:pt x="45151" y="2100"/>
                  <a:pt x="493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6"/>
          <p:cNvSpPr/>
          <p:nvPr/>
        </p:nvSpPr>
        <p:spPr>
          <a:xfrm rot="10800000">
            <a:off x="1663806" y="-162474"/>
            <a:ext cx="2346874" cy="1123659"/>
          </a:xfrm>
          <a:custGeom>
            <a:avLst/>
            <a:gdLst/>
            <a:ahLst/>
            <a:cxnLst/>
            <a:rect l="l" t="t" r="r" b="b"/>
            <a:pathLst>
              <a:path w="36850" h="13133" extrusionOk="0">
                <a:moveTo>
                  <a:pt x="14044" y="0"/>
                </a:moveTo>
                <a:cubicBezTo>
                  <a:pt x="12205" y="0"/>
                  <a:pt x="10289" y="657"/>
                  <a:pt x="8668" y="1584"/>
                </a:cubicBezTo>
                <a:cubicBezTo>
                  <a:pt x="4371" y="4041"/>
                  <a:pt x="1189" y="8337"/>
                  <a:pt x="0" y="13133"/>
                </a:cubicBezTo>
                <a:lnTo>
                  <a:pt x="36850" y="13133"/>
                </a:lnTo>
                <a:cubicBezTo>
                  <a:pt x="36845" y="12656"/>
                  <a:pt x="36812" y="12180"/>
                  <a:pt x="36680" y="11722"/>
                </a:cubicBezTo>
                <a:cubicBezTo>
                  <a:pt x="36001" y="9374"/>
                  <a:pt x="33171" y="8431"/>
                  <a:pt x="30733" y="8327"/>
                </a:cubicBezTo>
                <a:cubicBezTo>
                  <a:pt x="28290" y="8224"/>
                  <a:pt x="25678" y="8553"/>
                  <a:pt x="23555" y="7341"/>
                </a:cubicBezTo>
                <a:cubicBezTo>
                  <a:pt x="20919" y="5837"/>
                  <a:pt x="19882" y="2400"/>
                  <a:pt x="17278" y="843"/>
                </a:cubicBezTo>
                <a:cubicBezTo>
                  <a:pt x="16288" y="251"/>
                  <a:pt x="15181" y="0"/>
                  <a:pt x="140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6"/>
          <p:cNvSpPr/>
          <p:nvPr/>
        </p:nvSpPr>
        <p:spPr>
          <a:xfrm rot="10800000">
            <a:off x="-952031" y="-131121"/>
            <a:ext cx="1670156" cy="5209246"/>
          </a:xfrm>
          <a:custGeom>
            <a:avLst/>
            <a:gdLst/>
            <a:ahLst/>
            <a:cxnLst/>
            <a:rect l="l" t="t" r="r" b="b"/>
            <a:pathLst>
              <a:path w="25919" h="57701" extrusionOk="0">
                <a:moveTo>
                  <a:pt x="10540" y="1"/>
                </a:moveTo>
                <a:cubicBezTo>
                  <a:pt x="6348" y="2100"/>
                  <a:pt x="2594" y="5298"/>
                  <a:pt x="1335" y="9734"/>
                </a:cubicBezTo>
                <a:cubicBezTo>
                  <a:pt x="245" y="13573"/>
                  <a:pt x="1212" y="17713"/>
                  <a:pt x="2811" y="21374"/>
                </a:cubicBezTo>
                <a:cubicBezTo>
                  <a:pt x="4404" y="25028"/>
                  <a:pt x="6616" y="28391"/>
                  <a:pt x="8182" y="32059"/>
                </a:cubicBezTo>
                <a:cubicBezTo>
                  <a:pt x="9748" y="35728"/>
                  <a:pt x="10653" y="39897"/>
                  <a:pt x="9474" y="43708"/>
                </a:cubicBezTo>
                <a:cubicBezTo>
                  <a:pt x="8640" y="46400"/>
                  <a:pt x="6842" y="48688"/>
                  <a:pt x="4938" y="50772"/>
                </a:cubicBezTo>
                <a:cubicBezTo>
                  <a:pt x="3255" y="52612"/>
                  <a:pt x="1453" y="54366"/>
                  <a:pt x="1" y="56384"/>
                </a:cubicBezTo>
                <a:cubicBezTo>
                  <a:pt x="2642" y="57263"/>
                  <a:pt x="5429" y="57701"/>
                  <a:pt x="8215" y="57701"/>
                </a:cubicBezTo>
                <a:cubicBezTo>
                  <a:pt x="12497" y="57701"/>
                  <a:pt x="16780" y="56668"/>
                  <a:pt x="20543" y="54620"/>
                </a:cubicBezTo>
                <a:cubicBezTo>
                  <a:pt x="22504" y="53554"/>
                  <a:pt x="24311" y="52224"/>
                  <a:pt x="25919" y="50683"/>
                </a:cubicBezTo>
                <a:lnTo>
                  <a:pt x="2591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"/>
          <p:cNvSpPr/>
          <p:nvPr/>
        </p:nvSpPr>
        <p:spPr>
          <a:xfrm rot="10800000">
            <a:off x="-952059" y="-162472"/>
            <a:ext cx="1801202" cy="904284"/>
          </a:xfrm>
          <a:custGeom>
            <a:avLst/>
            <a:gdLst/>
            <a:ahLst/>
            <a:cxnLst/>
            <a:rect l="l" t="t" r="r" b="b"/>
            <a:pathLst>
              <a:path w="28282" h="10569" extrusionOk="0">
                <a:moveTo>
                  <a:pt x="28282" y="1"/>
                </a:moveTo>
                <a:cubicBezTo>
                  <a:pt x="26674" y="1542"/>
                  <a:pt x="24867" y="2872"/>
                  <a:pt x="22906" y="3938"/>
                </a:cubicBezTo>
                <a:cubicBezTo>
                  <a:pt x="19143" y="5986"/>
                  <a:pt x="14860" y="7019"/>
                  <a:pt x="10578" y="7019"/>
                </a:cubicBezTo>
                <a:cubicBezTo>
                  <a:pt x="7792" y="7019"/>
                  <a:pt x="5005" y="6581"/>
                  <a:pt x="2364" y="5702"/>
                </a:cubicBezTo>
                <a:cubicBezTo>
                  <a:pt x="2170" y="5966"/>
                  <a:pt x="1986" y="6235"/>
                  <a:pt x="1807" y="6513"/>
                </a:cubicBezTo>
                <a:cubicBezTo>
                  <a:pt x="1005" y="7754"/>
                  <a:pt x="359" y="9135"/>
                  <a:pt x="0" y="10569"/>
                </a:cubicBezTo>
                <a:lnTo>
                  <a:pt x="28282" y="10569"/>
                </a:lnTo>
                <a:lnTo>
                  <a:pt x="282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6"/>
          <p:cNvSpPr/>
          <p:nvPr/>
        </p:nvSpPr>
        <p:spPr>
          <a:xfrm rot="10800000">
            <a:off x="1422029" y="-162475"/>
            <a:ext cx="3317595" cy="1281175"/>
          </a:xfrm>
          <a:custGeom>
            <a:avLst/>
            <a:gdLst/>
            <a:ahLst/>
            <a:cxnLst/>
            <a:rect l="l" t="t" r="r" b="b"/>
            <a:pathLst>
              <a:path w="52092" h="14974" extrusionOk="0">
                <a:moveTo>
                  <a:pt x="10073" y="5769"/>
                </a:moveTo>
                <a:cubicBezTo>
                  <a:pt x="7479" y="5769"/>
                  <a:pt x="4891" y="6731"/>
                  <a:pt x="3028" y="8466"/>
                </a:cubicBezTo>
                <a:cubicBezTo>
                  <a:pt x="1213" y="10159"/>
                  <a:pt x="137" y="12540"/>
                  <a:pt x="0" y="14974"/>
                </a:cubicBezTo>
                <a:lnTo>
                  <a:pt x="11446" y="14974"/>
                </a:lnTo>
                <a:cubicBezTo>
                  <a:pt x="12158" y="12102"/>
                  <a:pt x="13582" y="9408"/>
                  <a:pt x="15534" y="7183"/>
                </a:cubicBezTo>
                <a:cubicBezTo>
                  <a:pt x="14502" y="6711"/>
                  <a:pt x="13450" y="6278"/>
                  <a:pt x="12337" y="6023"/>
                </a:cubicBezTo>
                <a:cubicBezTo>
                  <a:pt x="11597" y="5853"/>
                  <a:pt x="10833" y="5769"/>
                  <a:pt x="10073" y="5769"/>
                </a:cubicBezTo>
                <a:close/>
                <a:moveTo>
                  <a:pt x="45074" y="1"/>
                </a:moveTo>
                <a:cubicBezTo>
                  <a:pt x="43566" y="1"/>
                  <a:pt x="41995" y="486"/>
                  <a:pt x="40619" y="1128"/>
                </a:cubicBezTo>
                <a:cubicBezTo>
                  <a:pt x="37595" y="2533"/>
                  <a:pt x="34973" y="4604"/>
                  <a:pt x="32144" y="6344"/>
                </a:cubicBezTo>
                <a:cubicBezTo>
                  <a:pt x="32964" y="7452"/>
                  <a:pt x="33822" y="8509"/>
                  <a:pt x="35001" y="9182"/>
                </a:cubicBezTo>
                <a:cubicBezTo>
                  <a:pt x="37124" y="10394"/>
                  <a:pt x="39736" y="10065"/>
                  <a:pt x="42179" y="10168"/>
                </a:cubicBezTo>
                <a:cubicBezTo>
                  <a:pt x="44617" y="10272"/>
                  <a:pt x="47447" y="11215"/>
                  <a:pt x="48126" y="13563"/>
                </a:cubicBezTo>
                <a:cubicBezTo>
                  <a:pt x="48258" y="14021"/>
                  <a:pt x="48291" y="14497"/>
                  <a:pt x="48296" y="14974"/>
                </a:cubicBezTo>
                <a:lnTo>
                  <a:pt x="51884" y="14974"/>
                </a:lnTo>
                <a:cubicBezTo>
                  <a:pt x="52092" y="11470"/>
                  <a:pt x="51993" y="7956"/>
                  <a:pt x="50790" y="4670"/>
                </a:cubicBezTo>
                <a:cubicBezTo>
                  <a:pt x="50211" y="3085"/>
                  <a:pt x="49299" y="1505"/>
                  <a:pt x="47791" y="661"/>
                </a:cubicBezTo>
                <a:cubicBezTo>
                  <a:pt x="46951" y="194"/>
                  <a:pt x="46027" y="1"/>
                  <a:pt x="45074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6"/>
          <p:cNvSpPr/>
          <p:nvPr/>
        </p:nvSpPr>
        <p:spPr>
          <a:xfrm rot="10800000">
            <a:off x="1663806" y="-162470"/>
            <a:ext cx="2346874" cy="738468"/>
          </a:xfrm>
          <a:custGeom>
            <a:avLst/>
            <a:gdLst/>
            <a:ahLst/>
            <a:cxnLst/>
            <a:rect l="l" t="t" r="r" b="b"/>
            <a:pathLst>
              <a:path w="36850" h="8631" extrusionOk="0">
                <a:moveTo>
                  <a:pt x="20698" y="1"/>
                </a:moveTo>
                <a:cubicBezTo>
                  <a:pt x="20434" y="166"/>
                  <a:pt x="20169" y="321"/>
                  <a:pt x="19905" y="477"/>
                </a:cubicBezTo>
                <a:cubicBezTo>
                  <a:pt x="17354" y="1968"/>
                  <a:pt x="14431" y="3137"/>
                  <a:pt x="11488" y="3137"/>
                </a:cubicBezTo>
                <a:cubicBezTo>
                  <a:pt x="10814" y="3137"/>
                  <a:pt x="10134" y="3076"/>
                  <a:pt x="9460" y="2943"/>
                </a:cubicBezTo>
                <a:cubicBezTo>
                  <a:pt x="7564" y="2566"/>
                  <a:pt x="5847" y="1642"/>
                  <a:pt x="4088" y="840"/>
                </a:cubicBezTo>
                <a:cubicBezTo>
                  <a:pt x="2136" y="3065"/>
                  <a:pt x="712" y="5759"/>
                  <a:pt x="0" y="8631"/>
                </a:cubicBezTo>
                <a:lnTo>
                  <a:pt x="36850" y="8631"/>
                </a:lnTo>
                <a:cubicBezTo>
                  <a:pt x="36845" y="8154"/>
                  <a:pt x="36812" y="7678"/>
                  <a:pt x="36680" y="7220"/>
                </a:cubicBezTo>
                <a:cubicBezTo>
                  <a:pt x="36001" y="4872"/>
                  <a:pt x="33171" y="3929"/>
                  <a:pt x="30733" y="3825"/>
                </a:cubicBezTo>
                <a:cubicBezTo>
                  <a:pt x="28290" y="3722"/>
                  <a:pt x="25678" y="4051"/>
                  <a:pt x="23555" y="2839"/>
                </a:cubicBezTo>
                <a:cubicBezTo>
                  <a:pt x="22376" y="2166"/>
                  <a:pt x="21518" y="1109"/>
                  <a:pt x="20698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6"/>
          <p:cNvSpPr/>
          <p:nvPr/>
        </p:nvSpPr>
        <p:spPr>
          <a:xfrm rot="10800000">
            <a:off x="174620" y="1110048"/>
            <a:ext cx="514394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6"/>
          <p:cNvSpPr/>
          <p:nvPr/>
        </p:nvSpPr>
        <p:spPr>
          <a:xfrm rot="10800000">
            <a:off x="-412593" y="1039045"/>
            <a:ext cx="18660" cy="21903"/>
          </a:xfrm>
          <a:custGeom>
            <a:avLst/>
            <a:gdLst/>
            <a:ahLst/>
            <a:cxnLst/>
            <a:rect l="l" t="t" r="r" b="b"/>
            <a:pathLst>
              <a:path w="293" h="256" extrusionOk="0">
                <a:moveTo>
                  <a:pt x="292" y="0"/>
                </a:moveTo>
                <a:lnTo>
                  <a:pt x="292" y="0"/>
                </a:lnTo>
                <a:cubicBezTo>
                  <a:pt x="194" y="10"/>
                  <a:pt x="99" y="29"/>
                  <a:pt x="0" y="42"/>
                </a:cubicBezTo>
                <a:lnTo>
                  <a:pt x="0" y="255"/>
                </a:lnTo>
                <a:cubicBezTo>
                  <a:pt x="151" y="255"/>
                  <a:pt x="269" y="142"/>
                  <a:pt x="29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6"/>
          <p:cNvSpPr/>
          <p:nvPr/>
        </p:nvSpPr>
        <p:spPr>
          <a:xfrm rot="10800000">
            <a:off x="-393997" y="1039045"/>
            <a:ext cx="17196" cy="18310"/>
          </a:xfrm>
          <a:custGeom>
            <a:avLst/>
            <a:gdLst/>
            <a:ahLst/>
            <a:cxnLst/>
            <a:rect l="l" t="t" r="r" b="b"/>
            <a:pathLst>
              <a:path w="270" h="214" extrusionOk="0">
                <a:moveTo>
                  <a:pt x="269" y="0"/>
                </a:moveTo>
                <a:cubicBezTo>
                  <a:pt x="180" y="11"/>
                  <a:pt x="91" y="24"/>
                  <a:pt x="0" y="39"/>
                </a:cubicBezTo>
                <a:cubicBezTo>
                  <a:pt x="48" y="142"/>
                  <a:pt x="152" y="213"/>
                  <a:pt x="269" y="213"/>
                </a:cubicBezTo>
                <a:lnTo>
                  <a:pt x="269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2" name="Google Shape;332;p16"/>
          <p:cNvGrpSpPr/>
          <p:nvPr/>
        </p:nvGrpSpPr>
        <p:grpSpPr>
          <a:xfrm>
            <a:off x="-476598" y="-70488"/>
            <a:ext cx="2770000" cy="1075737"/>
            <a:chOff x="-476598" y="-70488"/>
            <a:chExt cx="2770000" cy="1075737"/>
          </a:xfrm>
        </p:grpSpPr>
        <p:sp>
          <p:nvSpPr>
            <p:cNvPr id="333" name="Google Shape;333;p16"/>
            <p:cNvSpPr/>
            <p:nvPr/>
          </p:nvSpPr>
          <p:spPr>
            <a:xfrm rot="10800000">
              <a:off x="-476598" y="953998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2" y="0"/>
                  </a:moveTo>
                  <a:cubicBezTo>
                    <a:pt x="137" y="0"/>
                    <a:pt x="1" y="137"/>
                    <a:pt x="1" y="301"/>
                  </a:cubicBezTo>
                  <a:cubicBezTo>
                    <a:pt x="1" y="467"/>
                    <a:pt x="137" y="599"/>
                    <a:pt x="302" y="599"/>
                  </a:cubicBezTo>
                  <a:cubicBezTo>
                    <a:pt x="467" y="599"/>
                    <a:pt x="600" y="467"/>
                    <a:pt x="600" y="301"/>
                  </a:cubicBezTo>
                  <a:cubicBezTo>
                    <a:pt x="600" y="137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 rot="10800000">
              <a:off x="-413230" y="894193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lnTo>
                    <a:pt x="303" y="298"/>
                  </a:lnTo>
                  <a:cubicBezTo>
                    <a:pt x="303" y="133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6"/>
            <p:cNvSpPr/>
            <p:nvPr/>
          </p:nvSpPr>
          <p:spPr>
            <a:xfrm rot="10800000">
              <a:off x="-413230" y="868439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cubicBezTo>
                    <a:pt x="166" y="301"/>
                    <a:pt x="303" y="164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6"/>
            <p:cNvSpPr/>
            <p:nvPr/>
          </p:nvSpPr>
          <p:spPr>
            <a:xfrm rot="10800000">
              <a:off x="-413230" y="723588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lnTo>
                    <a:pt x="303" y="297"/>
                  </a:lnTo>
                  <a:cubicBezTo>
                    <a:pt x="303" y="131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6"/>
            <p:cNvSpPr/>
            <p:nvPr/>
          </p:nvSpPr>
          <p:spPr>
            <a:xfrm rot="10800000">
              <a:off x="-476598" y="78330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2" y="1"/>
                  </a:moveTo>
                  <a:cubicBezTo>
                    <a:pt x="137" y="1"/>
                    <a:pt x="1" y="137"/>
                    <a:pt x="1" y="303"/>
                  </a:cubicBezTo>
                  <a:cubicBezTo>
                    <a:pt x="1" y="468"/>
                    <a:pt x="137" y="599"/>
                    <a:pt x="302" y="599"/>
                  </a:cubicBezTo>
                  <a:cubicBezTo>
                    <a:pt x="467" y="599"/>
                    <a:pt x="600" y="468"/>
                    <a:pt x="600" y="303"/>
                  </a:cubicBezTo>
                  <a:cubicBezTo>
                    <a:pt x="600" y="137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6"/>
            <p:cNvSpPr/>
            <p:nvPr/>
          </p:nvSpPr>
          <p:spPr>
            <a:xfrm rot="10800000">
              <a:off x="-413230" y="69774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1"/>
                  </a:moveTo>
                  <a:lnTo>
                    <a:pt x="0" y="303"/>
                  </a:lnTo>
                  <a:cubicBezTo>
                    <a:pt x="166" y="303"/>
                    <a:pt x="303" y="170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6"/>
            <p:cNvSpPr/>
            <p:nvPr/>
          </p:nvSpPr>
          <p:spPr>
            <a:xfrm rot="10800000">
              <a:off x="-476598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302" y="0"/>
                  </a:moveTo>
                  <a:cubicBezTo>
                    <a:pt x="137" y="0"/>
                    <a:pt x="1" y="133"/>
                    <a:pt x="1" y="297"/>
                  </a:cubicBezTo>
                  <a:cubicBezTo>
                    <a:pt x="1" y="462"/>
                    <a:pt x="137" y="595"/>
                    <a:pt x="302" y="595"/>
                  </a:cubicBezTo>
                  <a:cubicBezTo>
                    <a:pt x="467" y="595"/>
                    <a:pt x="600" y="462"/>
                    <a:pt x="600" y="297"/>
                  </a:cubicBezTo>
                  <a:cubicBezTo>
                    <a:pt x="600" y="133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6"/>
            <p:cNvSpPr/>
            <p:nvPr/>
          </p:nvSpPr>
          <p:spPr>
            <a:xfrm rot="10800000">
              <a:off x="-413230" y="55246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0"/>
                  </a:moveTo>
                  <a:lnTo>
                    <a:pt x="0" y="302"/>
                  </a:lnTo>
                  <a:lnTo>
                    <a:pt x="303" y="302"/>
                  </a:lnTo>
                  <a:cubicBezTo>
                    <a:pt x="303" y="133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6"/>
            <p:cNvSpPr/>
            <p:nvPr/>
          </p:nvSpPr>
          <p:spPr>
            <a:xfrm rot="10800000">
              <a:off x="-413230" y="381864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1"/>
                  </a:moveTo>
                  <a:lnTo>
                    <a:pt x="0" y="302"/>
                  </a:lnTo>
                  <a:lnTo>
                    <a:pt x="303" y="302"/>
                  </a:lnTo>
                  <a:cubicBezTo>
                    <a:pt x="303" y="136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6"/>
            <p:cNvSpPr/>
            <p:nvPr/>
          </p:nvSpPr>
          <p:spPr>
            <a:xfrm rot="10800000">
              <a:off x="-413230" y="527143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6"/>
            <p:cNvSpPr/>
            <p:nvPr/>
          </p:nvSpPr>
          <p:spPr>
            <a:xfrm rot="10800000">
              <a:off x="-476598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2" y="1"/>
                  </a:moveTo>
                  <a:cubicBezTo>
                    <a:pt x="137" y="1"/>
                    <a:pt x="1" y="133"/>
                    <a:pt x="1" y="298"/>
                  </a:cubicBezTo>
                  <a:cubicBezTo>
                    <a:pt x="1" y="464"/>
                    <a:pt x="137" y="601"/>
                    <a:pt x="302" y="601"/>
                  </a:cubicBezTo>
                  <a:cubicBezTo>
                    <a:pt x="467" y="601"/>
                    <a:pt x="600" y="464"/>
                    <a:pt x="600" y="298"/>
                  </a:cubicBezTo>
                  <a:cubicBezTo>
                    <a:pt x="600" y="133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6"/>
            <p:cNvSpPr/>
            <p:nvPr/>
          </p:nvSpPr>
          <p:spPr>
            <a:xfrm rot="10800000">
              <a:off x="-413230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0" y="1"/>
                  </a:moveTo>
                  <a:lnTo>
                    <a:pt x="0" y="303"/>
                  </a:lnTo>
                  <a:lnTo>
                    <a:pt x="303" y="303"/>
                  </a:lnTo>
                  <a:cubicBezTo>
                    <a:pt x="303" y="138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6"/>
            <p:cNvSpPr/>
            <p:nvPr/>
          </p:nvSpPr>
          <p:spPr>
            <a:xfrm rot="10800000">
              <a:off x="-413230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cubicBezTo>
                    <a:pt x="166" y="298"/>
                    <a:pt x="303" y="166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6"/>
            <p:cNvSpPr/>
            <p:nvPr/>
          </p:nvSpPr>
          <p:spPr>
            <a:xfrm rot="10800000">
              <a:off x="-476598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2" y="0"/>
                  </a:moveTo>
                  <a:cubicBezTo>
                    <a:pt x="137" y="0"/>
                    <a:pt x="1" y="132"/>
                    <a:pt x="1" y="297"/>
                  </a:cubicBezTo>
                  <a:cubicBezTo>
                    <a:pt x="1" y="462"/>
                    <a:pt x="137" y="599"/>
                    <a:pt x="302" y="599"/>
                  </a:cubicBezTo>
                  <a:cubicBezTo>
                    <a:pt x="467" y="599"/>
                    <a:pt x="600" y="462"/>
                    <a:pt x="600" y="297"/>
                  </a:cubicBezTo>
                  <a:cubicBezTo>
                    <a:pt x="600" y="132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6"/>
            <p:cNvSpPr/>
            <p:nvPr/>
          </p:nvSpPr>
          <p:spPr>
            <a:xfrm rot="10800000">
              <a:off x="-413230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303" y="165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6"/>
            <p:cNvSpPr/>
            <p:nvPr/>
          </p:nvSpPr>
          <p:spPr>
            <a:xfrm rot="10800000">
              <a:off x="-413230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3" y="301"/>
                  </a:lnTo>
                  <a:cubicBezTo>
                    <a:pt x="303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6"/>
            <p:cNvSpPr/>
            <p:nvPr/>
          </p:nvSpPr>
          <p:spPr>
            <a:xfrm rot="10800000">
              <a:off x="-476598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2" y="0"/>
                  </a:moveTo>
                  <a:cubicBezTo>
                    <a:pt x="137" y="0"/>
                    <a:pt x="1" y="133"/>
                    <a:pt x="1" y="298"/>
                  </a:cubicBezTo>
                  <a:cubicBezTo>
                    <a:pt x="1" y="463"/>
                    <a:pt x="137" y="600"/>
                    <a:pt x="302" y="600"/>
                  </a:cubicBezTo>
                  <a:cubicBezTo>
                    <a:pt x="467" y="600"/>
                    <a:pt x="600" y="463"/>
                    <a:pt x="600" y="298"/>
                  </a:cubicBezTo>
                  <a:cubicBezTo>
                    <a:pt x="600" y="133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6"/>
            <p:cNvSpPr/>
            <p:nvPr/>
          </p:nvSpPr>
          <p:spPr>
            <a:xfrm rot="10800000">
              <a:off x="-413230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6"/>
            <p:cNvSpPr/>
            <p:nvPr/>
          </p:nvSpPr>
          <p:spPr>
            <a:xfrm rot="10800000">
              <a:off x="-476598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2" y="1"/>
                  </a:moveTo>
                  <a:cubicBezTo>
                    <a:pt x="137" y="1"/>
                    <a:pt x="1" y="133"/>
                    <a:pt x="1" y="297"/>
                  </a:cubicBezTo>
                  <a:cubicBezTo>
                    <a:pt x="1" y="462"/>
                    <a:pt x="137" y="599"/>
                    <a:pt x="302" y="599"/>
                  </a:cubicBezTo>
                  <a:cubicBezTo>
                    <a:pt x="467" y="599"/>
                    <a:pt x="600" y="462"/>
                    <a:pt x="600" y="297"/>
                  </a:cubicBezTo>
                  <a:cubicBezTo>
                    <a:pt x="600" y="133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6"/>
            <p:cNvSpPr/>
            <p:nvPr/>
          </p:nvSpPr>
          <p:spPr>
            <a:xfrm rot="10800000">
              <a:off x="-393997" y="894193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298" y="1"/>
                  </a:moveTo>
                  <a:cubicBezTo>
                    <a:pt x="133" y="1"/>
                    <a:pt x="1" y="133"/>
                    <a:pt x="1" y="298"/>
                  </a:cubicBezTo>
                  <a:lnTo>
                    <a:pt x="298" y="298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6"/>
            <p:cNvSpPr/>
            <p:nvPr/>
          </p:nvSpPr>
          <p:spPr>
            <a:xfrm rot="10800000">
              <a:off x="-286178" y="894193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lnTo>
                    <a:pt x="302" y="298"/>
                  </a:lnTo>
                  <a:cubicBezTo>
                    <a:pt x="302" y="133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6"/>
            <p:cNvSpPr/>
            <p:nvPr/>
          </p:nvSpPr>
          <p:spPr>
            <a:xfrm rot="10800000">
              <a:off x="-349545" y="953998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3" y="0"/>
                  </a:moveTo>
                  <a:cubicBezTo>
                    <a:pt x="137" y="0"/>
                    <a:pt x="0" y="137"/>
                    <a:pt x="0" y="301"/>
                  </a:cubicBezTo>
                  <a:cubicBezTo>
                    <a:pt x="0" y="467"/>
                    <a:pt x="137" y="599"/>
                    <a:pt x="303" y="599"/>
                  </a:cubicBezTo>
                  <a:cubicBezTo>
                    <a:pt x="468" y="599"/>
                    <a:pt x="599" y="467"/>
                    <a:pt x="599" y="301"/>
                  </a:cubicBezTo>
                  <a:cubicBezTo>
                    <a:pt x="599" y="137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6"/>
            <p:cNvSpPr/>
            <p:nvPr/>
          </p:nvSpPr>
          <p:spPr>
            <a:xfrm rot="10800000">
              <a:off x="-349545" y="78330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7" y="1"/>
                    <a:pt x="0" y="137"/>
                    <a:pt x="0" y="303"/>
                  </a:cubicBezTo>
                  <a:cubicBezTo>
                    <a:pt x="0" y="468"/>
                    <a:pt x="137" y="599"/>
                    <a:pt x="303" y="599"/>
                  </a:cubicBezTo>
                  <a:cubicBezTo>
                    <a:pt x="468" y="599"/>
                    <a:pt x="599" y="468"/>
                    <a:pt x="599" y="303"/>
                  </a:cubicBezTo>
                  <a:cubicBezTo>
                    <a:pt x="599" y="137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6"/>
            <p:cNvSpPr/>
            <p:nvPr/>
          </p:nvSpPr>
          <p:spPr>
            <a:xfrm rot="10800000">
              <a:off x="-393997" y="723588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298" y="0"/>
                  </a:moveTo>
                  <a:cubicBezTo>
                    <a:pt x="133" y="0"/>
                    <a:pt x="1" y="131"/>
                    <a:pt x="1" y="297"/>
                  </a:cubicBezTo>
                  <a:lnTo>
                    <a:pt x="298" y="297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6"/>
            <p:cNvSpPr/>
            <p:nvPr/>
          </p:nvSpPr>
          <p:spPr>
            <a:xfrm rot="10800000">
              <a:off x="-286178" y="723588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lnTo>
                    <a:pt x="302" y="297"/>
                  </a:lnTo>
                  <a:cubicBezTo>
                    <a:pt x="302" y="131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6"/>
            <p:cNvSpPr/>
            <p:nvPr/>
          </p:nvSpPr>
          <p:spPr>
            <a:xfrm rot="10800000">
              <a:off x="-393997" y="868439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cubicBezTo>
                    <a:pt x="1" y="164"/>
                    <a:pt x="133" y="301"/>
                    <a:pt x="298" y="301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6"/>
            <p:cNvSpPr/>
            <p:nvPr/>
          </p:nvSpPr>
          <p:spPr>
            <a:xfrm rot="10800000">
              <a:off x="-286178" y="868439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cubicBezTo>
                    <a:pt x="165" y="301"/>
                    <a:pt x="302" y="164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6"/>
            <p:cNvSpPr/>
            <p:nvPr/>
          </p:nvSpPr>
          <p:spPr>
            <a:xfrm rot="10800000">
              <a:off x="-349545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303" y="0"/>
                  </a:moveTo>
                  <a:cubicBezTo>
                    <a:pt x="137" y="0"/>
                    <a:pt x="0" y="133"/>
                    <a:pt x="0" y="297"/>
                  </a:cubicBezTo>
                  <a:cubicBezTo>
                    <a:pt x="0" y="462"/>
                    <a:pt x="137" y="595"/>
                    <a:pt x="303" y="595"/>
                  </a:cubicBezTo>
                  <a:cubicBezTo>
                    <a:pt x="468" y="595"/>
                    <a:pt x="599" y="462"/>
                    <a:pt x="599" y="297"/>
                  </a:cubicBezTo>
                  <a:cubicBezTo>
                    <a:pt x="599" y="133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6"/>
            <p:cNvSpPr/>
            <p:nvPr/>
          </p:nvSpPr>
          <p:spPr>
            <a:xfrm rot="10800000">
              <a:off x="-286178" y="55246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0"/>
                  </a:moveTo>
                  <a:lnTo>
                    <a:pt x="0" y="302"/>
                  </a:lnTo>
                  <a:lnTo>
                    <a:pt x="302" y="302"/>
                  </a:lnTo>
                  <a:cubicBezTo>
                    <a:pt x="302" y="133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6"/>
            <p:cNvSpPr/>
            <p:nvPr/>
          </p:nvSpPr>
          <p:spPr>
            <a:xfrm rot="10800000">
              <a:off x="-393997" y="69774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" y="1"/>
                  </a:moveTo>
                  <a:cubicBezTo>
                    <a:pt x="1" y="170"/>
                    <a:pt x="133" y="303"/>
                    <a:pt x="298" y="303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 rot="10800000">
              <a:off x="-286178" y="69774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1"/>
                  </a:moveTo>
                  <a:lnTo>
                    <a:pt x="0" y="303"/>
                  </a:lnTo>
                  <a:cubicBezTo>
                    <a:pt x="165" y="303"/>
                    <a:pt x="302" y="170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6"/>
            <p:cNvSpPr/>
            <p:nvPr/>
          </p:nvSpPr>
          <p:spPr>
            <a:xfrm rot="10800000">
              <a:off x="-393997" y="55246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298" y="0"/>
                  </a:moveTo>
                  <a:cubicBezTo>
                    <a:pt x="133" y="0"/>
                    <a:pt x="1" y="133"/>
                    <a:pt x="1" y="302"/>
                  </a:cubicBezTo>
                  <a:lnTo>
                    <a:pt x="298" y="30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6"/>
            <p:cNvSpPr/>
            <p:nvPr/>
          </p:nvSpPr>
          <p:spPr>
            <a:xfrm rot="10800000">
              <a:off x="-393997" y="381864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1"/>
                  </a:moveTo>
                  <a:cubicBezTo>
                    <a:pt x="133" y="1"/>
                    <a:pt x="1" y="136"/>
                    <a:pt x="1" y="302"/>
                  </a:cubicBezTo>
                  <a:lnTo>
                    <a:pt x="298" y="302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6"/>
            <p:cNvSpPr/>
            <p:nvPr/>
          </p:nvSpPr>
          <p:spPr>
            <a:xfrm rot="10800000">
              <a:off x="-286178" y="527143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6"/>
            <p:cNvSpPr/>
            <p:nvPr/>
          </p:nvSpPr>
          <p:spPr>
            <a:xfrm rot="10800000">
              <a:off x="-393997" y="527143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cubicBezTo>
                    <a:pt x="1" y="166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 rot="10800000">
              <a:off x="-349545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3" y="1"/>
                  </a:moveTo>
                  <a:cubicBezTo>
                    <a:pt x="137" y="1"/>
                    <a:pt x="0" y="133"/>
                    <a:pt x="0" y="298"/>
                  </a:cubicBezTo>
                  <a:cubicBezTo>
                    <a:pt x="0" y="464"/>
                    <a:pt x="137" y="601"/>
                    <a:pt x="303" y="601"/>
                  </a:cubicBezTo>
                  <a:cubicBezTo>
                    <a:pt x="468" y="601"/>
                    <a:pt x="599" y="464"/>
                    <a:pt x="599" y="298"/>
                  </a:cubicBezTo>
                  <a:cubicBezTo>
                    <a:pt x="599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 rot="10800000">
              <a:off x="-286178" y="381864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1"/>
                  </a:moveTo>
                  <a:lnTo>
                    <a:pt x="0" y="302"/>
                  </a:lnTo>
                  <a:lnTo>
                    <a:pt x="302" y="302"/>
                  </a:lnTo>
                  <a:cubicBezTo>
                    <a:pt x="302" y="136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 rot="10800000">
              <a:off x="-286178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0" y="1"/>
                  </a:moveTo>
                  <a:lnTo>
                    <a:pt x="0" y="303"/>
                  </a:lnTo>
                  <a:lnTo>
                    <a:pt x="302" y="303"/>
                  </a:lnTo>
                  <a:cubicBezTo>
                    <a:pt x="302" y="138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6"/>
            <p:cNvSpPr/>
            <p:nvPr/>
          </p:nvSpPr>
          <p:spPr>
            <a:xfrm rot="10800000">
              <a:off x="-286178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6"/>
            <p:cNvSpPr/>
            <p:nvPr/>
          </p:nvSpPr>
          <p:spPr>
            <a:xfrm rot="10800000">
              <a:off x="-349545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3" y="0"/>
                  </a:moveTo>
                  <a:cubicBezTo>
                    <a:pt x="137" y="0"/>
                    <a:pt x="0" y="132"/>
                    <a:pt x="0" y="297"/>
                  </a:cubicBezTo>
                  <a:cubicBezTo>
                    <a:pt x="0" y="462"/>
                    <a:pt x="137" y="599"/>
                    <a:pt x="303" y="599"/>
                  </a:cubicBezTo>
                  <a:cubicBezTo>
                    <a:pt x="468" y="599"/>
                    <a:pt x="599" y="462"/>
                    <a:pt x="599" y="297"/>
                  </a:cubicBezTo>
                  <a:cubicBezTo>
                    <a:pt x="599" y="132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 rot="10800000">
              <a:off x="-393997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298" y="1"/>
                  </a:moveTo>
                  <a:cubicBezTo>
                    <a:pt x="133" y="1"/>
                    <a:pt x="1" y="138"/>
                    <a:pt x="1" y="303"/>
                  </a:cubicBezTo>
                  <a:lnTo>
                    <a:pt x="298" y="30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 rot="10800000">
              <a:off x="-393997" y="356367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1" y="1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6"/>
            <p:cNvSpPr/>
            <p:nvPr/>
          </p:nvSpPr>
          <p:spPr>
            <a:xfrm rot="10800000">
              <a:off x="-393997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6"/>
            <p:cNvSpPr/>
            <p:nvPr/>
          </p:nvSpPr>
          <p:spPr>
            <a:xfrm rot="10800000">
              <a:off x="-393997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cubicBezTo>
                    <a:pt x="1" y="165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6"/>
            <p:cNvSpPr/>
            <p:nvPr/>
          </p:nvSpPr>
          <p:spPr>
            <a:xfrm rot="10800000">
              <a:off x="-286178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2" y="301"/>
                  </a:lnTo>
                  <a:cubicBezTo>
                    <a:pt x="302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6"/>
            <p:cNvSpPr/>
            <p:nvPr/>
          </p:nvSpPr>
          <p:spPr>
            <a:xfrm rot="10800000">
              <a:off x="-286178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302" y="165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6"/>
            <p:cNvSpPr/>
            <p:nvPr/>
          </p:nvSpPr>
          <p:spPr>
            <a:xfrm rot="10800000">
              <a:off x="-349545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3" y="0"/>
                  </a:moveTo>
                  <a:cubicBezTo>
                    <a:pt x="137" y="0"/>
                    <a:pt x="0" y="133"/>
                    <a:pt x="0" y="298"/>
                  </a:cubicBezTo>
                  <a:cubicBezTo>
                    <a:pt x="0" y="463"/>
                    <a:pt x="137" y="600"/>
                    <a:pt x="303" y="600"/>
                  </a:cubicBezTo>
                  <a:cubicBezTo>
                    <a:pt x="468" y="600"/>
                    <a:pt x="599" y="463"/>
                    <a:pt x="599" y="298"/>
                  </a:cubicBezTo>
                  <a:cubicBezTo>
                    <a:pt x="599" y="133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 rot="10800000">
              <a:off x="-349545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3" y="599"/>
                  </a:cubicBezTo>
                  <a:cubicBezTo>
                    <a:pt x="468" y="599"/>
                    <a:pt x="599" y="462"/>
                    <a:pt x="599" y="297"/>
                  </a:cubicBezTo>
                  <a:cubicBezTo>
                    <a:pt x="599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 rot="10800000">
              <a:off x="-393997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 rot="10800000">
              <a:off x="-286178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 rot="10800000">
              <a:off x="-222493" y="953999"/>
              <a:ext cx="37002" cy="37646"/>
            </a:xfrm>
            <a:custGeom>
              <a:avLst/>
              <a:gdLst/>
              <a:ahLst/>
              <a:cxnLst/>
              <a:rect l="l" t="t" r="r" b="b"/>
              <a:pathLst>
                <a:path w="581" h="440" extrusionOk="0">
                  <a:moveTo>
                    <a:pt x="538" y="1"/>
                  </a:moveTo>
                  <a:cubicBezTo>
                    <a:pt x="359" y="77"/>
                    <a:pt x="180" y="153"/>
                    <a:pt x="0" y="237"/>
                  </a:cubicBezTo>
                  <a:cubicBezTo>
                    <a:pt x="43" y="355"/>
                    <a:pt x="152" y="440"/>
                    <a:pt x="283" y="440"/>
                  </a:cubicBezTo>
                  <a:cubicBezTo>
                    <a:pt x="448" y="440"/>
                    <a:pt x="581" y="308"/>
                    <a:pt x="581" y="142"/>
                  </a:cubicBezTo>
                  <a:cubicBezTo>
                    <a:pt x="581" y="91"/>
                    <a:pt x="562" y="44"/>
                    <a:pt x="5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6"/>
            <p:cNvSpPr/>
            <p:nvPr/>
          </p:nvSpPr>
          <p:spPr>
            <a:xfrm rot="10800000">
              <a:off x="-266945" y="894193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297" y="1"/>
                  </a:moveTo>
                  <a:cubicBezTo>
                    <a:pt x="133" y="1"/>
                    <a:pt x="1" y="133"/>
                    <a:pt x="1" y="298"/>
                  </a:cubicBezTo>
                  <a:lnTo>
                    <a:pt x="297" y="298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6"/>
            <p:cNvSpPr/>
            <p:nvPr/>
          </p:nvSpPr>
          <p:spPr>
            <a:xfrm rot="10800000">
              <a:off x="-158807" y="894193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lnTo>
                    <a:pt x="1" y="298"/>
                  </a:lnTo>
                  <a:lnTo>
                    <a:pt x="297" y="298"/>
                  </a:lnTo>
                  <a:cubicBezTo>
                    <a:pt x="297" y="133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 rot="10800000">
              <a:off x="-158807" y="868439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cubicBezTo>
                    <a:pt x="166" y="301"/>
                    <a:pt x="297" y="164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 rot="10800000">
              <a:off x="-158807" y="723588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lnTo>
                    <a:pt x="297" y="297"/>
                  </a:lnTo>
                  <a:cubicBezTo>
                    <a:pt x="297" y="131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 rot="10800000">
              <a:off x="-222493" y="78330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301" y="1"/>
                  </a:moveTo>
                  <a:cubicBezTo>
                    <a:pt x="131" y="1"/>
                    <a:pt x="0" y="137"/>
                    <a:pt x="0" y="303"/>
                  </a:cubicBezTo>
                  <a:cubicBezTo>
                    <a:pt x="0" y="468"/>
                    <a:pt x="131" y="599"/>
                    <a:pt x="301" y="599"/>
                  </a:cubicBezTo>
                  <a:cubicBezTo>
                    <a:pt x="466" y="599"/>
                    <a:pt x="599" y="468"/>
                    <a:pt x="599" y="303"/>
                  </a:cubicBezTo>
                  <a:cubicBezTo>
                    <a:pt x="599" y="137"/>
                    <a:pt x="466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 rot="10800000">
              <a:off x="-266945" y="868439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cubicBezTo>
                    <a:pt x="1" y="164"/>
                    <a:pt x="133" y="301"/>
                    <a:pt x="297" y="301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 rot="10800000">
              <a:off x="-266945" y="723588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297" y="0"/>
                  </a:moveTo>
                  <a:cubicBezTo>
                    <a:pt x="133" y="0"/>
                    <a:pt x="1" y="131"/>
                    <a:pt x="1" y="297"/>
                  </a:cubicBezTo>
                  <a:lnTo>
                    <a:pt x="297" y="297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 rot="10800000">
              <a:off x="-222493" y="612617"/>
              <a:ext cx="38149" cy="50908"/>
            </a:xfrm>
            <a:custGeom>
              <a:avLst/>
              <a:gdLst/>
              <a:ahLst/>
              <a:cxnLst/>
              <a:rect l="l" t="t" r="r" b="b"/>
              <a:pathLst>
                <a:path w="599" h="595" extrusionOk="0">
                  <a:moveTo>
                    <a:pt x="301" y="0"/>
                  </a:moveTo>
                  <a:cubicBezTo>
                    <a:pt x="131" y="0"/>
                    <a:pt x="0" y="133"/>
                    <a:pt x="0" y="297"/>
                  </a:cubicBezTo>
                  <a:cubicBezTo>
                    <a:pt x="0" y="462"/>
                    <a:pt x="131" y="595"/>
                    <a:pt x="301" y="595"/>
                  </a:cubicBezTo>
                  <a:cubicBezTo>
                    <a:pt x="466" y="595"/>
                    <a:pt x="599" y="462"/>
                    <a:pt x="599" y="297"/>
                  </a:cubicBezTo>
                  <a:cubicBezTo>
                    <a:pt x="599" y="133"/>
                    <a:pt x="46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 rot="10800000">
              <a:off x="-266945" y="69774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1" y="1"/>
                  </a:moveTo>
                  <a:cubicBezTo>
                    <a:pt x="1" y="170"/>
                    <a:pt x="133" y="303"/>
                    <a:pt x="297" y="303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 rot="10800000">
              <a:off x="-158807" y="55246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1" y="0"/>
                  </a:moveTo>
                  <a:lnTo>
                    <a:pt x="1" y="302"/>
                  </a:lnTo>
                  <a:lnTo>
                    <a:pt x="297" y="302"/>
                  </a:lnTo>
                  <a:cubicBezTo>
                    <a:pt x="297" y="133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6"/>
            <p:cNvSpPr/>
            <p:nvPr/>
          </p:nvSpPr>
          <p:spPr>
            <a:xfrm rot="10800000">
              <a:off x="-158807" y="69774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1" y="1"/>
                  </a:moveTo>
                  <a:lnTo>
                    <a:pt x="1" y="303"/>
                  </a:lnTo>
                  <a:cubicBezTo>
                    <a:pt x="166" y="303"/>
                    <a:pt x="297" y="170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6"/>
            <p:cNvSpPr/>
            <p:nvPr/>
          </p:nvSpPr>
          <p:spPr>
            <a:xfrm rot="10800000">
              <a:off x="-266945" y="55246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297" y="0"/>
                  </a:moveTo>
                  <a:cubicBezTo>
                    <a:pt x="133" y="0"/>
                    <a:pt x="1" y="133"/>
                    <a:pt x="1" y="302"/>
                  </a:cubicBezTo>
                  <a:lnTo>
                    <a:pt x="297" y="302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6"/>
            <p:cNvSpPr/>
            <p:nvPr/>
          </p:nvSpPr>
          <p:spPr>
            <a:xfrm rot="10800000">
              <a:off x="-222493" y="441498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301" y="1"/>
                  </a:moveTo>
                  <a:cubicBezTo>
                    <a:pt x="131" y="1"/>
                    <a:pt x="0" y="133"/>
                    <a:pt x="0" y="298"/>
                  </a:cubicBezTo>
                  <a:cubicBezTo>
                    <a:pt x="0" y="464"/>
                    <a:pt x="131" y="601"/>
                    <a:pt x="301" y="601"/>
                  </a:cubicBezTo>
                  <a:cubicBezTo>
                    <a:pt x="466" y="601"/>
                    <a:pt x="599" y="464"/>
                    <a:pt x="599" y="298"/>
                  </a:cubicBezTo>
                  <a:cubicBezTo>
                    <a:pt x="599" y="133"/>
                    <a:pt x="466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6"/>
            <p:cNvSpPr/>
            <p:nvPr/>
          </p:nvSpPr>
          <p:spPr>
            <a:xfrm rot="10800000">
              <a:off x="-158807" y="527143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6"/>
            <p:cNvSpPr/>
            <p:nvPr/>
          </p:nvSpPr>
          <p:spPr>
            <a:xfrm rot="10800000">
              <a:off x="-158807" y="381864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1"/>
                  </a:moveTo>
                  <a:lnTo>
                    <a:pt x="1" y="302"/>
                  </a:lnTo>
                  <a:lnTo>
                    <a:pt x="297" y="302"/>
                  </a:lnTo>
                  <a:cubicBezTo>
                    <a:pt x="297" y="136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6"/>
            <p:cNvSpPr/>
            <p:nvPr/>
          </p:nvSpPr>
          <p:spPr>
            <a:xfrm rot="10800000">
              <a:off x="-266945" y="381864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1"/>
                  </a:moveTo>
                  <a:cubicBezTo>
                    <a:pt x="133" y="1"/>
                    <a:pt x="1" y="136"/>
                    <a:pt x="1" y="302"/>
                  </a:cubicBezTo>
                  <a:lnTo>
                    <a:pt x="297" y="302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 rot="10800000">
              <a:off x="-266945" y="527143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cubicBezTo>
                    <a:pt x="1" y="166"/>
                    <a:pt x="133" y="297"/>
                    <a:pt x="297" y="297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 rot="10800000">
              <a:off x="-266945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297" y="1"/>
                  </a:moveTo>
                  <a:cubicBezTo>
                    <a:pt x="133" y="1"/>
                    <a:pt x="1" y="138"/>
                    <a:pt x="1" y="303"/>
                  </a:cubicBezTo>
                  <a:lnTo>
                    <a:pt x="297" y="30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 rot="10800000">
              <a:off x="-158807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 rot="10800000">
              <a:off x="-158807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 rot="10800000">
              <a:off x="-266945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cubicBezTo>
                    <a:pt x="1" y="166"/>
                    <a:pt x="133" y="298"/>
                    <a:pt x="297" y="298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6"/>
            <p:cNvSpPr/>
            <p:nvPr/>
          </p:nvSpPr>
          <p:spPr>
            <a:xfrm rot="10800000">
              <a:off x="-222493" y="270893"/>
              <a:ext cx="38149" cy="51250"/>
            </a:xfrm>
            <a:custGeom>
              <a:avLst/>
              <a:gdLst/>
              <a:ahLst/>
              <a:cxnLst/>
              <a:rect l="l" t="t" r="r" b="b"/>
              <a:pathLst>
                <a:path w="599" h="599" extrusionOk="0">
                  <a:moveTo>
                    <a:pt x="301" y="0"/>
                  </a:moveTo>
                  <a:cubicBezTo>
                    <a:pt x="131" y="0"/>
                    <a:pt x="0" y="132"/>
                    <a:pt x="0" y="297"/>
                  </a:cubicBezTo>
                  <a:cubicBezTo>
                    <a:pt x="0" y="462"/>
                    <a:pt x="131" y="599"/>
                    <a:pt x="301" y="599"/>
                  </a:cubicBezTo>
                  <a:cubicBezTo>
                    <a:pt x="466" y="599"/>
                    <a:pt x="599" y="462"/>
                    <a:pt x="599" y="297"/>
                  </a:cubicBezTo>
                  <a:cubicBezTo>
                    <a:pt x="599" y="132"/>
                    <a:pt x="46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6"/>
            <p:cNvSpPr/>
            <p:nvPr/>
          </p:nvSpPr>
          <p:spPr>
            <a:xfrm rot="10800000">
              <a:off x="-266945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cubicBezTo>
                    <a:pt x="1" y="165"/>
                    <a:pt x="133" y="297"/>
                    <a:pt x="297" y="297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6"/>
            <p:cNvSpPr/>
            <p:nvPr/>
          </p:nvSpPr>
          <p:spPr>
            <a:xfrm rot="10800000">
              <a:off x="-158807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6"/>
            <p:cNvSpPr/>
            <p:nvPr/>
          </p:nvSpPr>
          <p:spPr>
            <a:xfrm rot="10800000">
              <a:off x="-266945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6"/>
            <p:cNvSpPr/>
            <p:nvPr/>
          </p:nvSpPr>
          <p:spPr>
            <a:xfrm rot="10800000">
              <a:off x="-158807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6"/>
            <p:cNvSpPr/>
            <p:nvPr/>
          </p:nvSpPr>
          <p:spPr>
            <a:xfrm rot="10800000">
              <a:off x="-222493" y="100117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301" y="0"/>
                  </a:moveTo>
                  <a:cubicBezTo>
                    <a:pt x="131" y="0"/>
                    <a:pt x="0" y="133"/>
                    <a:pt x="0" y="298"/>
                  </a:cubicBezTo>
                  <a:cubicBezTo>
                    <a:pt x="0" y="463"/>
                    <a:pt x="131" y="600"/>
                    <a:pt x="301" y="600"/>
                  </a:cubicBezTo>
                  <a:cubicBezTo>
                    <a:pt x="466" y="600"/>
                    <a:pt x="599" y="463"/>
                    <a:pt x="599" y="298"/>
                  </a:cubicBezTo>
                  <a:cubicBezTo>
                    <a:pt x="599" y="133"/>
                    <a:pt x="46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6"/>
            <p:cNvSpPr/>
            <p:nvPr/>
          </p:nvSpPr>
          <p:spPr>
            <a:xfrm rot="10800000">
              <a:off x="-222493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301" y="1"/>
                  </a:moveTo>
                  <a:cubicBezTo>
                    <a:pt x="131" y="1"/>
                    <a:pt x="0" y="133"/>
                    <a:pt x="0" y="297"/>
                  </a:cubicBezTo>
                  <a:cubicBezTo>
                    <a:pt x="0" y="462"/>
                    <a:pt x="131" y="599"/>
                    <a:pt x="301" y="599"/>
                  </a:cubicBezTo>
                  <a:cubicBezTo>
                    <a:pt x="466" y="599"/>
                    <a:pt x="599" y="462"/>
                    <a:pt x="599" y="297"/>
                  </a:cubicBezTo>
                  <a:cubicBezTo>
                    <a:pt x="599" y="133"/>
                    <a:pt x="466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6"/>
            <p:cNvSpPr/>
            <p:nvPr/>
          </p:nvSpPr>
          <p:spPr>
            <a:xfrm rot="10800000">
              <a:off x="-266945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cubicBezTo>
                    <a:pt x="1" y="166"/>
                    <a:pt x="133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6"/>
            <p:cNvSpPr/>
            <p:nvPr/>
          </p:nvSpPr>
          <p:spPr>
            <a:xfrm rot="10800000">
              <a:off x="-158807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6"/>
            <p:cNvSpPr/>
            <p:nvPr/>
          </p:nvSpPr>
          <p:spPr>
            <a:xfrm rot="10800000">
              <a:off x="-139892" y="894193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298" y="1"/>
                  </a:moveTo>
                  <a:cubicBezTo>
                    <a:pt x="133" y="1"/>
                    <a:pt x="0" y="133"/>
                    <a:pt x="0" y="298"/>
                  </a:cubicBezTo>
                  <a:lnTo>
                    <a:pt x="298" y="298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6"/>
            <p:cNvSpPr/>
            <p:nvPr/>
          </p:nvSpPr>
          <p:spPr>
            <a:xfrm rot="10800000">
              <a:off x="-95440" y="78330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3" y="1"/>
                    <a:pt x="1" y="137"/>
                    <a:pt x="1" y="303"/>
                  </a:cubicBezTo>
                  <a:cubicBezTo>
                    <a:pt x="1" y="468"/>
                    <a:pt x="133" y="599"/>
                    <a:pt x="298" y="599"/>
                  </a:cubicBezTo>
                  <a:cubicBezTo>
                    <a:pt x="468" y="599"/>
                    <a:pt x="600" y="468"/>
                    <a:pt x="600" y="303"/>
                  </a:cubicBezTo>
                  <a:cubicBezTo>
                    <a:pt x="600" y="137"/>
                    <a:pt x="468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6"/>
            <p:cNvSpPr/>
            <p:nvPr/>
          </p:nvSpPr>
          <p:spPr>
            <a:xfrm rot="10800000">
              <a:off x="-139892" y="868439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0" y="0"/>
                  </a:moveTo>
                  <a:cubicBezTo>
                    <a:pt x="0" y="164"/>
                    <a:pt x="133" y="301"/>
                    <a:pt x="298" y="301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6"/>
            <p:cNvSpPr/>
            <p:nvPr/>
          </p:nvSpPr>
          <p:spPr>
            <a:xfrm rot="10800000">
              <a:off x="-31818" y="723588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lnTo>
                    <a:pt x="298" y="297"/>
                  </a:lnTo>
                  <a:cubicBezTo>
                    <a:pt x="298" y="131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6"/>
            <p:cNvSpPr/>
            <p:nvPr/>
          </p:nvSpPr>
          <p:spPr>
            <a:xfrm rot="10800000">
              <a:off x="-139892" y="723588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298" y="0"/>
                  </a:moveTo>
                  <a:cubicBezTo>
                    <a:pt x="133" y="0"/>
                    <a:pt x="0" y="131"/>
                    <a:pt x="0" y="297"/>
                  </a:cubicBezTo>
                  <a:lnTo>
                    <a:pt x="298" y="297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 rot="10800000">
              <a:off x="-139892" y="69774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0" y="1"/>
                  </a:moveTo>
                  <a:cubicBezTo>
                    <a:pt x="0" y="170"/>
                    <a:pt x="133" y="303"/>
                    <a:pt x="298" y="303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 rot="10800000">
              <a:off x="-31818" y="69774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" y="1"/>
                  </a:moveTo>
                  <a:lnTo>
                    <a:pt x="1" y="303"/>
                  </a:lnTo>
                  <a:cubicBezTo>
                    <a:pt x="166" y="303"/>
                    <a:pt x="298" y="170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 rot="10800000">
              <a:off x="-31818" y="55246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" y="0"/>
                  </a:moveTo>
                  <a:lnTo>
                    <a:pt x="1" y="302"/>
                  </a:lnTo>
                  <a:lnTo>
                    <a:pt x="298" y="302"/>
                  </a:lnTo>
                  <a:cubicBezTo>
                    <a:pt x="298" y="133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 rot="10800000">
              <a:off x="-95440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298" y="0"/>
                  </a:moveTo>
                  <a:cubicBezTo>
                    <a:pt x="133" y="0"/>
                    <a:pt x="1" y="133"/>
                    <a:pt x="1" y="297"/>
                  </a:cubicBezTo>
                  <a:cubicBezTo>
                    <a:pt x="1" y="462"/>
                    <a:pt x="133" y="595"/>
                    <a:pt x="298" y="595"/>
                  </a:cubicBezTo>
                  <a:cubicBezTo>
                    <a:pt x="468" y="595"/>
                    <a:pt x="600" y="462"/>
                    <a:pt x="600" y="297"/>
                  </a:cubicBezTo>
                  <a:cubicBezTo>
                    <a:pt x="600" y="133"/>
                    <a:pt x="468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 rot="10800000">
              <a:off x="-139892" y="55246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298" y="0"/>
                  </a:moveTo>
                  <a:cubicBezTo>
                    <a:pt x="133" y="0"/>
                    <a:pt x="0" y="133"/>
                    <a:pt x="0" y="302"/>
                  </a:cubicBezTo>
                  <a:lnTo>
                    <a:pt x="298" y="30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 rot="10800000">
              <a:off x="-139892" y="381864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8" y="1"/>
                  </a:moveTo>
                  <a:cubicBezTo>
                    <a:pt x="133" y="1"/>
                    <a:pt x="0" y="136"/>
                    <a:pt x="0" y="302"/>
                  </a:cubicBezTo>
                  <a:lnTo>
                    <a:pt x="298" y="302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 rot="10800000">
              <a:off x="-139892" y="527143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cubicBezTo>
                    <a:pt x="0" y="166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 rot="10800000">
              <a:off x="-31818" y="381864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1"/>
                  </a:moveTo>
                  <a:lnTo>
                    <a:pt x="1" y="302"/>
                  </a:lnTo>
                  <a:lnTo>
                    <a:pt x="298" y="302"/>
                  </a:lnTo>
                  <a:cubicBezTo>
                    <a:pt x="298" y="136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 rot="10800000">
              <a:off x="-95440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1"/>
                  </a:moveTo>
                  <a:cubicBezTo>
                    <a:pt x="133" y="1"/>
                    <a:pt x="1" y="133"/>
                    <a:pt x="1" y="298"/>
                  </a:cubicBezTo>
                  <a:cubicBezTo>
                    <a:pt x="1" y="464"/>
                    <a:pt x="133" y="601"/>
                    <a:pt x="298" y="601"/>
                  </a:cubicBezTo>
                  <a:cubicBezTo>
                    <a:pt x="468" y="601"/>
                    <a:pt x="600" y="464"/>
                    <a:pt x="600" y="298"/>
                  </a:cubicBezTo>
                  <a:cubicBezTo>
                    <a:pt x="600" y="133"/>
                    <a:pt x="468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 rot="10800000">
              <a:off x="-31818" y="527143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 rot="10800000">
              <a:off x="-139892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298" y="1"/>
                  </a:moveTo>
                  <a:cubicBezTo>
                    <a:pt x="133" y="1"/>
                    <a:pt x="0" y="138"/>
                    <a:pt x="0" y="303"/>
                  </a:cubicBezTo>
                  <a:lnTo>
                    <a:pt x="298" y="30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 rot="10800000">
              <a:off x="-31818" y="356367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8" y="166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 rot="10800000">
              <a:off x="-139892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0" y="1"/>
                  </a:moveTo>
                  <a:cubicBezTo>
                    <a:pt x="0" y="166"/>
                    <a:pt x="133" y="298"/>
                    <a:pt x="298" y="298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 rot="10800000">
              <a:off x="-95440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8" y="0"/>
                  </a:moveTo>
                  <a:cubicBezTo>
                    <a:pt x="133" y="0"/>
                    <a:pt x="1" y="132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2"/>
                    <a:pt x="468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 rot="10800000">
              <a:off x="-31818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8" y="303"/>
                  </a:lnTo>
                  <a:cubicBezTo>
                    <a:pt x="298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 rot="10800000">
              <a:off x="-31818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 rot="10800000">
              <a:off x="-139892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cubicBezTo>
                    <a:pt x="0" y="165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 rot="10800000">
              <a:off x="-31818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 rot="10800000">
              <a:off x="-95440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8" y="600"/>
                  </a:cubicBezTo>
                  <a:cubicBezTo>
                    <a:pt x="468" y="600"/>
                    <a:pt x="600" y="463"/>
                    <a:pt x="600" y="298"/>
                  </a:cubicBezTo>
                  <a:cubicBezTo>
                    <a:pt x="600" y="133"/>
                    <a:pt x="468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 rot="10800000">
              <a:off x="-139892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8" y="0"/>
                  </a:moveTo>
                  <a:cubicBezTo>
                    <a:pt x="133" y="0"/>
                    <a:pt x="0" y="136"/>
                    <a:pt x="0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 rot="10800000">
              <a:off x="-31818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 rot="10800000">
              <a:off x="-95440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3"/>
                    <a:pt x="468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 rot="10800000">
              <a:off x="-139892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cubicBezTo>
                    <a:pt x="0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 rot="10800000">
              <a:off x="-12840" y="723588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302" y="0"/>
                  </a:moveTo>
                  <a:cubicBezTo>
                    <a:pt x="137" y="0"/>
                    <a:pt x="0" y="131"/>
                    <a:pt x="0" y="297"/>
                  </a:cubicBezTo>
                  <a:lnTo>
                    <a:pt x="302" y="297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 rot="10800000">
              <a:off x="95299" y="723588"/>
              <a:ext cx="637" cy="428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0" y="0"/>
                  </a:moveTo>
                  <a:cubicBezTo>
                    <a:pt x="5" y="0"/>
                    <a:pt x="5" y="5"/>
                    <a:pt x="1" y="5"/>
                  </a:cubicBezTo>
                  <a:lnTo>
                    <a:pt x="1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6"/>
            <p:cNvSpPr/>
            <p:nvPr/>
          </p:nvSpPr>
          <p:spPr>
            <a:xfrm rot="10800000">
              <a:off x="31548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297" y="0"/>
                  </a:moveTo>
                  <a:cubicBezTo>
                    <a:pt x="132" y="0"/>
                    <a:pt x="1" y="133"/>
                    <a:pt x="1" y="297"/>
                  </a:cubicBezTo>
                  <a:cubicBezTo>
                    <a:pt x="1" y="462"/>
                    <a:pt x="132" y="595"/>
                    <a:pt x="297" y="595"/>
                  </a:cubicBezTo>
                  <a:cubicBezTo>
                    <a:pt x="462" y="595"/>
                    <a:pt x="599" y="462"/>
                    <a:pt x="599" y="297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6"/>
            <p:cNvSpPr/>
            <p:nvPr/>
          </p:nvSpPr>
          <p:spPr>
            <a:xfrm rot="10800000">
              <a:off x="-12840" y="552469"/>
              <a:ext cx="19234" cy="25925"/>
            </a:xfrm>
            <a:custGeom>
              <a:avLst/>
              <a:gdLst/>
              <a:ahLst/>
              <a:cxnLst/>
              <a:rect l="l" t="t" r="r" b="b"/>
              <a:pathLst>
                <a:path w="302" h="303" extrusionOk="0">
                  <a:moveTo>
                    <a:pt x="302" y="0"/>
                  </a:moveTo>
                  <a:cubicBezTo>
                    <a:pt x="137" y="0"/>
                    <a:pt x="0" y="133"/>
                    <a:pt x="0" y="302"/>
                  </a:cubicBezTo>
                  <a:lnTo>
                    <a:pt x="302" y="30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6"/>
            <p:cNvSpPr/>
            <p:nvPr/>
          </p:nvSpPr>
          <p:spPr>
            <a:xfrm rot="10800000">
              <a:off x="-12840" y="697749"/>
              <a:ext cx="19234" cy="25925"/>
            </a:xfrm>
            <a:custGeom>
              <a:avLst/>
              <a:gdLst/>
              <a:ahLst/>
              <a:cxnLst/>
              <a:rect l="l" t="t" r="r" b="b"/>
              <a:pathLst>
                <a:path w="302" h="303" extrusionOk="0">
                  <a:moveTo>
                    <a:pt x="0" y="1"/>
                  </a:moveTo>
                  <a:cubicBezTo>
                    <a:pt x="0" y="170"/>
                    <a:pt x="137" y="303"/>
                    <a:pt x="302" y="303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6"/>
            <p:cNvSpPr/>
            <p:nvPr/>
          </p:nvSpPr>
          <p:spPr>
            <a:xfrm rot="10800000">
              <a:off x="95298" y="697749"/>
              <a:ext cx="18915" cy="25925"/>
            </a:xfrm>
            <a:custGeom>
              <a:avLst/>
              <a:gdLst/>
              <a:ahLst/>
              <a:cxnLst/>
              <a:rect l="l" t="t" r="r" b="b"/>
              <a:pathLst>
                <a:path w="297" h="303" extrusionOk="0">
                  <a:moveTo>
                    <a:pt x="288" y="1"/>
                  </a:moveTo>
                  <a:cubicBezTo>
                    <a:pt x="189" y="81"/>
                    <a:pt x="94" y="166"/>
                    <a:pt x="0" y="246"/>
                  </a:cubicBezTo>
                  <a:lnTo>
                    <a:pt x="0" y="303"/>
                  </a:lnTo>
                  <a:cubicBezTo>
                    <a:pt x="166" y="303"/>
                    <a:pt x="297" y="170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6"/>
            <p:cNvSpPr/>
            <p:nvPr/>
          </p:nvSpPr>
          <p:spPr>
            <a:xfrm rot="10800000">
              <a:off x="95298" y="552469"/>
              <a:ext cx="18915" cy="25925"/>
            </a:xfrm>
            <a:custGeom>
              <a:avLst/>
              <a:gdLst/>
              <a:ahLst/>
              <a:cxnLst/>
              <a:rect l="l" t="t" r="r" b="b"/>
              <a:pathLst>
                <a:path w="297" h="303" extrusionOk="0">
                  <a:moveTo>
                    <a:pt x="0" y="0"/>
                  </a:moveTo>
                  <a:lnTo>
                    <a:pt x="0" y="302"/>
                  </a:lnTo>
                  <a:lnTo>
                    <a:pt x="297" y="302"/>
                  </a:lnTo>
                  <a:cubicBezTo>
                    <a:pt x="297" y="133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6"/>
            <p:cNvSpPr/>
            <p:nvPr/>
          </p:nvSpPr>
          <p:spPr>
            <a:xfrm rot="10800000">
              <a:off x="-12840" y="381864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1"/>
                  </a:moveTo>
                  <a:cubicBezTo>
                    <a:pt x="137" y="1"/>
                    <a:pt x="0" y="136"/>
                    <a:pt x="0" y="302"/>
                  </a:cubicBezTo>
                  <a:lnTo>
                    <a:pt x="302" y="302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6"/>
            <p:cNvSpPr/>
            <p:nvPr/>
          </p:nvSpPr>
          <p:spPr>
            <a:xfrm rot="10800000">
              <a:off x="-12840" y="527143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6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6"/>
            <p:cNvSpPr/>
            <p:nvPr/>
          </p:nvSpPr>
          <p:spPr>
            <a:xfrm rot="10800000">
              <a:off x="95298" y="527143"/>
              <a:ext cx="18915" cy="25411"/>
            </a:xfrm>
            <a:custGeom>
              <a:avLst/>
              <a:gdLst/>
              <a:ahLst/>
              <a:cxnLst/>
              <a:rect l="l" t="t" r="r" b="b"/>
              <a:pathLst>
                <a:path w="297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6"/>
            <p:cNvSpPr/>
            <p:nvPr/>
          </p:nvSpPr>
          <p:spPr>
            <a:xfrm rot="10800000">
              <a:off x="95298" y="381864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0" y="1"/>
                  </a:moveTo>
                  <a:lnTo>
                    <a:pt x="0" y="302"/>
                  </a:lnTo>
                  <a:lnTo>
                    <a:pt x="297" y="302"/>
                  </a:lnTo>
                  <a:cubicBezTo>
                    <a:pt x="297" y="136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6"/>
            <p:cNvSpPr/>
            <p:nvPr/>
          </p:nvSpPr>
          <p:spPr>
            <a:xfrm rot="10800000">
              <a:off x="31548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1"/>
                  </a:moveTo>
                  <a:cubicBezTo>
                    <a:pt x="132" y="1"/>
                    <a:pt x="1" y="133"/>
                    <a:pt x="1" y="298"/>
                  </a:cubicBezTo>
                  <a:cubicBezTo>
                    <a:pt x="1" y="464"/>
                    <a:pt x="132" y="601"/>
                    <a:pt x="297" y="601"/>
                  </a:cubicBezTo>
                  <a:cubicBezTo>
                    <a:pt x="462" y="601"/>
                    <a:pt x="599" y="464"/>
                    <a:pt x="599" y="298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6"/>
            <p:cNvSpPr/>
            <p:nvPr/>
          </p:nvSpPr>
          <p:spPr>
            <a:xfrm rot="10800000">
              <a:off x="31548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7" y="0"/>
                  </a:moveTo>
                  <a:cubicBezTo>
                    <a:pt x="132" y="0"/>
                    <a:pt x="1" y="132"/>
                    <a:pt x="1" y="297"/>
                  </a:cubicBezTo>
                  <a:cubicBezTo>
                    <a:pt x="1" y="462"/>
                    <a:pt x="132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2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6"/>
            <p:cNvSpPr/>
            <p:nvPr/>
          </p:nvSpPr>
          <p:spPr>
            <a:xfrm rot="10800000">
              <a:off x="95298" y="211087"/>
              <a:ext cx="18915" cy="26010"/>
            </a:xfrm>
            <a:custGeom>
              <a:avLst/>
              <a:gdLst/>
              <a:ahLst/>
              <a:cxnLst/>
              <a:rect l="l" t="t" r="r" b="b"/>
              <a:pathLst>
                <a:path w="297" h="304" extrusionOk="0">
                  <a:moveTo>
                    <a:pt x="0" y="1"/>
                  </a:moveTo>
                  <a:lnTo>
                    <a:pt x="0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6"/>
            <p:cNvSpPr/>
            <p:nvPr/>
          </p:nvSpPr>
          <p:spPr>
            <a:xfrm rot="10800000">
              <a:off x="-12840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2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6"/>
            <p:cNvSpPr/>
            <p:nvPr/>
          </p:nvSpPr>
          <p:spPr>
            <a:xfrm rot="10800000">
              <a:off x="95298" y="356367"/>
              <a:ext cx="18915" cy="25582"/>
            </a:xfrm>
            <a:custGeom>
              <a:avLst/>
              <a:gdLst/>
              <a:ahLst/>
              <a:cxnLst/>
              <a:rect l="l" t="t" r="r" b="b"/>
              <a:pathLst>
                <a:path w="297" h="299" extrusionOk="0">
                  <a:moveTo>
                    <a:pt x="0" y="1"/>
                  </a:moveTo>
                  <a:lnTo>
                    <a:pt x="0" y="298"/>
                  </a:lnTo>
                  <a:cubicBezTo>
                    <a:pt x="166" y="298"/>
                    <a:pt x="297" y="166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6"/>
            <p:cNvSpPr/>
            <p:nvPr/>
          </p:nvSpPr>
          <p:spPr>
            <a:xfrm rot="10800000">
              <a:off x="-12840" y="356367"/>
              <a:ext cx="19234" cy="25582"/>
            </a:xfrm>
            <a:custGeom>
              <a:avLst/>
              <a:gdLst/>
              <a:ahLst/>
              <a:cxnLst/>
              <a:rect l="l" t="t" r="r" b="b"/>
              <a:pathLst>
                <a:path w="302" h="299" extrusionOk="0">
                  <a:moveTo>
                    <a:pt x="0" y="1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6"/>
            <p:cNvSpPr/>
            <p:nvPr/>
          </p:nvSpPr>
          <p:spPr>
            <a:xfrm rot="10800000">
              <a:off x="95298" y="40482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6"/>
            <p:cNvSpPr/>
            <p:nvPr/>
          </p:nvSpPr>
          <p:spPr>
            <a:xfrm rot="10800000">
              <a:off x="-12840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5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6"/>
            <p:cNvSpPr/>
            <p:nvPr/>
          </p:nvSpPr>
          <p:spPr>
            <a:xfrm rot="10800000">
              <a:off x="-12840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6"/>
            <p:cNvSpPr/>
            <p:nvPr/>
          </p:nvSpPr>
          <p:spPr>
            <a:xfrm rot="10800000">
              <a:off x="95298" y="185762"/>
              <a:ext cx="18915" cy="25411"/>
            </a:xfrm>
            <a:custGeom>
              <a:avLst/>
              <a:gdLst/>
              <a:ahLst/>
              <a:cxnLst/>
              <a:rect l="l" t="t" r="r" b="b"/>
              <a:pathLst>
                <a:path w="297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6"/>
            <p:cNvSpPr/>
            <p:nvPr/>
          </p:nvSpPr>
          <p:spPr>
            <a:xfrm rot="10800000">
              <a:off x="31548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2" y="0"/>
                    <a:pt x="1" y="133"/>
                    <a:pt x="1" y="298"/>
                  </a:cubicBezTo>
                  <a:cubicBezTo>
                    <a:pt x="1" y="463"/>
                    <a:pt x="132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6"/>
            <p:cNvSpPr/>
            <p:nvPr/>
          </p:nvSpPr>
          <p:spPr>
            <a:xfrm rot="10800000">
              <a:off x="31548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2" y="1"/>
                    <a:pt x="1" y="133"/>
                    <a:pt x="1" y="297"/>
                  </a:cubicBezTo>
                  <a:cubicBezTo>
                    <a:pt x="1" y="462"/>
                    <a:pt x="132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6"/>
            <p:cNvSpPr/>
            <p:nvPr/>
          </p:nvSpPr>
          <p:spPr>
            <a:xfrm rot="10800000">
              <a:off x="-12840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6"/>
            <p:cNvSpPr/>
            <p:nvPr/>
          </p:nvSpPr>
          <p:spPr>
            <a:xfrm rot="10800000">
              <a:off x="95298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6"/>
            <p:cNvSpPr/>
            <p:nvPr/>
          </p:nvSpPr>
          <p:spPr>
            <a:xfrm rot="10800000">
              <a:off x="222287" y="552469"/>
              <a:ext cx="19042" cy="17026"/>
            </a:xfrm>
            <a:custGeom>
              <a:avLst/>
              <a:gdLst/>
              <a:ahLst/>
              <a:cxnLst/>
              <a:rect l="l" t="t" r="r" b="b"/>
              <a:pathLst>
                <a:path w="299" h="199" extrusionOk="0">
                  <a:moveTo>
                    <a:pt x="223" y="0"/>
                  </a:moveTo>
                  <a:cubicBezTo>
                    <a:pt x="148" y="62"/>
                    <a:pt x="72" y="127"/>
                    <a:pt x="1" y="194"/>
                  </a:cubicBezTo>
                  <a:lnTo>
                    <a:pt x="1" y="198"/>
                  </a:lnTo>
                  <a:lnTo>
                    <a:pt x="299" y="198"/>
                  </a:lnTo>
                  <a:cubicBezTo>
                    <a:pt x="299" y="118"/>
                    <a:pt x="270" y="52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6"/>
            <p:cNvSpPr/>
            <p:nvPr/>
          </p:nvSpPr>
          <p:spPr>
            <a:xfrm rot="10800000">
              <a:off x="158665" y="612617"/>
              <a:ext cx="29169" cy="36363"/>
            </a:xfrm>
            <a:custGeom>
              <a:avLst/>
              <a:gdLst/>
              <a:ahLst/>
              <a:cxnLst/>
              <a:rect l="l" t="t" r="r" b="b"/>
              <a:pathLst>
                <a:path w="458" h="425" extrusionOk="0">
                  <a:moveTo>
                    <a:pt x="425" y="0"/>
                  </a:moveTo>
                  <a:cubicBezTo>
                    <a:pt x="284" y="122"/>
                    <a:pt x="142" y="250"/>
                    <a:pt x="1" y="377"/>
                  </a:cubicBezTo>
                  <a:cubicBezTo>
                    <a:pt x="48" y="405"/>
                    <a:pt x="100" y="425"/>
                    <a:pt x="157" y="425"/>
                  </a:cubicBezTo>
                  <a:cubicBezTo>
                    <a:pt x="321" y="425"/>
                    <a:pt x="458" y="292"/>
                    <a:pt x="458" y="127"/>
                  </a:cubicBezTo>
                  <a:cubicBezTo>
                    <a:pt x="458" y="81"/>
                    <a:pt x="444" y="38"/>
                    <a:pt x="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6"/>
            <p:cNvSpPr/>
            <p:nvPr/>
          </p:nvSpPr>
          <p:spPr>
            <a:xfrm rot="10800000">
              <a:off x="114149" y="697749"/>
              <a:ext cx="3694" cy="4877"/>
            </a:xfrm>
            <a:custGeom>
              <a:avLst/>
              <a:gdLst/>
              <a:ahLst/>
              <a:cxnLst/>
              <a:rect l="l" t="t" r="r" b="b"/>
              <a:pathLst>
                <a:path w="58" h="57" extrusionOk="0">
                  <a:moveTo>
                    <a:pt x="57" y="0"/>
                  </a:moveTo>
                  <a:cubicBezTo>
                    <a:pt x="38" y="14"/>
                    <a:pt x="20" y="28"/>
                    <a:pt x="1" y="47"/>
                  </a:cubicBezTo>
                  <a:cubicBezTo>
                    <a:pt x="20" y="47"/>
                    <a:pt x="38" y="57"/>
                    <a:pt x="57" y="57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6"/>
            <p:cNvSpPr/>
            <p:nvPr/>
          </p:nvSpPr>
          <p:spPr>
            <a:xfrm rot="10800000">
              <a:off x="114149" y="55246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302" y="0"/>
                  </a:moveTo>
                  <a:cubicBezTo>
                    <a:pt x="137" y="0"/>
                    <a:pt x="0" y="133"/>
                    <a:pt x="0" y="302"/>
                  </a:cubicBezTo>
                  <a:lnTo>
                    <a:pt x="302" y="30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6"/>
            <p:cNvSpPr/>
            <p:nvPr/>
          </p:nvSpPr>
          <p:spPr>
            <a:xfrm rot="10800000">
              <a:off x="114149" y="527143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6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6"/>
            <p:cNvSpPr/>
            <p:nvPr/>
          </p:nvSpPr>
          <p:spPr>
            <a:xfrm rot="10800000">
              <a:off x="222287" y="527143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9" y="166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6"/>
            <p:cNvSpPr/>
            <p:nvPr/>
          </p:nvSpPr>
          <p:spPr>
            <a:xfrm rot="10800000">
              <a:off x="114149" y="381864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2" y="1"/>
                  </a:moveTo>
                  <a:cubicBezTo>
                    <a:pt x="137" y="1"/>
                    <a:pt x="0" y="136"/>
                    <a:pt x="0" y="302"/>
                  </a:cubicBezTo>
                  <a:lnTo>
                    <a:pt x="302" y="302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 rot="10800000">
              <a:off x="158665" y="441498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298" y="1"/>
                  </a:moveTo>
                  <a:cubicBezTo>
                    <a:pt x="133" y="1"/>
                    <a:pt x="0" y="133"/>
                    <a:pt x="0" y="298"/>
                  </a:cubicBezTo>
                  <a:cubicBezTo>
                    <a:pt x="0" y="464"/>
                    <a:pt x="133" y="601"/>
                    <a:pt x="298" y="601"/>
                  </a:cubicBezTo>
                  <a:cubicBezTo>
                    <a:pt x="462" y="601"/>
                    <a:pt x="599" y="464"/>
                    <a:pt x="599" y="298"/>
                  </a:cubicBezTo>
                  <a:cubicBezTo>
                    <a:pt x="599" y="133"/>
                    <a:pt x="46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 rot="10800000">
              <a:off x="222287" y="381864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1"/>
                  </a:moveTo>
                  <a:lnTo>
                    <a:pt x="1" y="302"/>
                  </a:lnTo>
                  <a:lnTo>
                    <a:pt x="299" y="302"/>
                  </a:lnTo>
                  <a:cubicBezTo>
                    <a:pt x="299" y="136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 rot="10800000">
              <a:off x="222287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9" y="303"/>
                  </a:lnTo>
                  <a:cubicBezTo>
                    <a:pt x="299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6"/>
            <p:cNvSpPr/>
            <p:nvPr/>
          </p:nvSpPr>
          <p:spPr>
            <a:xfrm rot="10800000">
              <a:off x="114149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302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6"/>
            <p:cNvSpPr/>
            <p:nvPr/>
          </p:nvSpPr>
          <p:spPr>
            <a:xfrm rot="10800000">
              <a:off x="114149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6"/>
            <p:cNvSpPr/>
            <p:nvPr/>
          </p:nvSpPr>
          <p:spPr>
            <a:xfrm rot="10800000">
              <a:off x="222287" y="356367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9" y="166"/>
                    <a:pt x="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 rot="10800000">
              <a:off x="158665" y="270893"/>
              <a:ext cx="38149" cy="51250"/>
            </a:xfrm>
            <a:custGeom>
              <a:avLst/>
              <a:gdLst/>
              <a:ahLst/>
              <a:cxnLst/>
              <a:rect l="l" t="t" r="r" b="b"/>
              <a:pathLst>
                <a:path w="599" h="599" extrusionOk="0">
                  <a:moveTo>
                    <a:pt x="298" y="0"/>
                  </a:moveTo>
                  <a:cubicBezTo>
                    <a:pt x="133" y="0"/>
                    <a:pt x="0" y="132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2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 rot="10800000">
              <a:off x="222287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9" y="165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6"/>
            <p:cNvSpPr/>
            <p:nvPr/>
          </p:nvSpPr>
          <p:spPr>
            <a:xfrm rot="10800000">
              <a:off x="158665" y="100117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298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8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 rot="10800000">
              <a:off x="222287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9" y="301"/>
                  </a:lnTo>
                  <a:cubicBezTo>
                    <a:pt x="299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 rot="10800000">
              <a:off x="114149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5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 rot="10800000">
              <a:off x="114149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2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 rot="10800000">
              <a:off x="222287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9" y="166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 rot="10800000">
              <a:off x="158665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298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 rot="10800000">
              <a:off x="114149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6"/>
            <p:cNvSpPr/>
            <p:nvPr/>
          </p:nvSpPr>
          <p:spPr>
            <a:xfrm rot="10800000">
              <a:off x="241266" y="552469"/>
              <a:ext cx="64" cy="513"/>
            </a:xfrm>
            <a:custGeom>
              <a:avLst/>
              <a:gdLst/>
              <a:ahLst/>
              <a:cxnLst/>
              <a:rect l="l" t="t" r="r" b="b"/>
              <a:pathLst>
                <a:path w="1" h="6" extrusionOk="0">
                  <a:moveTo>
                    <a:pt x="1" y="1"/>
                  </a:moveTo>
                  <a:lnTo>
                    <a:pt x="1" y="5"/>
                  </a:lnTo>
                  <a:lnTo>
                    <a:pt x="1" y="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6"/>
            <p:cNvSpPr/>
            <p:nvPr/>
          </p:nvSpPr>
          <p:spPr>
            <a:xfrm rot="10800000">
              <a:off x="349339" y="381864"/>
              <a:ext cx="18979" cy="25069"/>
            </a:xfrm>
            <a:custGeom>
              <a:avLst/>
              <a:gdLst/>
              <a:ahLst/>
              <a:cxnLst/>
              <a:rect l="l" t="t" r="r" b="b"/>
              <a:pathLst>
                <a:path w="298" h="293" extrusionOk="0">
                  <a:moveTo>
                    <a:pt x="33" y="1"/>
                  </a:moveTo>
                  <a:cubicBezTo>
                    <a:pt x="24" y="10"/>
                    <a:pt x="10" y="20"/>
                    <a:pt x="1" y="29"/>
                  </a:cubicBezTo>
                  <a:lnTo>
                    <a:pt x="1" y="293"/>
                  </a:lnTo>
                  <a:lnTo>
                    <a:pt x="297" y="293"/>
                  </a:lnTo>
                  <a:cubicBezTo>
                    <a:pt x="297" y="138"/>
                    <a:pt x="184" y="20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 rot="10800000">
              <a:off x="285653" y="441498"/>
              <a:ext cx="36748" cy="47315"/>
            </a:xfrm>
            <a:custGeom>
              <a:avLst/>
              <a:gdLst/>
              <a:ahLst/>
              <a:cxnLst/>
              <a:rect l="l" t="t" r="r" b="b"/>
              <a:pathLst>
                <a:path w="577" h="553" extrusionOk="0">
                  <a:moveTo>
                    <a:pt x="431" y="0"/>
                  </a:moveTo>
                  <a:cubicBezTo>
                    <a:pt x="289" y="122"/>
                    <a:pt x="148" y="250"/>
                    <a:pt x="1" y="373"/>
                  </a:cubicBezTo>
                  <a:cubicBezTo>
                    <a:pt x="48" y="477"/>
                    <a:pt x="152" y="553"/>
                    <a:pt x="275" y="553"/>
                  </a:cubicBezTo>
                  <a:cubicBezTo>
                    <a:pt x="440" y="553"/>
                    <a:pt x="577" y="416"/>
                    <a:pt x="577" y="250"/>
                  </a:cubicBezTo>
                  <a:cubicBezTo>
                    <a:pt x="577" y="142"/>
                    <a:pt x="516" y="52"/>
                    <a:pt x="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 rot="10800000">
              <a:off x="241265" y="527143"/>
              <a:ext cx="14075" cy="25411"/>
            </a:xfrm>
            <a:custGeom>
              <a:avLst/>
              <a:gdLst/>
              <a:ahLst/>
              <a:cxnLst/>
              <a:rect l="l" t="t" r="r" b="b"/>
              <a:pathLst>
                <a:path w="221" h="297" extrusionOk="0">
                  <a:moveTo>
                    <a:pt x="221" y="0"/>
                  </a:moveTo>
                  <a:cubicBezTo>
                    <a:pt x="146" y="62"/>
                    <a:pt x="70" y="127"/>
                    <a:pt x="0" y="194"/>
                  </a:cubicBezTo>
                  <a:cubicBezTo>
                    <a:pt x="51" y="255"/>
                    <a:pt x="131" y="297"/>
                    <a:pt x="221" y="297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6"/>
            <p:cNvSpPr/>
            <p:nvPr/>
          </p:nvSpPr>
          <p:spPr>
            <a:xfrm rot="10800000">
              <a:off x="241265" y="381864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1"/>
                  </a:moveTo>
                  <a:cubicBezTo>
                    <a:pt x="138" y="1"/>
                    <a:pt x="1" y="136"/>
                    <a:pt x="1" y="302"/>
                  </a:cubicBezTo>
                  <a:lnTo>
                    <a:pt x="302" y="302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 rot="10800000">
              <a:off x="349339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 rot="10800000">
              <a:off x="241265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2" y="1"/>
                  </a:moveTo>
                  <a:cubicBezTo>
                    <a:pt x="138" y="1"/>
                    <a:pt x="1" y="138"/>
                    <a:pt x="1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 rot="10800000">
              <a:off x="349339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6"/>
            <p:cNvSpPr/>
            <p:nvPr/>
          </p:nvSpPr>
          <p:spPr>
            <a:xfrm rot="10800000">
              <a:off x="285653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8" y="0"/>
                  </a:moveTo>
                  <a:cubicBezTo>
                    <a:pt x="132" y="0"/>
                    <a:pt x="1" y="132"/>
                    <a:pt x="1" y="297"/>
                  </a:cubicBezTo>
                  <a:cubicBezTo>
                    <a:pt x="1" y="462"/>
                    <a:pt x="132" y="599"/>
                    <a:pt x="298" y="599"/>
                  </a:cubicBezTo>
                  <a:cubicBezTo>
                    <a:pt x="463" y="599"/>
                    <a:pt x="600" y="462"/>
                    <a:pt x="600" y="297"/>
                  </a:cubicBezTo>
                  <a:cubicBezTo>
                    <a:pt x="600" y="132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 rot="10800000">
              <a:off x="241265" y="356367"/>
              <a:ext cx="19234" cy="25582"/>
            </a:xfrm>
            <a:custGeom>
              <a:avLst/>
              <a:gdLst/>
              <a:ahLst/>
              <a:cxnLst/>
              <a:rect l="l" t="t" r="r" b="b"/>
              <a:pathLst>
                <a:path w="302" h="299" extrusionOk="0">
                  <a:moveTo>
                    <a:pt x="1" y="1"/>
                  </a:moveTo>
                  <a:cubicBezTo>
                    <a:pt x="1" y="166"/>
                    <a:pt x="138" y="298"/>
                    <a:pt x="302" y="298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 rot="10800000">
              <a:off x="241265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0"/>
                  </a:moveTo>
                  <a:cubicBezTo>
                    <a:pt x="138" y="0"/>
                    <a:pt x="1" y="136"/>
                    <a:pt x="1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 rot="10800000">
              <a:off x="349339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 rot="10800000">
              <a:off x="285653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0"/>
                  </a:moveTo>
                  <a:cubicBezTo>
                    <a:pt x="132" y="0"/>
                    <a:pt x="1" y="133"/>
                    <a:pt x="1" y="298"/>
                  </a:cubicBezTo>
                  <a:cubicBezTo>
                    <a:pt x="1" y="463"/>
                    <a:pt x="132" y="600"/>
                    <a:pt x="298" y="600"/>
                  </a:cubicBezTo>
                  <a:cubicBezTo>
                    <a:pt x="463" y="600"/>
                    <a:pt x="600" y="463"/>
                    <a:pt x="600" y="298"/>
                  </a:cubicBezTo>
                  <a:cubicBezTo>
                    <a:pt x="600" y="133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 rot="10800000">
              <a:off x="241265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1" y="0"/>
                  </a:moveTo>
                  <a:cubicBezTo>
                    <a:pt x="1" y="165"/>
                    <a:pt x="138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 rot="10800000">
              <a:off x="349339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 rot="10800000">
              <a:off x="285653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2" y="1"/>
                    <a:pt x="1" y="133"/>
                    <a:pt x="1" y="297"/>
                  </a:cubicBezTo>
                  <a:cubicBezTo>
                    <a:pt x="1" y="462"/>
                    <a:pt x="132" y="599"/>
                    <a:pt x="298" y="599"/>
                  </a:cubicBezTo>
                  <a:cubicBezTo>
                    <a:pt x="463" y="599"/>
                    <a:pt x="600" y="462"/>
                    <a:pt x="600" y="297"/>
                  </a:cubicBezTo>
                  <a:cubicBezTo>
                    <a:pt x="600" y="133"/>
                    <a:pt x="463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 rot="10800000">
              <a:off x="349339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 rot="10800000">
              <a:off x="241265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cubicBezTo>
                    <a:pt x="1" y="166"/>
                    <a:pt x="138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 rot="10800000">
              <a:off x="368254" y="381864"/>
              <a:ext cx="19297" cy="22673"/>
            </a:xfrm>
            <a:custGeom>
              <a:avLst/>
              <a:gdLst/>
              <a:ahLst/>
              <a:cxnLst/>
              <a:rect l="l" t="t" r="r" b="b"/>
              <a:pathLst>
                <a:path w="303" h="265" extrusionOk="0">
                  <a:moveTo>
                    <a:pt x="303" y="1"/>
                  </a:moveTo>
                  <a:cubicBezTo>
                    <a:pt x="203" y="81"/>
                    <a:pt x="105" y="166"/>
                    <a:pt x="5" y="247"/>
                  </a:cubicBezTo>
                  <a:cubicBezTo>
                    <a:pt x="5" y="251"/>
                    <a:pt x="0" y="256"/>
                    <a:pt x="0" y="265"/>
                  </a:cubicBezTo>
                  <a:lnTo>
                    <a:pt x="303" y="26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 rot="10800000">
              <a:off x="412706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8" y="0"/>
                  </a:moveTo>
                  <a:cubicBezTo>
                    <a:pt x="133" y="0"/>
                    <a:pt x="1" y="132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2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 rot="10800000">
              <a:off x="476392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0" y="1"/>
                  </a:moveTo>
                  <a:lnTo>
                    <a:pt x="0" y="303"/>
                  </a:lnTo>
                  <a:lnTo>
                    <a:pt x="298" y="303"/>
                  </a:lnTo>
                  <a:cubicBezTo>
                    <a:pt x="298" y="138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 rot="10800000">
              <a:off x="368254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303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3" y="303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 rot="10800000">
              <a:off x="368254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cubicBezTo>
                    <a:pt x="0" y="166"/>
                    <a:pt x="137" y="298"/>
                    <a:pt x="303" y="298"/>
                  </a:cubicBez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 rot="10800000">
              <a:off x="412706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8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 rot="10800000">
              <a:off x="476392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 rot="10800000">
              <a:off x="368254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3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3" y="30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 rot="10800000">
              <a:off x="476392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 rot="10800000">
              <a:off x="368254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5"/>
                    <a:pt x="137" y="297"/>
                    <a:pt x="303" y="297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6"/>
            <p:cNvSpPr/>
            <p:nvPr/>
          </p:nvSpPr>
          <p:spPr>
            <a:xfrm rot="10800000">
              <a:off x="368254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cubicBezTo>
                    <a:pt x="0" y="166"/>
                    <a:pt x="137" y="298"/>
                    <a:pt x="303" y="298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6"/>
            <p:cNvSpPr/>
            <p:nvPr/>
          </p:nvSpPr>
          <p:spPr>
            <a:xfrm rot="10800000">
              <a:off x="412706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6"/>
            <p:cNvSpPr/>
            <p:nvPr/>
          </p:nvSpPr>
          <p:spPr>
            <a:xfrm rot="10800000">
              <a:off x="476392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6"/>
            <p:cNvSpPr/>
            <p:nvPr/>
          </p:nvSpPr>
          <p:spPr>
            <a:xfrm rot="10800000">
              <a:off x="495306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1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1" y="303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 rot="10800000">
              <a:off x="603444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1" y="0"/>
                  </a:moveTo>
                  <a:lnTo>
                    <a:pt x="1" y="301"/>
                  </a:lnTo>
                  <a:lnTo>
                    <a:pt x="302" y="301"/>
                  </a:lnTo>
                  <a:cubicBezTo>
                    <a:pt x="302" y="136"/>
                    <a:pt x="170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 rot="10800000">
              <a:off x="495306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1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1" y="30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 rot="10800000">
              <a:off x="495306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5"/>
                    <a:pt x="137" y="297"/>
                    <a:pt x="301" y="297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 rot="10800000">
              <a:off x="539695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2" y="0"/>
                    <a:pt x="0" y="133"/>
                    <a:pt x="0" y="298"/>
                  </a:cubicBezTo>
                  <a:cubicBezTo>
                    <a:pt x="0" y="463"/>
                    <a:pt x="132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 rot="10800000">
              <a:off x="495306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7" y="298"/>
                    <a:pt x="301" y="298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 rot="10800000">
              <a:off x="603444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70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 rot="10800000">
              <a:off x="539695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2" y="1"/>
                    <a:pt x="0" y="133"/>
                    <a:pt x="0" y="297"/>
                  </a:cubicBezTo>
                  <a:cubicBezTo>
                    <a:pt x="0" y="462"/>
                    <a:pt x="132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 rot="10800000">
              <a:off x="667065" y="100117"/>
              <a:ext cx="37639" cy="40470"/>
            </a:xfrm>
            <a:custGeom>
              <a:avLst/>
              <a:gdLst/>
              <a:ahLst/>
              <a:cxnLst/>
              <a:rect l="l" t="t" r="r" b="b"/>
              <a:pathLst>
                <a:path w="591" h="473" extrusionOk="0">
                  <a:moveTo>
                    <a:pt x="534" y="0"/>
                  </a:moveTo>
                  <a:cubicBezTo>
                    <a:pt x="359" y="76"/>
                    <a:pt x="181" y="142"/>
                    <a:pt x="1" y="207"/>
                  </a:cubicBezTo>
                  <a:cubicBezTo>
                    <a:pt x="20" y="353"/>
                    <a:pt x="142" y="472"/>
                    <a:pt x="294" y="472"/>
                  </a:cubicBezTo>
                  <a:cubicBezTo>
                    <a:pt x="458" y="472"/>
                    <a:pt x="590" y="335"/>
                    <a:pt x="590" y="170"/>
                  </a:cubicBezTo>
                  <a:cubicBezTo>
                    <a:pt x="590" y="104"/>
                    <a:pt x="566" y="48"/>
                    <a:pt x="5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 rot="10800000">
              <a:off x="730433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2" y="301"/>
                  </a:lnTo>
                  <a:cubicBezTo>
                    <a:pt x="302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6"/>
            <p:cNvSpPr/>
            <p:nvPr/>
          </p:nvSpPr>
          <p:spPr>
            <a:xfrm rot="10800000">
              <a:off x="622614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9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9" y="30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6"/>
            <p:cNvSpPr/>
            <p:nvPr/>
          </p:nvSpPr>
          <p:spPr>
            <a:xfrm rot="10800000">
              <a:off x="730433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 rot="10800000">
              <a:off x="667065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3" y="599"/>
                  </a:cubicBezTo>
                  <a:cubicBezTo>
                    <a:pt x="467" y="599"/>
                    <a:pt x="599" y="462"/>
                    <a:pt x="599" y="297"/>
                  </a:cubicBezTo>
                  <a:cubicBezTo>
                    <a:pt x="599" y="133"/>
                    <a:pt x="46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 rot="10800000">
              <a:off x="622614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9" y="298"/>
                  </a:cubicBezTo>
                  <a:lnTo>
                    <a:pt x="2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 rot="10800000">
              <a:off x="749666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0"/>
                  </a:moveTo>
                  <a:cubicBezTo>
                    <a:pt x="132" y="0"/>
                    <a:pt x="1" y="136"/>
                    <a:pt x="1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6"/>
            <p:cNvSpPr/>
            <p:nvPr/>
          </p:nvSpPr>
          <p:spPr>
            <a:xfrm rot="10800000">
              <a:off x="857549" y="40482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9" y="1"/>
                  </a:moveTo>
                  <a:cubicBezTo>
                    <a:pt x="15" y="1"/>
                    <a:pt x="5" y="1"/>
                    <a:pt x="1" y="5"/>
                  </a:cubicBezTo>
                  <a:lnTo>
                    <a:pt x="1" y="297"/>
                  </a:lnTo>
                  <a:lnTo>
                    <a:pt x="302" y="297"/>
                  </a:lnTo>
                  <a:cubicBezTo>
                    <a:pt x="302" y="138"/>
                    <a:pt x="175" y="10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6"/>
            <p:cNvSpPr/>
            <p:nvPr/>
          </p:nvSpPr>
          <p:spPr>
            <a:xfrm rot="10800000">
              <a:off x="857549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 rot="10800000">
              <a:off x="749666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cubicBezTo>
                    <a:pt x="1" y="166"/>
                    <a:pt x="132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 rot="10800000">
              <a:off x="794118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2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2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3"/>
                    <a:pt x="468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 rot="10800000">
              <a:off x="876718" y="40482"/>
              <a:ext cx="18979" cy="25069"/>
            </a:xfrm>
            <a:custGeom>
              <a:avLst/>
              <a:gdLst/>
              <a:ahLst/>
              <a:cxnLst/>
              <a:rect l="l" t="t" r="r" b="b"/>
              <a:pathLst>
                <a:path w="298" h="293" extrusionOk="0">
                  <a:moveTo>
                    <a:pt x="298" y="0"/>
                  </a:moveTo>
                  <a:cubicBezTo>
                    <a:pt x="270" y="0"/>
                    <a:pt x="237" y="9"/>
                    <a:pt x="203" y="9"/>
                  </a:cubicBezTo>
                  <a:cubicBezTo>
                    <a:pt x="85" y="52"/>
                    <a:pt x="0" y="161"/>
                    <a:pt x="0" y="292"/>
                  </a:cubicBezTo>
                  <a:lnTo>
                    <a:pt x="298" y="29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 rot="10800000">
              <a:off x="984538" y="40482"/>
              <a:ext cx="19297" cy="16171"/>
            </a:xfrm>
            <a:custGeom>
              <a:avLst/>
              <a:gdLst/>
              <a:ahLst/>
              <a:cxnLst/>
              <a:rect l="l" t="t" r="r" b="b"/>
              <a:pathLst>
                <a:path w="303" h="189" extrusionOk="0">
                  <a:moveTo>
                    <a:pt x="1" y="0"/>
                  </a:moveTo>
                  <a:lnTo>
                    <a:pt x="1" y="188"/>
                  </a:lnTo>
                  <a:lnTo>
                    <a:pt x="303" y="188"/>
                  </a:lnTo>
                  <a:cubicBezTo>
                    <a:pt x="303" y="114"/>
                    <a:pt x="274" y="51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6"/>
            <p:cNvSpPr/>
            <p:nvPr/>
          </p:nvSpPr>
          <p:spPr>
            <a:xfrm rot="10800000">
              <a:off x="921170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8" y="1"/>
                    <a:pt x="1" y="133"/>
                    <a:pt x="1" y="297"/>
                  </a:cubicBezTo>
                  <a:cubicBezTo>
                    <a:pt x="1" y="462"/>
                    <a:pt x="138" y="599"/>
                    <a:pt x="303" y="599"/>
                  </a:cubicBezTo>
                  <a:cubicBezTo>
                    <a:pt x="467" y="599"/>
                    <a:pt x="600" y="462"/>
                    <a:pt x="600" y="297"/>
                  </a:cubicBezTo>
                  <a:cubicBezTo>
                    <a:pt x="600" y="133"/>
                    <a:pt x="46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6"/>
            <p:cNvSpPr/>
            <p:nvPr/>
          </p:nvSpPr>
          <p:spPr>
            <a:xfrm rot="10800000">
              <a:off x="876718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cubicBezTo>
                    <a:pt x="0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6"/>
            <p:cNvSpPr/>
            <p:nvPr/>
          </p:nvSpPr>
          <p:spPr>
            <a:xfrm rot="10800000">
              <a:off x="984538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6"/>
            <p:cNvSpPr/>
            <p:nvPr/>
          </p:nvSpPr>
          <p:spPr>
            <a:xfrm rot="10800000">
              <a:off x="1003771" y="40482"/>
              <a:ext cx="18915" cy="16684"/>
            </a:xfrm>
            <a:custGeom>
              <a:avLst/>
              <a:gdLst/>
              <a:ahLst/>
              <a:cxnLst/>
              <a:rect l="l" t="t" r="r" b="b"/>
              <a:pathLst>
                <a:path w="297" h="195" extrusionOk="0">
                  <a:moveTo>
                    <a:pt x="75" y="1"/>
                  </a:moveTo>
                  <a:cubicBezTo>
                    <a:pt x="28" y="53"/>
                    <a:pt x="0" y="120"/>
                    <a:pt x="0" y="194"/>
                  </a:cubicBezTo>
                  <a:lnTo>
                    <a:pt x="297" y="194"/>
                  </a:lnTo>
                  <a:lnTo>
                    <a:pt x="297" y="6"/>
                  </a:lnTo>
                  <a:cubicBezTo>
                    <a:pt x="222" y="6"/>
                    <a:pt x="151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6"/>
            <p:cNvSpPr/>
            <p:nvPr/>
          </p:nvSpPr>
          <p:spPr>
            <a:xfrm rot="10800000">
              <a:off x="1111590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1" y="301"/>
                  </a:lnTo>
                  <a:cubicBezTo>
                    <a:pt x="301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6"/>
            <p:cNvSpPr/>
            <p:nvPr/>
          </p:nvSpPr>
          <p:spPr>
            <a:xfrm rot="10800000">
              <a:off x="1048159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303" y="1"/>
                  </a:moveTo>
                  <a:cubicBezTo>
                    <a:pt x="137" y="1"/>
                    <a:pt x="1" y="133"/>
                    <a:pt x="1" y="297"/>
                  </a:cubicBezTo>
                  <a:cubicBezTo>
                    <a:pt x="1" y="462"/>
                    <a:pt x="137" y="599"/>
                    <a:pt x="303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 rot="10800000">
              <a:off x="1003771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cubicBezTo>
                    <a:pt x="0" y="166"/>
                    <a:pt x="131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 rot="10800000">
              <a:off x="1111590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301" y="166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6"/>
            <p:cNvSpPr/>
            <p:nvPr/>
          </p:nvSpPr>
          <p:spPr>
            <a:xfrm rot="10800000">
              <a:off x="1130760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 rot="10800000">
              <a:off x="1238579" y="40482"/>
              <a:ext cx="19361" cy="25839"/>
            </a:xfrm>
            <a:custGeom>
              <a:avLst/>
              <a:gdLst/>
              <a:ahLst/>
              <a:cxnLst/>
              <a:rect l="l" t="t" r="r" b="b"/>
              <a:pathLst>
                <a:path w="304" h="302" extrusionOk="0">
                  <a:moveTo>
                    <a:pt x="1" y="0"/>
                  </a:moveTo>
                  <a:lnTo>
                    <a:pt x="1" y="301"/>
                  </a:lnTo>
                  <a:lnTo>
                    <a:pt x="303" y="301"/>
                  </a:lnTo>
                  <a:cubicBezTo>
                    <a:pt x="303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6"/>
            <p:cNvSpPr/>
            <p:nvPr/>
          </p:nvSpPr>
          <p:spPr>
            <a:xfrm rot="10800000">
              <a:off x="1175275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302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2" y="599"/>
                  </a:cubicBezTo>
                  <a:cubicBezTo>
                    <a:pt x="467" y="599"/>
                    <a:pt x="599" y="462"/>
                    <a:pt x="599" y="297"/>
                  </a:cubicBezTo>
                  <a:cubicBezTo>
                    <a:pt x="599" y="133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6"/>
            <p:cNvSpPr/>
            <p:nvPr/>
          </p:nvSpPr>
          <p:spPr>
            <a:xfrm rot="10800000">
              <a:off x="1130760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6"/>
            <p:cNvSpPr/>
            <p:nvPr/>
          </p:nvSpPr>
          <p:spPr>
            <a:xfrm rot="10800000">
              <a:off x="1238579" y="15071"/>
              <a:ext cx="19361" cy="25497"/>
            </a:xfrm>
            <a:custGeom>
              <a:avLst/>
              <a:gdLst/>
              <a:ahLst/>
              <a:cxnLst/>
              <a:rect l="l" t="t" r="r" b="b"/>
              <a:pathLst>
                <a:path w="304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6"/>
            <p:cNvSpPr/>
            <p:nvPr/>
          </p:nvSpPr>
          <p:spPr>
            <a:xfrm rot="10800000">
              <a:off x="1365950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6"/>
            <p:cNvSpPr/>
            <p:nvPr/>
          </p:nvSpPr>
          <p:spPr>
            <a:xfrm rot="10800000">
              <a:off x="1257876" y="40482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297" y="0"/>
                  </a:moveTo>
                  <a:cubicBezTo>
                    <a:pt x="132" y="0"/>
                    <a:pt x="0" y="136"/>
                    <a:pt x="0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6"/>
            <p:cNvSpPr/>
            <p:nvPr/>
          </p:nvSpPr>
          <p:spPr>
            <a:xfrm rot="10800000">
              <a:off x="1306531" y="100117"/>
              <a:ext cx="33054" cy="20363"/>
            </a:xfrm>
            <a:custGeom>
              <a:avLst/>
              <a:gdLst/>
              <a:ahLst/>
              <a:cxnLst/>
              <a:rect l="l" t="t" r="r" b="b"/>
              <a:pathLst>
                <a:path w="519" h="238" extrusionOk="0">
                  <a:moveTo>
                    <a:pt x="1" y="1"/>
                  </a:moveTo>
                  <a:lnTo>
                    <a:pt x="1" y="1"/>
                  </a:lnTo>
                  <a:cubicBezTo>
                    <a:pt x="29" y="133"/>
                    <a:pt x="142" y="237"/>
                    <a:pt x="288" y="237"/>
                  </a:cubicBezTo>
                  <a:cubicBezTo>
                    <a:pt x="382" y="237"/>
                    <a:pt x="462" y="190"/>
                    <a:pt x="519" y="118"/>
                  </a:cubicBezTo>
                  <a:cubicBezTo>
                    <a:pt x="345" y="81"/>
                    <a:pt x="170" y="4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6"/>
            <p:cNvSpPr/>
            <p:nvPr/>
          </p:nvSpPr>
          <p:spPr>
            <a:xfrm rot="10800000">
              <a:off x="1302264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303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303" y="599"/>
                  </a:cubicBezTo>
                  <a:cubicBezTo>
                    <a:pt x="468" y="599"/>
                    <a:pt x="601" y="462"/>
                    <a:pt x="601" y="297"/>
                  </a:cubicBezTo>
                  <a:cubicBezTo>
                    <a:pt x="601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6"/>
            <p:cNvSpPr/>
            <p:nvPr/>
          </p:nvSpPr>
          <p:spPr>
            <a:xfrm rot="10800000">
              <a:off x="1257876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cubicBezTo>
                    <a:pt x="0" y="166"/>
                    <a:pt x="132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6"/>
            <p:cNvSpPr/>
            <p:nvPr/>
          </p:nvSpPr>
          <p:spPr>
            <a:xfrm rot="10800000">
              <a:off x="1365950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6"/>
            <p:cNvSpPr/>
            <p:nvPr/>
          </p:nvSpPr>
          <p:spPr>
            <a:xfrm rot="10800000">
              <a:off x="1384865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8" y="0"/>
                  </a:moveTo>
                  <a:cubicBezTo>
                    <a:pt x="132" y="0"/>
                    <a:pt x="0" y="136"/>
                    <a:pt x="0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6"/>
            <p:cNvSpPr/>
            <p:nvPr/>
          </p:nvSpPr>
          <p:spPr>
            <a:xfrm rot="10800000">
              <a:off x="1492939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6"/>
            <p:cNvSpPr/>
            <p:nvPr/>
          </p:nvSpPr>
          <p:spPr>
            <a:xfrm rot="10800000">
              <a:off x="1429317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6"/>
            <p:cNvSpPr/>
            <p:nvPr/>
          </p:nvSpPr>
          <p:spPr>
            <a:xfrm rot="10800000">
              <a:off x="1492939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6"/>
            <p:cNvSpPr/>
            <p:nvPr/>
          </p:nvSpPr>
          <p:spPr>
            <a:xfrm rot="10800000">
              <a:off x="1384865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cubicBezTo>
                    <a:pt x="0" y="166"/>
                    <a:pt x="132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6"/>
            <p:cNvSpPr/>
            <p:nvPr/>
          </p:nvSpPr>
          <p:spPr>
            <a:xfrm rot="10800000">
              <a:off x="1429317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 rot="10800000">
              <a:off x="1620055" y="211088"/>
              <a:ext cx="18915" cy="7358"/>
            </a:xfrm>
            <a:custGeom>
              <a:avLst/>
              <a:gdLst/>
              <a:ahLst/>
              <a:cxnLst/>
              <a:rect l="l" t="t" r="r" b="b"/>
              <a:pathLst>
                <a:path w="297" h="86" extrusionOk="0">
                  <a:moveTo>
                    <a:pt x="0" y="0"/>
                  </a:moveTo>
                  <a:lnTo>
                    <a:pt x="0" y="85"/>
                  </a:lnTo>
                  <a:lnTo>
                    <a:pt x="297" y="85"/>
                  </a:lnTo>
                  <a:lnTo>
                    <a:pt x="297" y="70"/>
                  </a:lnTo>
                  <a:cubicBezTo>
                    <a:pt x="198" y="47"/>
                    <a:pt x="99" y="2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6"/>
            <p:cNvSpPr/>
            <p:nvPr/>
          </p:nvSpPr>
          <p:spPr>
            <a:xfrm rot="10800000">
              <a:off x="1511917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1" y="0"/>
                  </a:moveTo>
                  <a:cubicBezTo>
                    <a:pt x="136" y="0"/>
                    <a:pt x="0" y="136"/>
                    <a:pt x="0" y="301"/>
                  </a:cubicBezTo>
                  <a:lnTo>
                    <a:pt x="301" y="30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6"/>
            <p:cNvSpPr/>
            <p:nvPr/>
          </p:nvSpPr>
          <p:spPr>
            <a:xfrm rot="10800000">
              <a:off x="1620055" y="185762"/>
              <a:ext cx="18915" cy="25411"/>
            </a:xfrm>
            <a:custGeom>
              <a:avLst/>
              <a:gdLst/>
              <a:ahLst/>
              <a:cxnLst/>
              <a:rect l="l" t="t" r="r" b="b"/>
              <a:pathLst>
                <a:path w="297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6"/>
            <p:cNvSpPr/>
            <p:nvPr/>
          </p:nvSpPr>
          <p:spPr>
            <a:xfrm rot="10800000">
              <a:off x="1556305" y="100117"/>
              <a:ext cx="38276" cy="51422"/>
            </a:xfrm>
            <a:custGeom>
              <a:avLst/>
              <a:gdLst/>
              <a:ahLst/>
              <a:cxnLst/>
              <a:rect l="l" t="t" r="r" b="b"/>
              <a:pathLst>
                <a:path w="601" h="601" extrusionOk="0">
                  <a:moveTo>
                    <a:pt x="298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8" y="600"/>
                  </a:cubicBezTo>
                  <a:cubicBezTo>
                    <a:pt x="463" y="600"/>
                    <a:pt x="600" y="463"/>
                    <a:pt x="600" y="298"/>
                  </a:cubicBezTo>
                  <a:cubicBezTo>
                    <a:pt x="600" y="133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6"/>
            <p:cNvSpPr/>
            <p:nvPr/>
          </p:nvSpPr>
          <p:spPr>
            <a:xfrm rot="10800000">
              <a:off x="1620055" y="40482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7" y="301"/>
                  </a:lnTo>
                  <a:cubicBezTo>
                    <a:pt x="297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6"/>
            <p:cNvSpPr/>
            <p:nvPr/>
          </p:nvSpPr>
          <p:spPr>
            <a:xfrm rot="10800000">
              <a:off x="1620055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6"/>
            <p:cNvSpPr/>
            <p:nvPr/>
          </p:nvSpPr>
          <p:spPr>
            <a:xfrm rot="10800000">
              <a:off x="1556305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298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3" y="599"/>
                    <a:pt x="600" y="462"/>
                    <a:pt x="600" y="297"/>
                  </a:cubicBezTo>
                  <a:cubicBezTo>
                    <a:pt x="600" y="133"/>
                    <a:pt x="463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6"/>
            <p:cNvSpPr/>
            <p:nvPr/>
          </p:nvSpPr>
          <p:spPr>
            <a:xfrm rot="10800000">
              <a:off x="1511917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6" y="298"/>
                    <a:pt x="301" y="298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6"/>
            <p:cNvSpPr/>
            <p:nvPr/>
          </p:nvSpPr>
          <p:spPr>
            <a:xfrm rot="10800000">
              <a:off x="1638906" y="211088"/>
              <a:ext cx="19361" cy="12235"/>
            </a:xfrm>
            <a:custGeom>
              <a:avLst/>
              <a:gdLst/>
              <a:ahLst/>
              <a:cxnLst/>
              <a:rect l="l" t="t" r="r" b="b"/>
              <a:pathLst>
                <a:path w="304" h="143" extrusionOk="0">
                  <a:moveTo>
                    <a:pt x="44" y="1"/>
                  </a:moveTo>
                  <a:cubicBezTo>
                    <a:pt x="20" y="42"/>
                    <a:pt x="1" y="90"/>
                    <a:pt x="1" y="142"/>
                  </a:cubicBezTo>
                  <a:lnTo>
                    <a:pt x="303" y="142"/>
                  </a:lnTo>
                  <a:lnTo>
                    <a:pt x="303" y="57"/>
                  </a:lnTo>
                  <a:cubicBezTo>
                    <a:pt x="214" y="38"/>
                    <a:pt x="129" y="19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6"/>
            <p:cNvSpPr/>
            <p:nvPr/>
          </p:nvSpPr>
          <p:spPr>
            <a:xfrm rot="10800000">
              <a:off x="1747044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8" y="303"/>
                  </a:lnTo>
                  <a:cubicBezTo>
                    <a:pt x="298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6"/>
            <p:cNvSpPr/>
            <p:nvPr/>
          </p:nvSpPr>
          <p:spPr>
            <a:xfrm rot="10800000">
              <a:off x="1747044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6"/>
            <p:cNvSpPr/>
            <p:nvPr/>
          </p:nvSpPr>
          <p:spPr>
            <a:xfrm rot="10800000">
              <a:off x="1747044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6"/>
            <p:cNvSpPr/>
            <p:nvPr/>
          </p:nvSpPr>
          <p:spPr>
            <a:xfrm rot="10800000">
              <a:off x="1638906" y="40482"/>
              <a:ext cx="19361" cy="25839"/>
            </a:xfrm>
            <a:custGeom>
              <a:avLst/>
              <a:gdLst/>
              <a:ahLst/>
              <a:cxnLst/>
              <a:rect l="l" t="t" r="r" b="b"/>
              <a:pathLst>
                <a:path w="304" h="302" extrusionOk="0">
                  <a:moveTo>
                    <a:pt x="303" y="0"/>
                  </a:moveTo>
                  <a:cubicBezTo>
                    <a:pt x="138" y="0"/>
                    <a:pt x="1" y="136"/>
                    <a:pt x="1" y="301"/>
                  </a:cubicBezTo>
                  <a:lnTo>
                    <a:pt x="303" y="30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6"/>
            <p:cNvSpPr/>
            <p:nvPr/>
          </p:nvSpPr>
          <p:spPr>
            <a:xfrm rot="10800000">
              <a:off x="1638906" y="185762"/>
              <a:ext cx="19361" cy="25411"/>
            </a:xfrm>
            <a:custGeom>
              <a:avLst/>
              <a:gdLst/>
              <a:ahLst/>
              <a:cxnLst/>
              <a:rect l="l" t="t" r="r" b="b"/>
              <a:pathLst>
                <a:path w="304" h="297" extrusionOk="0">
                  <a:moveTo>
                    <a:pt x="1" y="0"/>
                  </a:moveTo>
                  <a:cubicBezTo>
                    <a:pt x="1" y="165"/>
                    <a:pt x="138" y="297"/>
                    <a:pt x="303" y="297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6"/>
            <p:cNvSpPr/>
            <p:nvPr/>
          </p:nvSpPr>
          <p:spPr>
            <a:xfrm rot="10800000">
              <a:off x="1683422" y="100117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297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6"/>
            <p:cNvSpPr/>
            <p:nvPr/>
          </p:nvSpPr>
          <p:spPr>
            <a:xfrm rot="10800000">
              <a:off x="1747044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6"/>
            <p:cNvSpPr/>
            <p:nvPr/>
          </p:nvSpPr>
          <p:spPr>
            <a:xfrm rot="10800000">
              <a:off x="1638906" y="15071"/>
              <a:ext cx="19361" cy="25497"/>
            </a:xfrm>
            <a:custGeom>
              <a:avLst/>
              <a:gdLst/>
              <a:ahLst/>
              <a:cxnLst/>
              <a:rect l="l" t="t" r="r" b="b"/>
              <a:pathLst>
                <a:path w="304" h="298" extrusionOk="0">
                  <a:moveTo>
                    <a:pt x="1" y="0"/>
                  </a:moveTo>
                  <a:cubicBezTo>
                    <a:pt x="1" y="166"/>
                    <a:pt x="138" y="298"/>
                    <a:pt x="303" y="298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6"/>
            <p:cNvSpPr/>
            <p:nvPr/>
          </p:nvSpPr>
          <p:spPr>
            <a:xfrm rot="10800000">
              <a:off x="1683422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297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6"/>
            <p:cNvSpPr/>
            <p:nvPr/>
          </p:nvSpPr>
          <p:spPr>
            <a:xfrm rot="10800000">
              <a:off x="1874096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6"/>
            <p:cNvSpPr/>
            <p:nvPr/>
          </p:nvSpPr>
          <p:spPr>
            <a:xfrm rot="10800000">
              <a:off x="1766022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2" y="1"/>
                  </a:moveTo>
                  <a:cubicBezTo>
                    <a:pt x="137" y="1"/>
                    <a:pt x="1" y="138"/>
                    <a:pt x="1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6"/>
            <p:cNvSpPr/>
            <p:nvPr/>
          </p:nvSpPr>
          <p:spPr>
            <a:xfrm rot="10800000">
              <a:off x="1874096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 rot="10800000">
              <a:off x="1766022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1" y="0"/>
                  </a:moveTo>
                  <a:cubicBezTo>
                    <a:pt x="1" y="165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6"/>
            <p:cNvSpPr/>
            <p:nvPr/>
          </p:nvSpPr>
          <p:spPr>
            <a:xfrm rot="10800000">
              <a:off x="1766022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0"/>
                  </a:moveTo>
                  <a:cubicBezTo>
                    <a:pt x="137" y="0"/>
                    <a:pt x="1" y="136"/>
                    <a:pt x="1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6"/>
            <p:cNvSpPr/>
            <p:nvPr/>
          </p:nvSpPr>
          <p:spPr>
            <a:xfrm rot="10800000">
              <a:off x="1810410" y="100117"/>
              <a:ext cx="38276" cy="51422"/>
            </a:xfrm>
            <a:custGeom>
              <a:avLst/>
              <a:gdLst/>
              <a:ahLst/>
              <a:cxnLst/>
              <a:rect l="l" t="t" r="r" b="b"/>
              <a:pathLst>
                <a:path w="601" h="601" extrusionOk="0">
                  <a:moveTo>
                    <a:pt x="298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8" y="600"/>
                  </a:cubicBezTo>
                  <a:cubicBezTo>
                    <a:pt x="464" y="600"/>
                    <a:pt x="601" y="463"/>
                    <a:pt x="601" y="298"/>
                  </a:cubicBezTo>
                  <a:cubicBezTo>
                    <a:pt x="601" y="133"/>
                    <a:pt x="464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6"/>
            <p:cNvSpPr/>
            <p:nvPr/>
          </p:nvSpPr>
          <p:spPr>
            <a:xfrm rot="10800000">
              <a:off x="1874096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6"/>
            <p:cNvSpPr/>
            <p:nvPr/>
          </p:nvSpPr>
          <p:spPr>
            <a:xfrm rot="10800000">
              <a:off x="1766022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cubicBezTo>
                    <a:pt x="1" y="166"/>
                    <a:pt x="137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6"/>
            <p:cNvSpPr/>
            <p:nvPr/>
          </p:nvSpPr>
          <p:spPr>
            <a:xfrm rot="10800000">
              <a:off x="1874096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 rot="10800000">
              <a:off x="1810410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298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4" y="599"/>
                    <a:pt x="601" y="462"/>
                    <a:pt x="601" y="297"/>
                  </a:cubicBezTo>
                  <a:cubicBezTo>
                    <a:pt x="601" y="133"/>
                    <a:pt x="464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 rot="10800000">
              <a:off x="2001149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0" y="1"/>
                  </a:moveTo>
                  <a:lnTo>
                    <a:pt x="0" y="303"/>
                  </a:lnTo>
                  <a:lnTo>
                    <a:pt x="298" y="303"/>
                  </a:lnTo>
                  <a:cubicBezTo>
                    <a:pt x="298" y="138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6"/>
            <p:cNvSpPr/>
            <p:nvPr/>
          </p:nvSpPr>
          <p:spPr>
            <a:xfrm rot="10800000">
              <a:off x="1940775" y="270894"/>
              <a:ext cx="32799" cy="14631"/>
            </a:xfrm>
            <a:custGeom>
              <a:avLst/>
              <a:gdLst/>
              <a:ahLst/>
              <a:cxnLst/>
              <a:rect l="l" t="t" r="r" b="b"/>
              <a:pathLst>
                <a:path w="515" h="171" extrusionOk="0">
                  <a:moveTo>
                    <a:pt x="0" y="1"/>
                  </a:moveTo>
                  <a:cubicBezTo>
                    <a:pt x="48" y="101"/>
                    <a:pt x="146" y="171"/>
                    <a:pt x="264" y="171"/>
                  </a:cubicBezTo>
                  <a:cubicBezTo>
                    <a:pt x="373" y="171"/>
                    <a:pt x="462" y="110"/>
                    <a:pt x="514" y="25"/>
                  </a:cubicBezTo>
                  <a:cubicBezTo>
                    <a:pt x="344" y="16"/>
                    <a:pt x="170" y="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6"/>
            <p:cNvSpPr/>
            <p:nvPr/>
          </p:nvSpPr>
          <p:spPr>
            <a:xfrm rot="10800000">
              <a:off x="1893011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303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3" y="303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 rot="10800000">
              <a:off x="2001149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8" y="301"/>
                  </a:lnTo>
                  <a:cubicBezTo>
                    <a:pt x="298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6"/>
            <p:cNvSpPr/>
            <p:nvPr/>
          </p:nvSpPr>
          <p:spPr>
            <a:xfrm rot="10800000">
              <a:off x="1937463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6"/>
            <p:cNvSpPr/>
            <p:nvPr/>
          </p:nvSpPr>
          <p:spPr>
            <a:xfrm rot="10800000">
              <a:off x="1893011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3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3" y="30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 rot="10800000">
              <a:off x="2001149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6"/>
            <p:cNvSpPr/>
            <p:nvPr/>
          </p:nvSpPr>
          <p:spPr>
            <a:xfrm rot="10800000">
              <a:off x="1893011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5"/>
                    <a:pt x="137" y="297"/>
                    <a:pt x="303" y="297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6"/>
            <p:cNvSpPr/>
            <p:nvPr/>
          </p:nvSpPr>
          <p:spPr>
            <a:xfrm rot="10800000">
              <a:off x="2001149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6"/>
            <p:cNvSpPr/>
            <p:nvPr/>
          </p:nvSpPr>
          <p:spPr>
            <a:xfrm rot="10800000">
              <a:off x="1937463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6"/>
            <p:cNvSpPr/>
            <p:nvPr/>
          </p:nvSpPr>
          <p:spPr>
            <a:xfrm rot="10800000">
              <a:off x="1893011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cubicBezTo>
                    <a:pt x="0" y="166"/>
                    <a:pt x="137" y="298"/>
                    <a:pt x="303" y="298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6"/>
            <p:cNvSpPr/>
            <p:nvPr/>
          </p:nvSpPr>
          <p:spPr>
            <a:xfrm rot="10800000">
              <a:off x="2067509" y="270894"/>
              <a:ext cx="30697" cy="12920"/>
            </a:xfrm>
            <a:custGeom>
              <a:avLst/>
              <a:gdLst/>
              <a:ahLst/>
              <a:cxnLst/>
              <a:rect l="l" t="t" r="r" b="b"/>
              <a:pathLst>
                <a:path w="482" h="151" extrusionOk="0">
                  <a:moveTo>
                    <a:pt x="481" y="0"/>
                  </a:moveTo>
                  <a:cubicBezTo>
                    <a:pt x="321" y="9"/>
                    <a:pt x="161" y="24"/>
                    <a:pt x="0" y="38"/>
                  </a:cubicBezTo>
                  <a:cubicBezTo>
                    <a:pt x="52" y="103"/>
                    <a:pt x="133" y="151"/>
                    <a:pt x="227" y="151"/>
                  </a:cubicBezTo>
                  <a:cubicBezTo>
                    <a:pt x="335" y="151"/>
                    <a:pt x="429" y="85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6"/>
            <p:cNvSpPr/>
            <p:nvPr/>
          </p:nvSpPr>
          <p:spPr>
            <a:xfrm rot="10800000">
              <a:off x="2128201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0" y="1"/>
                  </a:moveTo>
                  <a:lnTo>
                    <a:pt x="0" y="303"/>
                  </a:lnTo>
                  <a:lnTo>
                    <a:pt x="301" y="303"/>
                  </a:lnTo>
                  <a:cubicBezTo>
                    <a:pt x="301" y="138"/>
                    <a:pt x="17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6"/>
            <p:cNvSpPr/>
            <p:nvPr/>
          </p:nvSpPr>
          <p:spPr>
            <a:xfrm rot="10800000">
              <a:off x="2020063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1" y="1"/>
                  </a:moveTo>
                  <a:cubicBezTo>
                    <a:pt x="136" y="1"/>
                    <a:pt x="0" y="138"/>
                    <a:pt x="0" y="303"/>
                  </a:cubicBezTo>
                  <a:lnTo>
                    <a:pt x="301" y="303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6"/>
            <p:cNvSpPr/>
            <p:nvPr/>
          </p:nvSpPr>
          <p:spPr>
            <a:xfrm rot="10800000">
              <a:off x="2128201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70" y="297"/>
                    <a:pt x="301" y="165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6"/>
            <p:cNvSpPr/>
            <p:nvPr/>
          </p:nvSpPr>
          <p:spPr>
            <a:xfrm rot="10800000">
              <a:off x="2020063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5"/>
                    <a:pt x="136" y="297"/>
                    <a:pt x="301" y="297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6"/>
            <p:cNvSpPr/>
            <p:nvPr/>
          </p:nvSpPr>
          <p:spPr>
            <a:xfrm rot="10800000">
              <a:off x="2020063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1" y="0"/>
                  </a:moveTo>
                  <a:cubicBezTo>
                    <a:pt x="136" y="0"/>
                    <a:pt x="0" y="136"/>
                    <a:pt x="0" y="301"/>
                  </a:cubicBezTo>
                  <a:lnTo>
                    <a:pt x="301" y="30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6"/>
            <p:cNvSpPr/>
            <p:nvPr/>
          </p:nvSpPr>
          <p:spPr>
            <a:xfrm rot="10800000">
              <a:off x="2128201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1" y="301"/>
                  </a:lnTo>
                  <a:cubicBezTo>
                    <a:pt x="301" y="136"/>
                    <a:pt x="17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6"/>
            <p:cNvSpPr/>
            <p:nvPr/>
          </p:nvSpPr>
          <p:spPr>
            <a:xfrm rot="10800000">
              <a:off x="2064834" y="100117"/>
              <a:ext cx="37894" cy="51422"/>
            </a:xfrm>
            <a:custGeom>
              <a:avLst/>
              <a:gdLst/>
              <a:ahLst/>
              <a:cxnLst/>
              <a:rect l="l" t="t" r="r" b="b"/>
              <a:pathLst>
                <a:path w="595" h="601" extrusionOk="0">
                  <a:moveTo>
                    <a:pt x="298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8" y="600"/>
                  </a:cubicBezTo>
                  <a:cubicBezTo>
                    <a:pt x="463" y="600"/>
                    <a:pt x="594" y="463"/>
                    <a:pt x="594" y="298"/>
                  </a:cubicBezTo>
                  <a:cubicBezTo>
                    <a:pt x="594" y="133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6"/>
            <p:cNvSpPr/>
            <p:nvPr/>
          </p:nvSpPr>
          <p:spPr>
            <a:xfrm rot="10800000">
              <a:off x="2064834" y="-70488"/>
              <a:ext cx="37894" cy="51336"/>
            </a:xfrm>
            <a:custGeom>
              <a:avLst/>
              <a:gdLst/>
              <a:ahLst/>
              <a:cxnLst/>
              <a:rect l="l" t="t" r="r" b="b"/>
              <a:pathLst>
                <a:path w="595" h="600" extrusionOk="0">
                  <a:moveTo>
                    <a:pt x="298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3" y="599"/>
                    <a:pt x="594" y="462"/>
                    <a:pt x="594" y="297"/>
                  </a:cubicBezTo>
                  <a:cubicBezTo>
                    <a:pt x="594" y="133"/>
                    <a:pt x="463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6"/>
            <p:cNvSpPr/>
            <p:nvPr/>
          </p:nvSpPr>
          <p:spPr>
            <a:xfrm rot="10800000">
              <a:off x="2128201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70" y="298"/>
                    <a:pt x="301" y="166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6"/>
            <p:cNvSpPr/>
            <p:nvPr/>
          </p:nvSpPr>
          <p:spPr>
            <a:xfrm rot="10800000">
              <a:off x="2020063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6" y="298"/>
                    <a:pt x="301" y="298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6"/>
            <p:cNvSpPr/>
            <p:nvPr/>
          </p:nvSpPr>
          <p:spPr>
            <a:xfrm rot="10800000">
              <a:off x="2255190" y="211088"/>
              <a:ext cx="19297" cy="23529"/>
            </a:xfrm>
            <a:custGeom>
              <a:avLst/>
              <a:gdLst/>
              <a:ahLst/>
              <a:cxnLst/>
              <a:rect l="l" t="t" r="r" b="b"/>
              <a:pathLst>
                <a:path w="303" h="275" extrusionOk="0">
                  <a:moveTo>
                    <a:pt x="122" y="0"/>
                  </a:moveTo>
                  <a:cubicBezTo>
                    <a:pt x="80" y="15"/>
                    <a:pt x="43" y="24"/>
                    <a:pt x="0" y="38"/>
                  </a:cubicBezTo>
                  <a:lnTo>
                    <a:pt x="0" y="274"/>
                  </a:lnTo>
                  <a:lnTo>
                    <a:pt x="302" y="274"/>
                  </a:lnTo>
                  <a:cubicBezTo>
                    <a:pt x="302" y="151"/>
                    <a:pt x="226" y="48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6"/>
            <p:cNvSpPr/>
            <p:nvPr/>
          </p:nvSpPr>
          <p:spPr>
            <a:xfrm rot="10800000">
              <a:off x="2147371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298" y="1"/>
                  </a:moveTo>
                  <a:cubicBezTo>
                    <a:pt x="133" y="1"/>
                    <a:pt x="1" y="138"/>
                    <a:pt x="1" y="303"/>
                  </a:cubicBezTo>
                  <a:lnTo>
                    <a:pt x="298" y="30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6"/>
            <p:cNvSpPr/>
            <p:nvPr/>
          </p:nvSpPr>
          <p:spPr>
            <a:xfrm rot="10800000">
              <a:off x="2191822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1" y="0"/>
                  </a:moveTo>
                  <a:cubicBezTo>
                    <a:pt x="137" y="0"/>
                    <a:pt x="0" y="133"/>
                    <a:pt x="0" y="298"/>
                  </a:cubicBezTo>
                  <a:cubicBezTo>
                    <a:pt x="0" y="463"/>
                    <a:pt x="137" y="600"/>
                    <a:pt x="301" y="600"/>
                  </a:cubicBezTo>
                  <a:cubicBezTo>
                    <a:pt x="467" y="600"/>
                    <a:pt x="599" y="463"/>
                    <a:pt x="599" y="298"/>
                  </a:cubicBezTo>
                  <a:cubicBezTo>
                    <a:pt x="599" y="133"/>
                    <a:pt x="467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6"/>
            <p:cNvSpPr/>
            <p:nvPr/>
          </p:nvSpPr>
          <p:spPr>
            <a:xfrm rot="10800000">
              <a:off x="2147371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cubicBezTo>
                    <a:pt x="1" y="165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6"/>
            <p:cNvSpPr/>
            <p:nvPr/>
          </p:nvSpPr>
          <p:spPr>
            <a:xfrm rot="10800000">
              <a:off x="2255190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2" y="301"/>
                  </a:lnTo>
                  <a:cubicBezTo>
                    <a:pt x="302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6"/>
            <p:cNvSpPr/>
            <p:nvPr/>
          </p:nvSpPr>
          <p:spPr>
            <a:xfrm rot="10800000">
              <a:off x="2255190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302" y="165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6"/>
            <p:cNvSpPr/>
            <p:nvPr/>
          </p:nvSpPr>
          <p:spPr>
            <a:xfrm rot="10800000">
              <a:off x="2147371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6"/>
            <p:cNvSpPr/>
            <p:nvPr/>
          </p:nvSpPr>
          <p:spPr>
            <a:xfrm rot="10800000">
              <a:off x="2191822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1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1" y="599"/>
                  </a:cubicBezTo>
                  <a:cubicBezTo>
                    <a:pt x="467" y="599"/>
                    <a:pt x="599" y="462"/>
                    <a:pt x="599" y="297"/>
                  </a:cubicBezTo>
                  <a:cubicBezTo>
                    <a:pt x="599" y="133"/>
                    <a:pt x="467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6"/>
            <p:cNvSpPr/>
            <p:nvPr/>
          </p:nvSpPr>
          <p:spPr>
            <a:xfrm rot="10800000">
              <a:off x="2147371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6"/>
            <p:cNvSpPr/>
            <p:nvPr/>
          </p:nvSpPr>
          <p:spPr>
            <a:xfrm rot="10800000">
              <a:off x="2255190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6"/>
            <p:cNvSpPr/>
            <p:nvPr/>
          </p:nvSpPr>
          <p:spPr>
            <a:xfrm rot="10800000">
              <a:off x="2274423" y="211088"/>
              <a:ext cx="18979" cy="20363"/>
            </a:xfrm>
            <a:custGeom>
              <a:avLst/>
              <a:gdLst/>
              <a:ahLst/>
              <a:cxnLst/>
              <a:rect l="l" t="t" r="r" b="b"/>
              <a:pathLst>
                <a:path w="298" h="238" extrusionOk="0">
                  <a:moveTo>
                    <a:pt x="297" y="1"/>
                  </a:moveTo>
                  <a:cubicBezTo>
                    <a:pt x="212" y="29"/>
                    <a:pt x="127" y="57"/>
                    <a:pt x="42" y="91"/>
                  </a:cubicBezTo>
                  <a:cubicBezTo>
                    <a:pt x="19" y="133"/>
                    <a:pt x="1" y="180"/>
                    <a:pt x="1" y="237"/>
                  </a:cubicBezTo>
                  <a:lnTo>
                    <a:pt x="297" y="237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6"/>
            <p:cNvSpPr/>
            <p:nvPr/>
          </p:nvSpPr>
          <p:spPr>
            <a:xfrm rot="10800000">
              <a:off x="2274423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cubicBezTo>
                    <a:pt x="1" y="165"/>
                    <a:pt x="132" y="297"/>
                    <a:pt x="297" y="297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6"/>
            <p:cNvSpPr/>
            <p:nvPr/>
          </p:nvSpPr>
          <p:spPr>
            <a:xfrm rot="10800000">
              <a:off x="2274423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0"/>
                  </a:moveTo>
                  <a:cubicBezTo>
                    <a:pt x="132" y="0"/>
                    <a:pt x="1" y="136"/>
                    <a:pt x="1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6"/>
            <p:cNvSpPr/>
            <p:nvPr/>
          </p:nvSpPr>
          <p:spPr>
            <a:xfrm rot="10800000">
              <a:off x="2274423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cubicBezTo>
                    <a:pt x="1" y="166"/>
                    <a:pt x="132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" name="Google Shape;630;p16"/>
          <p:cNvSpPr/>
          <p:nvPr/>
        </p:nvSpPr>
        <p:spPr>
          <a:xfrm rot="10800000">
            <a:off x="627759" y="4238613"/>
            <a:ext cx="1749416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1" name="Google Shape;631;p16"/>
          <p:cNvGrpSpPr/>
          <p:nvPr/>
        </p:nvGrpSpPr>
        <p:grpSpPr>
          <a:xfrm flipH="1">
            <a:off x="-1144866" y="1872219"/>
            <a:ext cx="3177349" cy="3271275"/>
            <a:chOff x="5723467" y="1953462"/>
            <a:chExt cx="3791133" cy="3271275"/>
          </a:xfrm>
        </p:grpSpPr>
        <p:sp>
          <p:nvSpPr>
            <p:cNvPr id="632" name="Google Shape;632;p16"/>
            <p:cNvSpPr/>
            <p:nvPr/>
          </p:nvSpPr>
          <p:spPr>
            <a:xfrm rot="10800000" flipH="1">
              <a:off x="8907055" y="1956800"/>
              <a:ext cx="134046" cy="131934"/>
            </a:xfrm>
            <a:custGeom>
              <a:avLst/>
              <a:gdLst/>
              <a:ahLst/>
              <a:cxnLst/>
              <a:rect l="l" t="t" r="r" b="b"/>
              <a:pathLst>
                <a:path w="1764" h="1542" extrusionOk="0">
                  <a:moveTo>
                    <a:pt x="218" y="0"/>
                  </a:moveTo>
                  <a:lnTo>
                    <a:pt x="1" y="212"/>
                  </a:lnTo>
                  <a:lnTo>
                    <a:pt x="1278" y="1495"/>
                  </a:lnTo>
                  <a:cubicBezTo>
                    <a:pt x="1439" y="1513"/>
                    <a:pt x="1600" y="1528"/>
                    <a:pt x="1764" y="1542"/>
                  </a:cubicBez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6"/>
            <p:cNvSpPr/>
            <p:nvPr/>
          </p:nvSpPr>
          <p:spPr>
            <a:xfrm rot="10800000" flipH="1">
              <a:off x="9071189" y="1974509"/>
              <a:ext cx="275692" cy="299118"/>
            </a:xfrm>
            <a:custGeom>
              <a:avLst/>
              <a:gdLst/>
              <a:ahLst/>
              <a:cxnLst/>
              <a:rect l="l" t="t" r="r" b="b"/>
              <a:pathLst>
                <a:path w="3628" h="3496" extrusionOk="0">
                  <a:moveTo>
                    <a:pt x="217" y="1"/>
                  </a:moveTo>
                  <a:lnTo>
                    <a:pt x="0" y="213"/>
                  </a:lnTo>
                  <a:lnTo>
                    <a:pt x="3282" y="3496"/>
                  </a:lnTo>
                  <a:cubicBezTo>
                    <a:pt x="3395" y="3472"/>
                    <a:pt x="3514" y="3439"/>
                    <a:pt x="3627" y="3411"/>
                  </a:cubicBez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6"/>
            <p:cNvSpPr/>
            <p:nvPr/>
          </p:nvSpPr>
          <p:spPr>
            <a:xfrm rot="10800000" flipH="1">
              <a:off x="9235323" y="2129457"/>
              <a:ext cx="275996" cy="330689"/>
            </a:xfrm>
            <a:custGeom>
              <a:avLst/>
              <a:gdLst/>
              <a:ahLst/>
              <a:cxnLst/>
              <a:rect l="l" t="t" r="r" b="b"/>
              <a:pathLst>
                <a:path w="3632" h="3865" extrusionOk="0">
                  <a:moveTo>
                    <a:pt x="196" y="0"/>
                  </a:moveTo>
                  <a:lnTo>
                    <a:pt x="217" y="21"/>
                  </a:lnTo>
                  <a:lnTo>
                    <a:pt x="1" y="238"/>
                  </a:lnTo>
                  <a:lnTo>
                    <a:pt x="3627" y="3865"/>
                  </a:lnTo>
                  <a:cubicBezTo>
                    <a:pt x="3627" y="3723"/>
                    <a:pt x="3631" y="3577"/>
                    <a:pt x="3631" y="3436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6"/>
            <p:cNvSpPr/>
            <p:nvPr/>
          </p:nvSpPr>
          <p:spPr>
            <a:xfrm rot="10800000" flipH="1">
              <a:off x="8986311" y="1953462"/>
              <a:ext cx="219687" cy="227675"/>
            </a:xfrm>
            <a:custGeom>
              <a:avLst/>
              <a:gdLst/>
              <a:ahLst/>
              <a:cxnLst/>
              <a:rect l="l" t="t" r="r" b="b"/>
              <a:pathLst>
                <a:path w="2891" h="2661" extrusionOk="0">
                  <a:moveTo>
                    <a:pt x="0" y="175"/>
                  </a:moveTo>
                  <a:lnTo>
                    <a:pt x="37" y="212"/>
                  </a:lnTo>
                  <a:lnTo>
                    <a:pt x="37" y="212"/>
                  </a:lnTo>
                  <a:lnTo>
                    <a:pt x="0" y="175"/>
                  </a:lnTo>
                  <a:close/>
                  <a:moveTo>
                    <a:pt x="255" y="0"/>
                  </a:moveTo>
                  <a:lnTo>
                    <a:pt x="37" y="212"/>
                  </a:lnTo>
                  <a:lnTo>
                    <a:pt x="37" y="212"/>
                  </a:lnTo>
                  <a:lnTo>
                    <a:pt x="2485" y="2660"/>
                  </a:lnTo>
                  <a:cubicBezTo>
                    <a:pt x="2617" y="2654"/>
                    <a:pt x="2754" y="2645"/>
                    <a:pt x="2891" y="2636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6"/>
            <p:cNvSpPr/>
            <p:nvPr/>
          </p:nvSpPr>
          <p:spPr>
            <a:xfrm rot="10800000" flipH="1">
              <a:off x="9150369" y="2016091"/>
              <a:ext cx="320450" cy="349940"/>
            </a:xfrm>
            <a:custGeom>
              <a:avLst/>
              <a:gdLst/>
              <a:ahLst/>
              <a:cxnLst/>
              <a:rect l="l" t="t" r="r" b="b"/>
              <a:pathLst>
                <a:path w="4217" h="4090" extrusionOk="0">
                  <a:moveTo>
                    <a:pt x="255" y="1"/>
                  </a:moveTo>
                  <a:lnTo>
                    <a:pt x="39" y="218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3910" y="4090"/>
                  </a:lnTo>
                  <a:cubicBezTo>
                    <a:pt x="4014" y="4047"/>
                    <a:pt x="4113" y="4005"/>
                    <a:pt x="4216" y="3962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6"/>
            <p:cNvSpPr/>
            <p:nvPr/>
          </p:nvSpPr>
          <p:spPr>
            <a:xfrm rot="10800000" flipH="1">
              <a:off x="8904244" y="2070595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6"/>
            <p:cNvSpPr/>
            <p:nvPr/>
          </p:nvSpPr>
          <p:spPr>
            <a:xfrm rot="10800000" flipH="1">
              <a:off x="9068302" y="2255317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6"/>
            <p:cNvSpPr/>
            <p:nvPr/>
          </p:nvSpPr>
          <p:spPr>
            <a:xfrm rot="10800000" flipH="1">
              <a:off x="9232436" y="2439698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0" y="1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6"/>
            <p:cNvSpPr/>
            <p:nvPr/>
          </p:nvSpPr>
          <p:spPr>
            <a:xfrm rot="10800000" flipH="1">
              <a:off x="9232436" y="2439697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6"/>
            <p:cNvSpPr/>
            <p:nvPr/>
          </p:nvSpPr>
          <p:spPr>
            <a:xfrm rot="10800000" flipH="1">
              <a:off x="9002800" y="2181052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6"/>
            <p:cNvSpPr/>
            <p:nvPr/>
          </p:nvSpPr>
          <p:spPr>
            <a:xfrm rot="10800000" flipH="1">
              <a:off x="8986235" y="2162913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8" y="1"/>
                  </a:moveTo>
                  <a:lnTo>
                    <a:pt x="1" y="214"/>
                  </a:lnTo>
                  <a:lnTo>
                    <a:pt x="38" y="251"/>
                  </a:lnTo>
                  <a:lnTo>
                    <a:pt x="256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6"/>
            <p:cNvSpPr/>
            <p:nvPr/>
          </p:nvSpPr>
          <p:spPr>
            <a:xfrm rot="10800000" flipH="1">
              <a:off x="9166858" y="2365946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6"/>
            <p:cNvSpPr/>
            <p:nvPr/>
          </p:nvSpPr>
          <p:spPr>
            <a:xfrm rot="10800000" flipH="1">
              <a:off x="9150369" y="234729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6"/>
            <p:cNvSpPr/>
            <p:nvPr/>
          </p:nvSpPr>
          <p:spPr>
            <a:xfrm rot="10800000" flipH="1">
              <a:off x="8742998" y="2864663"/>
              <a:ext cx="771602" cy="887257"/>
            </a:xfrm>
            <a:custGeom>
              <a:avLst/>
              <a:gdLst/>
              <a:ahLst/>
              <a:cxnLst/>
              <a:rect l="l" t="t" r="r" b="b"/>
              <a:pathLst>
                <a:path w="10154" h="10370" extrusionOk="0">
                  <a:moveTo>
                    <a:pt x="216" y="0"/>
                  </a:moveTo>
                  <a:lnTo>
                    <a:pt x="0" y="217"/>
                  </a:lnTo>
                  <a:lnTo>
                    <a:pt x="10153" y="10370"/>
                  </a:lnTo>
                  <a:cubicBezTo>
                    <a:pt x="10153" y="10224"/>
                    <a:pt x="10153" y="10082"/>
                    <a:pt x="10148" y="9936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6"/>
            <p:cNvSpPr/>
            <p:nvPr/>
          </p:nvSpPr>
          <p:spPr>
            <a:xfrm rot="10800000" flipH="1">
              <a:off x="8907055" y="3236163"/>
              <a:ext cx="605716" cy="700651"/>
            </a:xfrm>
            <a:custGeom>
              <a:avLst/>
              <a:gdLst/>
              <a:ahLst/>
              <a:cxnLst/>
              <a:rect l="l" t="t" r="r" b="b"/>
              <a:pathLst>
                <a:path w="7971" h="8189" extrusionOk="0">
                  <a:moveTo>
                    <a:pt x="218" y="1"/>
                  </a:moveTo>
                  <a:lnTo>
                    <a:pt x="1" y="218"/>
                  </a:lnTo>
                  <a:lnTo>
                    <a:pt x="7971" y="8188"/>
                  </a:lnTo>
                  <a:lnTo>
                    <a:pt x="7971" y="7754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6"/>
            <p:cNvSpPr/>
            <p:nvPr/>
          </p:nvSpPr>
          <p:spPr>
            <a:xfrm rot="10800000" flipH="1">
              <a:off x="9071189" y="3608604"/>
              <a:ext cx="439070" cy="512932"/>
            </a:xfrm>
            <a:custGeom>
              <a:avLst/>
              <a:gdLst/>
              <a:ahLst/>
              <a:cxnLst/>
              <a:rect l="l" t="t" r="r" b="b"/>
              <a:pathLst>
                <a:path w="5778" h="5995" extrusionOk="0">
                  <a:moveTo>
                    <a:pt x="217" y="0"/>
                  </a:moveTo>
                  <a:lnTo>
                    <a:pt x="0" y="218"/>
                  </a:lnTo>
                  <a:lnTo>
                    <a:pt x="5778" y="5994"/>
                  </a:lnTo>
                  <a:cubicBezTo>
                    <a:pt x="5772" y="5848"/>
                    <a:pt x="5772" y="5702"/>
                    <a:pt x="5772" y="5561"/>
                  </a:cubicBez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6"/>
            <p:cNvSpPr/>
            <p:nvPr/>
          </p:nvSpPr>
          <p:spPr>
            <a:xfrm rot="10800000" flipH="1">
              <a:off x="9235323" y="3981473"/>
              <a:ext cx="272044" cy="324871"/>
            </a:xfrm>
            <a:custGeom>
              <a:avLst/>
              <a:gdLst/>
              <a:ahLst/>
              <a:cxnLst/>
              <a:rect l="l" t="t" r="r" b="b"/>
              <a:pathLst>
                <a:path w="3580" h="3797" extrusionOk="0">
                  <a:moveTo>
                    <a:pt x="217" y="1"/>
                  </a:moveTo>
                  <a:lnTo>
                    <a:pt x="1" y="217"/>
                  </a:lnTo>
                  <a:lnTo>
                    <a:pt x="3579" y="3797"/>
                  </a:lnTo>
                  <a:cubicBezTo>
                    <a:pt x="3579" y="3655"/>
                    <a:pt x="3579" y="3509"/>
                    <a:pt x="3575" y="3363"/>
                  </a:cubicBez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6"/>
            <p:cNvSpPr/>
            <p:nvPr/>
          </p:nvSpPr>
          <p:spPr>
            <a:xfrm rot="10800000" flipH="1">
              <a:off x="8824988" y="3050156"/>
              <a:ext cx="688849" cy="796649"/>
            </a:xfrm>
            <a:custGeom>
              <a:avLst/>
              <a:gdLst/>
              <a:ahLst/>
              <a:cxnLst/>
              <a:rect l="l" t="t" r="r" b="b"/>
              <a:pathLst>
                <a:path w="9065" h="9311" extrusionOk="0">
                  <a:moveTo>
                    <a:pt x="189" y="0"/>
                  </a:moveTo>
                  <a:lnTo>
                    <a:pt x="218" y="30"/>
                  </a:lnTo>
                  <a:lnTo>
                    <a:pt x="1" y="246"/>
                  </a:lnTo>
                  <a:lnTo>
                    <a:pt x="9064" y="9310"/>
                  </a:lnTo>
                  <a:lnTo>
                    <a:pt x="9064" y="8876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6"/>
            <p:cNvSpPr/>
            <p:nvPr/>
          </p:nvSpPr>
          <p:spPr>
            <a:xfrm rot="10800000" flipH="1">
              <a:off x="8989122" y="3422170"/>
              <a:ext cx="522507" cy="610214"/>
            </a:xfrm>
            <a:custGeom>
              <a:avLst/>
              <a:gdLst/>
              <a:ahLst/>
              <a:cxnLst/>
              <a:rect l="l" t="t" r="r" b="b"/>
              <a:pathLst>
                <a:path w="6876" h="7132" extrusionOk="0">
                  <a:moveTo>
                    <a:pt x="180" y="1"/>
                  </a:moveTo>
                  <a:lnTo>
                    <a:pt x="218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180" y="1"/>
                  </a:lnTo>
                  <a:close/>
                  <a:moveTo>
                    <a:pt x="218" y="38"/>
                  </a:moveTo>
                  <a:lnTo>
                    <a:pt x="0" y="255"/>
                  </a:lnTo>
                  <a:lnTo>
                    <a:pt x="6876" y="7131"/>
                  </a:lnTo>
                  <a:cubicBezTo>
                    <a:pt x="6871" y="6985"/>
                    <a:pt x="6871" y="6839"/>
                    <a:pt x="6871" y="6698"/>
                  </a:cubicBez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6"/>
            <p:cNvSpPr/>
            <p:nvPr/>
          </p:nvSpPr>
          <p:spPr>
            <a:xfrm rot="10800000" flipH="1">
              <a:off x="9150369" y="3795038"/>
              <a:ext cx="358445" cy="418902"/>
            </a:xfrm>
            <a:custGeom>
              <a:avLst/>
              <a:gdLst/>
              <a:ahLst/>
              <a:cxnLst/>
              <a:rect l="l" t="t" r="r" b="b"/>
              <a:pathLst>
                <a:path w="4717" h="4896" extrusionOk="0">
                  <a:moveTo>
                    <a:pt x="255" y="1"/>
                  </a:moveTo>
                  <a:lnTo>
                    <a:pt x="39" y="218"/>
                  </a:lnTo>
                  <a:lnTo>
                    <a:pt x="0" y="179"/>
                  </a:lnTo>
                  <a:lnTo>
                    <a:pt x="4717" y="4896"/>
                  </a:lnTo>
                  <a:cubicBezTo>
                    <a:pt x="4712" y="4750"/>
                    <a:pt x="4712" y="4604"/>
                    <a:pt x="4712" y="4462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6"/>
            <p:cNvSpPr/>
            <p:nvPr/>
          </p:nvSpPr>
          <p:spPr>
            <a:xfrm rot="10800000" flipH="1">
              <a:off x="8756523" y="3751835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6"/>
            <p:cNvSpPr/>
            <p:nvPr/>
          </p:nvSpPr>
          <p:spPr>
            <a:xfrm rot="10800000" flipH="1">
              <a:off x="8740034" y="373335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6"/>
            <p:cNvSpPr/>
            <p:nvPr/>
          </p:nvSpPr>
          <p:spPr>
            <a:xfrm rot="10800000" flipH="1">
              <a:off x="8904244" y="391807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6"/>
            <p:cNvSpPr/>
            <p:nvPr/>
          </p:nvSpPr>
          <p:spPr>
            <a:xfrm rot="10800000" flipH="1">
              <a:off x="8904244" y="3918076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6"/>
            <p:cNvSpPr/>
            <p:nvPr/>
          </p:nvSpPr>
          <p:spPr>
            <a:xfrm rot="10800000" flipH="1">
              <a:off x="9068302" y="410288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7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6"/>
            <p:cNvSpPr/>
            <p:nvPr/>
          </p:nvSpPr>
          <p:spPr>
            <a:xfrm rot="10800000" flipH="1">
              <a:off x="9248925" y="430625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6"/>
            <p:cNvSpPr/>
            <p:nvPr/>
          </p:nvSpPr>
          <p:spPr>
            <a:xfrm rot="10800000" flipH="1">
              <a:off x="9232436" y="4287778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7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6"/>
            <p:cNvSpPr/>
            <p:nvPr/>
          </p:nvSpPr>
          <p:spPr>
            <a:xfrm rot="10800000" flipH="1">
              <a:off x="8822177" y="382575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6"/>
            <p:cNvSpPr/>
            <p:nvPr/>
          </p:nvSpPr>
          <p:spPr>
            <a:xfrm rot="10800000" flipH="1">
              <a:off x="8822177" y="382575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6"/>
            <p:cNvSpPr/>
            <p:nvPr/>
          </p:nvSpPr>
          <p:spPr>
            <a:xfrm rot="10800000" flipH="1">
              <a:off x="8986235" y="401048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6"/>
            <p:cNvSpPr/>
            <p:nvPr/>
          </p:nvSpPr>
          <p:spPr>
            <a:xfrm rot="10800000" flipH="1">
              <a:off x="9166858" y="4213855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6"/>
            <p:cNvSpPr/>
            <p:nvPr/>
          </p:nvSpPr>
          <p:spPr>
            <a:xfrm rot="10800000" flipH="1">
              <a:off x="9150369" y="419528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0" y="216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6"/>
            <p:cNvSpPr/>
            <p:nvPr/>
          </p:nvSpPr>
          <p:spPr>
            <a:xfrm rot="10800000" flipH="1">
              <a:off x="9081904" y="2276707"/>
              <a:ext cx="2964" cy="3337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0" y="1"/>
                  </a:move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6"/>
            <p:cNvSpPr/>
            <p:nvPr/>
          </p:nvSpPr>
          <p:spPr>
            <a:xfrm rot="10800000" flipH="1">
              <a:off x="9246113" y="2461515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0"/>
                  </a:moveTo>
                  <a:lnTo>
                    <a:pt x="37" y="39"/>
                  </a:lnTo>
                  <a:lnTo>
                    <a:pt x="3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6"/>
            <p:cNvSpPr/>
            <p:nvPr/>
          </p:nvSpPr>
          <p:spPr>
            <a:xfrm rot="10800000" flipH="1">
              <a:off x="8983423" y="2166165"/>
              <a:ext cx="2888" cy="2909"/>
            </a:xfrm>
            <a:custGeom>
              <a:avLst/>
              <a:gdLst/>
              <a:ahLst/>
              <a:cxnLst/>
              <a:rect l="l" t="t" r="r" b="b"/>
              <a:pathLst>
                <a:path w="38" h="34" extrusionOk="0">
                  <a:moveTo>
                    <a:pt x="1" y="1"/>
                  </a:moveTo>
                  <a:lnTo>
                    <a:pt x="38" y="34"/>
                  </a:lnTo>
                  <a:lnTo>
                    <a:pt x="3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6"/>
            <p:cNvSpPr/>
            <p:nvPr/>
          </p:nvSpPr>
          <p:spPr>
            <a:xfrm rot="10800000" flipH="1">
              <a:off x="9147557" y="2350545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9"/>
                  </a:moveTo>
                  <a:lnTo>
                    <a:pt x="37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6"/>
            <p:cNvSpPr/>
            <p:nvPr/>
          </p:nvSpPr>
          <p:spPr>
            <a:xfrm rot="10800000" flipH="1">
              <a:off x="8086386" y="2076918"/>
              <a:ext cx="831483" cy="935855"/>
            </a:xfrm>
            <a:custGeom>
              <a:avLst/>
              <a:gdLst/>
              <a:ahLst/>
              <a:cxnLst/>
              <a:rect l="l" t="t" r="r" b="b"/>
              <a:pathLst>
                <a:path w="10942" h="10938" extrusionOk="0">
                  <a:moveTo>
                    <a:pt x="218" y="0"/>
                  </a:moveTo>
                  <a:lnTo>
                    <a:pt x="1" y="218"/>
                  </a:lnTo>
                  <a:lnTo>
                    <a:pt x="10725" y="10937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6"/>
            <p:cNvSpPr/>
            <p:nvPr/>
          </p:nvSpPr>
          <p:spPr>
            <a:xfrm rot="10800000" flipH="1">
              <a:off x="8901280" y="2073761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3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6"/>
            <p:cNvSpPr/>
            <p:nvPr/>
          </p:nvSpPr>
          <p:spPr>
            <a:xfrm rot="10800000" flipH="1">
              <a:off x="8250596" y="2261470"/>
              <a:ext cx="831407" cy="936112"/>
            </a:xfrm>
            <a:custGeom>
              <a:avLst/>
              <a:gdLst/>
              <a:ahLst/>
              <a:cxnLst/>
              <a:rect l="l" t="t" r="r" b="b"/>
              <a:pathLst>
                <a:path w="10941" h="10941" extrusionOk="0">
                  <a:moveTo>
                    <a:pt x="217" y="1"/>
                  </a:moveTo>
                  <a:lnTo>
                    <a:pt x="0" y="217"/>
                  </a:lnTo>
                  <a:lnTo>
                    <a:pt x="10724" y="10941"/>
                  </a:lnTo>
                  <a:lnTo>
                    <a:pt x="10940" y="10725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6"/>
            <p:cNvSpPr/>
            <p:nvPr/>
          </p:nvSpPr>
          <p:spPr>
            <a:xfrm rot="10800000" flipH="1">
              <a:off x="9065490" y="2258141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6"/>
            <p:cNvSpPr/>
            <p:nvPr/>
          </p:nvSpPr>
          <p:spPr>
            <a:xfrm rot="10800000" flipH="1">
              <a:off x="8414654" y="2443026"/>
              <a:ext cx="831559" cy="939363"/>
            </a:xfrm>
            <a:custGeom>
              <a:avLst/>
              <a:gdLst/>
              <a:ahLst/>
              <a:cxnLst/>
              <a:rect l="l" t="t" r="r" b="b"/>
              <a:pathLst>
                <a:path w="10943" h="10979" extrusionOk="0">
                  <a:moveTo>
                    <a:pt x="218" y="0"/>
                  </a:moveTo>
                  <a:lnTo>
                    <a:pt x="1" y="218"/>
                  </a:lnTo>
                  <a:lnTo>
                    <a:pt x="10762" y="10979"/>
                  </a:lnTo>
                  <a:lnTo>
                    <a:pt x="10725" y="10941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6"/>
            <p:cNvSpPr/>
            <p:nvPr/>
          </p:nvSpPr>
          <p:spPr>
            <a:xfrm rot="10800000" flipH="1">
              <a:off x="9229548" y="2443034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6"/>
            <p:cNvSpPr/>
            <p:nvPr/>
          </p:nvSpPr>
          <p:spPr>
            <a:xfrm rot="10800000" flipH="1">
              <a:off x="8578788" y="2630915"/>
              <a:ext cx="831483" cy="936283"/>
            </a:xfrm>
            <a:custGeom>
              <a:avLst/>
              <a:gdLst/>
              <a:ahLst/>
              <a:cxnLst/>
              <a:rect l="l" t="t" r="r" b="b"/>
              <a:pathLst>
                <a:path w="10942" h="10943" extrusionOk="0">
                  <a:moveTo>
                    <a:pt x="218" y="1"/>
                  </a:moveTo>
                  <a:lnTo>
                    <a:pt x="0" y="218"/>
                  </a:lnTo>
                  <a:lnTo>
                    <a:pt x="10724" y="10942"/>
                  </a:lnTo>
                  <a:lnTo>
                    <a:pt x="10942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6"/>
            <p:cNvSpPr/>
            <p:nvPr/>
          </p:nvSpPr>
          <p:spPr>
            <a:xfrm rot="10800000" flipH="1">
              <a:off x="8144897" y="2003595"/>
              <a:ext cx="690293" cy="777569"/>
            </a:xfrm>
            <a:custGeom>
              <a:avLst/>
              <a:gdLst/>
              <a:ahLst/>
              <a:cxnLst/>
              <a:rect l="l" t="t" r="r" b="b"/>
              <a:pathLst>
                <a:path w="9084" h="9088" extrusionOk="0">
                  <a:moveTo>
                    <a:pt x="1" y="1"/>
                  </a:moveTo>
                  <a:lnTo>
                    <a:pt x="1" y="1"/>
                  </a:lnTo>
                  <a:cubicBezTo>
                    <a:pt x="208" y="358"/>
                    <a:pt x="419" y="713"/>
                    <a:pt x="632" y="1066"/>
                  </a:cubicBezTo>
                  <a:lnTo>
                    <a:pt x="8418" y="8853"/>
                  </a:lnTo>
                  <a:cubicBezTo>
                    <a:pt x="8635" y="8937"/>
                    <a:pt x="8857" y="9012"/>
                    <a:pt x="9083" y="908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6"/>
            <p:cNvSpPr/>
            <p:nvPr/>
          </p:nvSpPr>
          <p:spPr>
            <a:xfrm rot="10800000" flipH="1">
              <a:off x="8168529" y="2168980"/>
              <a:ext cx="834370" cy="936198"/>
            </a:xfrm>
            <a:custGeom>
              <a:avLst/>
              <a:gdLst/>
              <a:ahLst/>
              <a:cxnLst/>
              <a:rect l="l" t="t" r="r" b="b"/>
              <a:pathLst>
                <a:path w="10980" h="10942" extrusionOk="0">
                  <a:moveTo>
                    <a:pt x="217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41" y="10725"/>
                  </a:lnTo>
                  <a:lnTo>
                    <a:pt x="10979" y="10762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6"/>
            <p:cNvSpPr/>
            <p:nvPr/>
          </p:nvSpPr>
          <p:spPr>
            <a:xfrm rot="10800000" flipH="1">
              <a:off x="8983423" y="2166165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1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6"/>
            <p:cNvSpPr/>
            <p:nvPr/>
          </p:nvSpPr>
          <p:spPr>
            <a:xfrm rot="10800000" flipH="1">
              <a:off x="8332663" y="2353788"/>
              <a:ext cx="831483" cy="939449"/>
            </a:xfrm>
            <a:custGeom>
              <a:avLst/>
              <a:gdLst/>
              <a:ahLst/>
              <a:cxnLst/>
              <a:rect l="l" t="t" r="r" b="b"/>
              <a:pathLst>
                <a:path w="10942" h="10980" extrusionOk="0">
                  <a:moveTo>
                    <a:pt x="179" y="1"/>
                  </a:moveTo>
                  <a:lnTo>
                    <a:pt x="218" y="39"/>
                  </a:lnTo>
                  <a:lnTo>
                    <a:pt x="218" y="39"/>
                  </a:lnTo>
                  <a:lnTo>
                    <a:pt x="218" y="39"/>
                  </a:lnTo>
                  <a:lnTo>
                    <a:pt x="179" y="1"/>
                  </a:lnTo>
                  <a:close/>
                  <a:moveTo>
                    <a:pt x="218" y="39"/>
                  </a:moveTo>
                  <a:lnTo>
                    <a:pt x="0" y="255"/>
                  </a:lnTo>
                  <a:lnTo>
                    <a:pt x="10724" y="10979"/>
                  </a:lnTo>
                  <a:lnTo>
                    <a:pt x="10941" y="10763"/>
                  </a:lnTo>
                  <a:lnTo>
                    <a:pt x="21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6"/>
            <p:cNvSpPr/>
            <p:nvPr/>
          </p:nvSpPr>
          <p:spPr>
            <a:xfrm rot="10800000" flipH="1">
              <a:off x="9147557" y="2350545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7" y="0"/>
                  </a:moveTo>
                  <a:lnTo>
                    <a:pt x="0" y="216"/>
                  </a:lnTo>
                  <a:lnTo>
                    <a:pt x="37" y="255"/>
                  </a:lnTo>
                  <a:lnTo>
                    <a:pt x="255" y="37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6"/>
            <p:cNvSpPr/>
            <p:nvPr/>
          </p:nvSpPr>
          <p:spPr>
            <a:xfrm rot="10800000" flipH="1">
              <a:off x="8496721" y="2538596"/>
              <a:ext cx="834370" cy="936198"/>
            </a:xfrm>
            <a:custGeom>
              <a:avLst/>
              <a:gdLst/>
              <a:ahLst/>
              <a:cxnLst/>
              <a:rect l="l" t="t" r="r" b="b"/>
              <a:pathLst>
                <a:path w="10980" h="10942" extrusionOk="0">
                  <a:moveTo>
                    <a:pt x="10942" y="10724"/>
                  </a:moveTo>
                  <a:lnTo>
                    <a:pt x="10941" y="10725"/>
                  </a:lnTo>
                  <a:lnTo>
                    <a:pt x="10941" y="10725"/>
                  </a:lnTo>
                  <a:lnTo>
                    <a:pt x="10979" y="10763"/>
                  </a:lnTo>
                  <a:lnTo>
                    <a:pt x="10979" y="10763"/>
                  </a:lnTo>
                  <a:lnTo>
                    <a:pt x="10942" y="10724"/>
                  </a:lnTo>
                  <a:close/>
                  <a:moveTo>
                    <a:pt x="218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41" y="10725"/>
                  </a:lnTo>
                  <a:lnTo>
                    <a:pt x="10941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6"/>
            <p:cNvSpPr/>
            <p:nvPr/>
          </p:nvSpPr>
          <p:spPr>
            <a:xfrm rot="10800000" flipH="1">
              <a:off x="8657967" y="2720153"/>
              <a:ext cx="834370" cy="939363"/>
            </a:xfrm>
            <a:custGeom>
              <a:avLst/>
              <a:gdLst/>
              <a:ahLst/>
              <a:cxnLst/>
              <a:rect l="l" t="t" r="r" b="b"/>
              <a:pathLst>
                <a:path w="10980" h="10979" extrusionOk="0">
                  <a:moveTo>
                    <a:pt x="1" y="179"/>
                  </a:moveTo>
                  <a:lnTo>
                    <a:pt x="39" y="217"/>
                  </a:lnTo>
                  <a:lnTo>
                    <a:pt x="39" y="217"/>
                  </a:lnTo>
                  <a:lnTo>
                    <a:pt x="1" y="179"/>
                  </a:lnTo>
                  <a:close/>
                  <a:moveTo>
                    <a:pt x="255" y="0"/>
                  </a:moveTo>
                  <a:lnTo>
                    <a:pt x="39" y="217"/>
                  </a:lnTo>
                  <a:lnTo>
                    <a:pt x="39" y="217"/>
                  </a:lnTo>
                  <a:lnTo>
                    <a:pt x="10800" y="10979"/>
                  </a:lnTo>
                  <a:lnTo>
                    <a:pt x="10763" y="10941"/>
                  </a:lnTo>
                  <a:lnTo>
                    <a:pt x="10979" y="10724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6"/>
            <p:cNvSpPr/>
            <p:nvPr/>
          </p:nvSpPr>
          <p:spPr>
            <a:xfrm rot="10800000" flipH="1">
              <a:off x="8083575" y="2994122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6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6"/>
            <p:cNvSpPr/>
            <p:nvPr/>
          </p:nvSpPr>
          <p:spPr>
            <a:xfrm rot="10800000" flipH="1">
              <a:off x="8264198" y="319749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6"/>
            <p:cNvSpPr/>
            <p:nvPr/>
          </p:nvSpPr>
          <p:spPr>
            <a:xfrm rot="10800000" flipH="1">
              <a:off x="8247708" y="3178930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6"/>
            <p:cNvSpPr/>
            <p:nvPr/>
          </p:nvSpPr>
          <p:spPr>
            <a:xfrm rot="10800000" flipH="1">
              <a:off x="8411842" y="336373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6"/>
            <p:cNvSpPr/>
            <p:nvPr/>
          </p:nvSpPr>
          <p:spPr>
            <a:xfrm rot="10800000" flipH="1">
              <a:off x="8411842" y="336373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6"/>
            <p:cNvSpPr/>
            <p:nvPr/>
          </p:nvSpPr>
          <p:spPr>
            <a:xfrm rot="10800000" flipH="1">
              <a:off x="8575976" y="3548460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7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6"/>
            <p:cNvSpPr/>
            <p:nvPr/>
          </p:nvSpPr>
          <p:spPr>
            <a:xfrm rot="10800000" flipH="1">
              <a:off x="8182131" y="3105092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6"/>
            <p:cNvSpPr/>
            <p:nvPr/>
          </p:nvSpPr>
          <p:spPr>
            <a:xfrm rot="10800000" flipH="1">
              <a:off x="8165642" y="3086526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6"/>
            <p:cNvSpPr/>
            <p:nvPr/>
          </p:nvSpPr>
          <p:spPr>
            <a:xfrm rot="10800000" flipH="1">
              <a:off x="8329775" y="3271334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lnTo>
                    <a:pt x="38" y="37"/>
                  </a:lnTo>
                  <a:lnTo>
                    <a:pt x="38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6"/>
            <p:cNvSpPr/>
            <p:nvPr/>
          </p:nvSpPr>
          <p:spPr>
            <a:xfrm rot="10800000" flipH="1">
              <a:off x="8329775" y="327133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6"/>
            <p:cNvSpPr/>
            <p:nvPr/>
          </p:nvSpPr>
          <p:spPr>
            <a:xfrm rot="10800000" flipH="1">
              <a:off x="8493909" y="3456142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6"/>
            <p:cNvSpPr/>
            <p:nvPr/>
          </p:nvSpPr>
          <p:spPr>
            <a:xfrm rot="10800000" flipH="1">
              <a:off x="8674532" y="3659431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37" y="38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6"/>
            <p:cNvSpPr/>
            <p:nvPr/>
          </p:nvSpPr>
          <p:spPr>
            <a:xfrm rot="10800000" flipH="1">
              <a:off x="8657967" y="364086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6"/>
            <p:cNvSpPr/>
            <p:nvPr/>
          </p:nvSpPr>
          <p:spPr>
            <a:xfrm rot="10800000" flipH="1">
              <a:off x="9059335" y="4722244"/>
              <a:ext cx="446669" cy="502494"/>
            </a:xfrm>
            <a:custGeom>
              <a:avLst/>
              <a:gdLst/>
              <a:ahLst/>
              <a:cxnLst/>
              <a:rect l="l" t="t" r="r" b="b"/>
              <a:pathLst>
                <a:path w="5878" h="5873" extrusionOk="0">
                  <a:moveTo>
                    <a:pt x="1" y="1"/>
                  </a:moveTo>
                  <a:lnTo>
                    <a:pt x="5872" y="5873"/>
                  </a:lnTo>
                  <a:cubicBezTo>
                    <a:pt x="5872" y="5727"/>
                    <a:pt x="5872" y="5585"/>
                    <a:pt x="5877" y="5444"/>
                  </a:cubicBez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6"/>
            <p:cNvSpPr/>
            <p:nvPr/>
          </p:nvSpPr>
          <p:spPr>
            <a:xfrm rot="10800000" flipH="1">
              <a:off x="9223469" y="4905855"/>
              <a:ext cx="283519" cy="318882"/>
            </a:xfrm>
            <a:custGeom>
              <a:avLst/>
              <a:gdLst/>
              <a:ahLst/>
              <a:cxnLst/>
              <a:rect l="l" t="t" r="r" b="b"/>
              <a:pathLst>
                <a:path w="3731" h="3727" extrusionOk="0">
                  <a:moveTo>
                    <a:pt x="0" y="1"/>
                  </a:moveTo>
                  <a:lnTo>
                    <a:pt x="3726" y="3727"/>
                  </a:lnTo>
                  <a:cubicBezTo>
                    <a:pt x="3726" y="3581"/>
                    <a:pt x="3726" y="3439"/>
                    <a:pt x="3731" y="3298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6"/>
            <p:cNvSpPr/>
            <p:nvPr/>
          </p:nvSpPr>
          <p:spPr>
            <a:xfrm rot="10800000" flipH="1">
              <a:off x="8835779" y="384749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6"/>
            <p:cNvSpPr/>
            <p:nvPr/>
          </p:nvSpPr>
          <p:spPr>
            <a:xfrm rot="10800000" flipH="1">
              <a:off x="8999837" y="4032298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1" y="0"/>
                  </a:move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6"/>
            <p:cNvSpPr/>
            <p:nvPr/>
          </p:nvSpPr>
          <p:spPr>
            <a:xfrm rot="10800000" flipH="1">
              <a:off x="9147557" y="419854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7" y="37"/>
                  </a:moveTo>
                  <a:lnTo>
                    <a:pt x="37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6"/>
            <p:cNvSpPr/>
            <p:nvPr/>
          </p:nvSpPr>
          <p:spPr>
            <a:xfrm rot="10800000" flipH="1">
              <a:off x="7935930" y="4675875"/>
              <a:ext cx="2964" cy="2909"/>
            </a:xfrm>
            <a:custGeom>
              <a:avLst/>
              <a:gdLst/>
              <a:ahLst/>
              <a:cxnLst/>
              <a:rect l="l" t="t" r="r" b="b"/>
              <a:pathLst>
                <a:path w="39" h="34" extrusionOk="0">
                  <a:moveTo>
                    <a:pt x="39" y="34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6"/>
            <p:cNvSpPr/>
            <p:nvPr/>
          </p:nvSpPr>
          <p:spPr>
            <a:xfrm rot="10800000" flipH="1">
              <a:off x="8753712" y="375517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6"/>
            <p:cNvSpPr/>
            <p:nvPr/>
          </p:nvSpPr>
          <p:spPr>
            <a:xfrm rot="10800000" flipH="1">
              <a:off x="7922328" y="3739763"/>
              <a:ext cx="831483" cy="936198"/>
            </a:xfrm>
            <a:custGeom>
              <a:avLst/>
              <a:gdLst/>
              <a:ahLst/>
              <a:cxnLst/>
              <a:rect l="l" t="t" r="r" b="b"/>
              <a:pathLst>
                <a:path w="10942" h="10942" extrusionOk="0">
                  <a:moveTo>
                    <a:pt x="218" y="1"/>
                  </a:moveTo>
                  <a:lnTo>
                    <a:pt x="0" y="218"/>
                  </a:lnTo>
                  <a:lnTo>
                    <a:pt x="10724" y="10942"/>
                  </a:lnTo>
                  <a:lnTo>
                    <a:pt x="10942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6"/>
            <p:cNvSpPr/>
            <p:nvPr/>
          </p:nvSpPr>
          <p:spPr>
            <a:xfrm rot="10800000" flipH="1">
              <a:off x="8737222" y="373651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8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6"/>
            <p:cNvSpPr/>
            <p:nvPr/>
          </p:nvSpPr>
          <p:spPr>
            <a:xfrm rot="10800000" flipH="1">
              <a:off x="8083575" y="4842116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6"/>
            <p:cNvSpPr/>
            <p:nvPr/>
          </p:nvSpPr>
          <p:spPr>
            <a:xfrm rot="10800000" flipH="1">
              <a:off x="8086386" y="3924571"/>
              <a:ext cx="831483" cy="935770"/>
            </a:xfrm>
            <a:custGeom>
              <a:avLst/>
              <a:gdLst/>
              <a:ahLst/>
              <a:cxnLst/>
              <a:rect l="l" t="t" r="r" b="b"/>
              <a:pathLst>
                <a:path w="10942" h="10937" extrusionOk="0">
                  <a:moveTo>
                    <a:pt x="218" y="1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42" y="10720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6"/>
            <p:cNvSpPr/>
            <p:nvPr/>
          </p:nvSpPr>
          <p:spPr>
            <a:xfrm rot="10800000" flipH="1">
              <a:off x="8901280" y="3921328"/>
              <a:ext cx="3040" cy="3337"/>
            </a:xfrm>
            <a:custGeom>
              <a:avLst/>
              <a:gdLst/>
              <a:ahLst/>
              <a:cxnLst/>
              <a:rect l="l" t="t" r="r" b="b"/>
              <a:pathLst>
                <a:path w="40" h="39" extrusionOk="0">
                  <a:moveTo>
                    <a:pt x="1" y="0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6"/>
            <p:cNvSpPr/>
            <p:nvPr/>
          </p:nvSpPr>
          <p:spPr>
            <a:xfrm rot="10800000" flipH="1">
              <a:off x="8901280" y="392132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6"/>
                  </a:lnTo>
                  <a:lnTo>
                    <a:pt x="39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6"/>
            <p:cNvSpPr/>
            <p:nvPr/>
          </p:nvSpPr>
          <p:spPr>
            <a:xfrm rot="10800000" flipH="1">
              <a:off x="8250596" y="4109379"/>
              <a:ext cx="831407" cy="935684"/>
            </a:xfrm>
            <a:custGeom>
              <a:avLst/>
              <a:gdLst/>
              <a:ahLst/>
              <a:cxnLst/>
              <a:rect l="l" t="t" r="r" b="b"/>
              <a:pathLst>
                <a:path w="10941" h="10936" extrusionOk="0">
                  <a:moveTo>
                    <a:pt x="217" y="0"/>
                  </a:moveTo>
                  <a:lnTo>
                    <a:pt x="0" y="212"/>
                  </a:lnTo>
                  <a:lnTo>
                    <a:pt x="10724" y="10936"/>
                  </a:lnTo>
                  <a:lnTo>
                    <a:pt x="10940" y="1071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6"/>
            <p:cNvSpPr/>
            <p:nvPr/>
          </p:nvSpPr>
          <p:spPr>
            <a:xfrm rot="10800000" flipH="1">
              <a:off x="9065490" y="4106135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6"/>
            <p:cNvSpPr/>
            <p:nvPr/>
          </p:nvSpPr>
          <p:spPr>
            <a:xfrm rot="10800000" flipH="1">
              <a:off x="9246113" y="430951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6"/>
            <p:cNvSpPr/>
            <p:nvPr/>
          </p:nvSpPr>
          <p:spPr>
            <a:xfrm rot="10800000" flipH="1">
              <a:off x="8414654" y="4294101"/>
              <a:ext cx="831559" cy="930636"/>
            </a:xfrm>
            <a:custGeom>
              <a:avLst/>
              <a:gdLst/>
              <a:ahLst/>
              <a:cxnLst/>
              <a:rect l="l" t="t" r="r" b="b"/>
              <a:pathLst>
                <a:path w="10943" h="10877" extrusionOk="0">
                  <a:moveTo>
                    <a:pt x="157" y="1"/>
                  </a:moveTo>
                  <a:lnTo>
                    <a:pt x="1" y="152"/>
                  </a:lnTo>
                  <a:lnTo>
                    <a:pt x="10725" y="10876"/>
                  </a:lnTo>
                  <a:lnTo>
                    <a:pt x="10942" y="10659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6"/>
            <p:cNvSpPr/>
            <p:nvPr/>
          </p:nvSpPr>
          <p:spPr>
            <a:xfrm rot="10800000" flipH="1">
              <a:off x="9229548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6"/>
            <p:cNvSpPr/>
            <p:nvPr/>
          </p:nvSpPr>
          <p:spPr>
            <a:xfrm rot="10800000" flipH="1">
              <a:off x="8731067" y="4478997"/>
              <a:ext cx="679199" cy="745741"/>
            </a:xfrm>
            <a:custGeom>
              <a:avLst/>
              <a:gdLst/>
              <a:ahLst/>
              <a:cxnLst/>
              <a:rect l="l" t="t" r="r" b="b"/>
              <a:pathLst>
                <a:path w="8938" h="8716" extrusionOk="0">
                  <a:moveTo>
                    <a:pt x="1" y="1"/>
                  </a:moveTo>
                  <a:lnTo>
                    <a:pt x="8720" y="8716"/>
                  </a:lnTo>
                  <a:lnTo>
                    <a:pt x="8938" y="8504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6"/>
            <p:cNvSpPr/>
            <p:nvPr/>
          </p:nvSpPr>
          <p:spPr>
            <a:xfrm rot="10800000" flipH="1">
              <a:off x="8001508" y="3828916"/>
              <a:ext cx="834370" cy="939021"/>
            </a:xfrm>
            <a:custGeom>
              <a:avLst/>
              <a:gdLst/>
              <a:ahLst/>
              <a:cxnLst/>
              <a:rect l="l" t="t" r="r" b="b"/>
              <a:pathLst>
                <a:path w="10980" h="10975" extrusionOk="0">
                  <a:moveTo>
                    <a:pt x="1" y="175"/>
                  </a:moveTo>
                  <a:lnTo>
                    <a:pt x="38" y="213"/>
                  </a:lnTo>
                  <a:lnTo>
                    <a:pt x="39" y="213"/>
                  </a:lnTo>
                  <a:lnTo>
                    <a:pt x="39" y="213"/>
                  </a:lnTo>
                  <a:lnTo>
                    <a:pt x="1" y="175"/>
                  </a:lnTo>
                  <a:close/>
                  <a:moveTo>
                    <a:pt x="255" y="1"/>
                  </a:moveTo>
                  <a:lnTo>
                    <a:pt x="39" y="213"/>
                  </a:lnTo>
                  <a:lnTo>
                    <a:pt x="39" y="213"/>
                  </a:lnTo>
                  <a:lnTo>
                    <a:pt x="10763" y="10937"/>
                  </a:lnTo>
                  <a:lnTo>
                    <a:pt x="10763" y="10937"/>
                  </a:lnTo>
                  <a:lnTo>
                    <a:pt x="10979" y="10720"/>
                  </a:lnTo>
                  <a:lnTo>
                    <a:pt x="255" y="1"/>
                  </a:lnTo>
                  <a:close/>
                  <a:moveTo>
                    <a:pt x="10763" y="10937"/>
                  </a:moveTo>
                  <a:lnTo>
                    <a:pt x="10762" y="10937"/>
                  </a:lnTo>
                  <a:lnTo>
                    <a:pt x="10800" y="10974"/>
                  </a:lnTo>
                  <a:lnTo>
                    <a:pt x="10763" y="10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6"/>
            <p:cNvSpPr/>
            <p:nvPr/>
          </p:nvSpPr>
          <p:spPr>
            <a:xfrm rot="10800000" flipH="1">
              <a:off x="8819213" y="382892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5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6"/>
            <p:cNvSpPr/>
            <p:nvPr/>
          </p:nvSpPr>
          <p:spPr>
            <a:xfrm rot="10800000" flipH="1">
              <a:off x="8168529" y="4016975"/>
              <a:ext cx="831407" cy="935684"/>
            </a:xfrm>
            <a:custGeom>
              <a:avLst/>
              <a:gdLst/>
              <a:ahLst/>
              <a:cxnLst/>
              <a:rect l="l" t="t" r="r" b="b"/>
              <a:pathLst>
                <a:path w="10941" h="10936" extrusionOk="0">
                  <a:moveTo>
                    <a:pt x="217" y="0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41" y="1071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6"/>
            <p:cNvSpPr/>
            <p:nvPr/>
          </p:nvSpPr>
          <p:spPr>
            <a:xfrm rot="10800000" flipH="1">
              <a:off x="8983423" y="401373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6"/>
            <p:cNvSpPr/>
            <p:nvPr/>
          </p:nvSpPr>
          <p:spPr>
            <a:xfrm rot="10800000" flipH="1">
              <a:off x="8332663" y="4201697"/>
              <a:ext cx="834294" cy="939021"/>
            </a:xfrm>
            <a:custGeom>
              <a:avLst/>
              <a:gdLst/>
              <a:ahLst/>
              <a:cxnLst/>
              <a:rect l="l" t="t" r="r" b="b"/>
              <a:pathLst>
                <a:path w="10979" h="10975" extrusionOk="0">
                  <a:moveTo>
                    <a:pt x="179" y="0"/>
                  </a:moveTo>
                  <a:lnTo>
                    <a:pt x="217" y="38"/>
                  </a:lnTo>
                  <a:lnTo>
                    <a:pt x="217" y="38"/>
                  </a:lnTo>
                  <a:lnTo>
                    <a:pt x="218" y="37"/>
                  </a:lnTo>
                  <a:lnTo>
                    <a:pt x="179" y="0"/>
                  </a:lnTo>
                  <a:close/>
                  <a:moveTo>
                    <a:pt x="10941" y="10757"/>
                  </a:moveTo>
                  <a:lnTo>
                    <a:pt x="10941" y="10757"/>
                  </a:lnTo>
                  <a:lnTo>
                    <a:pt x="10941" y="10757"/>
                  </a:lnTo>
                  <a:lnTo>
                    <a:pt x="10979" y="10795"/>
                  </a:lnTo>
                  <a:lnTo>
                    <a:pt x="10941" y="10757"/>
                  </a:lnTo>
                  <a:close/>
                  <a:moveTo>
                    <a:pt x="217" y="38"/>
                  </a:moveTo>
                  <a:lnTo>
                    <a:pt x="0" y="250"/>
                  </a:lnTo>
                  <a:lnTo>
                    <a:pt x="10724" y="10974"/>
                  </a:lnTo>
                  <a:lnTo>
                    <a:pt x="10941" y="10757"/>
                  </a:lnTo>
                  <a:lnTo>
                    <a:pt x="10941" y="10757"/>
                  </a:lnTo>
                  <a:lnTo>
                    <a:pt x="2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6"/>
            <p:cNvSpPr/>
            <p:nvPr/>
          </p:nvSpPr>
          <p:spPr>
            <a:xfrm rot="10800000" flipH="1">
              <a:off x="9147557" y="419853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7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6"/>
            <p:cNvSpPr/>
            <p:nvPr/>
          </p:nvSpPr>
          <p:spPr>
            <a:xfrm rot="10800000" flipH="1">
              <a:off x="8567010" y="4386506"/>
              <a:ext cx="761192" cy="838231"/>
            </a:xfrm>
            <a:custGeom>
              <a:avLst/>
              <a:gdLst/>
              <a:ahLst/>
              <a:cxnLst/>
              <a:rect l="l" t="t" r="r" b="b"/>
              <a:pathLst>
                <a:path w="10017" h="9797" extrusionOk="0">
                  <a:moveTo>
                    <a:pt x="0" y="1"/>
                  </a:moveTo>
                  <a:lnTo>
                    <a:pt x="9800" y="9797"/>
                  </a:lnTo>
                  <a:lnTo>
                    <a:pt x="10017" y="957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6"/>
            <p:cNvSpPr/>
            <p:nvPr/>
          </p:nvSpPr>
          <p:spPr>
            <a:xfrm rot="10800000" flipH="1">
              <a:off x="8895277" y="4571401"/>
              <a:ext cx="597053" cy="653336"/>
            </a:xfrm>
            <a:custGeom>
              <a:avLst/>
              <a:gdLst/>
              <a:ahLst/>
              <a:cxnLst/>
              <a:rect l="l" t="t" r="r" b="b"/>
              <a:pathLst>
                <a:path w="7857" h="7636" extrusionOk="0">
                  <a:moveTo>
                    <a:pt x="0" y="1"/>
                  </a:moveTo>
                  <a:lnTo>
                    <a:pt x="7640" y="7636"/>
                  </a:lnTo>
                  <a:lnTo>
                    <a:pt x="7856" y="7424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6"/>
            <p:cNvSpPr/>
            <p:nvPr/>
          </p:nvSpPr>
          <p:spPr>
            <a:xfrm rot="10800000" flipH="1">
              <a:off x="7919517" y="4657223"/>
              <a:ext cx="19377" cy="21561"/>
            </a:xfrm>
            <a:custGeom>
              <a:avLst/>
              <a:gdLst/>
              <a:ahLst/>
              <a:cxnLst/>
              <a:rect l="l" t="t" r="r" b="b"/>
              <a:pathLst>
                <a:path w="255" h="252" extrusionOk="0">
                  <a:moveTo>
                    <a:pt x="216" y="1"/>
                  </a:moveTo>
                  <a:lnTo>
                    <a:pt x="0" y="213"/>
                  </a:lnTo>
                  <a:lnTo>
                    <a:pt x="37" y="251"/>
                  </a:lnTo>
                  <a:lnTo>
                    <a:pt x="255" y="34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6"/>
            <p:cNvSpPr/>
            <p:nvPr/>
          </p:nvSpPr>
          <p:spPr>
            <a:xfrm rot="10800000" flipH="1">
              <a:off x="8083575" y="4842116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49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6"/>
            <p:cNvSpPr/>
            <p:nvPr/>
          </p:nvSpPr>
          <p:spPr>
            <a:xfrm rot="10800000" flipH="1">
              <a:off x="8018073" y="476785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6"/>
            <p:cNvSpPr/>
            <p:nvPr/>
          </p:nvSpPr>
          <p:spPr>
            <a:xfrm rot="10800000" flipH="1">
              <a:off x="8001508" y="4749627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6"/>
            <p:cNvSpPr/>
            <p:nvPr/>
          </p:nvSpPr>
          <p:spPr>
            <a:xfrm rot="10800000" flipH="1">
              <a:off x="8182131" y="4952573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6"/>
            <p:cNvSpPr/>
            <p:nvPr/>
          </p:nvSpPr>
          <p:spPr>
            <a:xfrm rot="10800000" flipH="1">
              <a:off x="8165642" y="4934520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8" y="1"/>
                  </a:moveTo>
                  <a:lnTo>
                    <a:pt x="0" y="213"/>
                  </a:lnTo>
                  <a:lnTo>
                    <a:pt x="39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6"/>
            <p:cNvSpPr/>
            <p:nvPr/>
          </p:nvSpPr>
          <p:spPr>
            <a:xfrm rot="10800000" flipH="1">
              <a:off x="8343377" y="3293151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6"/>
            <p:cNvSpPr/>
            <p:nvPr/>
          </p:nvSpPr>
          <p:spPr>
            <a:xfrm rot="10800000" flipH="1">
              <a:off x="8655156" y="364420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6"/>
            <p:cNvSpPr/>
            <p:nvPr/>
          </p:nvSpPr>
          <p:spPr>
            <a:xfrm rot="10800000" flipH="1">
              <a:off x="7099152" y="3523903"/>
              <a:ext cx="221587" cy="228017"/>
            </a:xfrm>
            <a:custGeom>
              <a:avLst/>
              <a:gdLst/>
              <a:ahLst/>
              <a:cxnLst/>
              <a:rect l="l" t="t" r="r" b="b"/>
              <a:pathLst>
                <a:path w="2916" h="2665" extrusionOk="0">
                  <a:moveTo>
                    <a:pt x="251" y="0"/>
                  </a:moveTo>
                  <a:lnTo>
                    <a:pt x="39" y="217"/>
                  </a:lnTo>
                  <a:lnTo>
                    <a:pt x="1" y="179"/>
                  </a:lnTo>
                  <a:lnTo>
                    <a:pt x="2349" y="2528"/>
                  </a:lnTo>
                  <a:cubicBezTo>
                    <a:pt x="2538" y="2571"/>
                    <a:pt x="2727" y="2617"/>
                    <a:pt x="2915" y="2665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6"/>
            <p:cNvSpPr/>
            <p:nvPr/>
          </p:nvSpPr>
          <p:spPr>
            <a:xfrm rot="10800000" flipH="1">
              <a:off x="7266173" y="3000616"/>
              <a:ext cx="831103" cy="936198"/>
            </a:xfrm>
            <a:custGeom>
              <a:avLst/>
              <a:gdLst/>
              <a:ahLst/>
              <a:cxnLst/>
              <a:rect l="l" t="t" r="r" b="b"/>
              <a:pathLst>
                <a:path w="10937" h="10942" extrusionOk="0">
                  <a:moveTo>
                    <a:pt x="213" y="1"/>
                  </a:moveTo>
                  <a:lnTo>
                    <a:pt x="1" y="218"/>
                  </a:lnTo>
                  <a:lnTo>
                    <a:pt x="10720" y="10942"/>
                  </a:lnTo>
                  <a:lnTo>
                    <a:pt x="10936" y="1072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6"/>
            <p:cNvSpPr/>
            <p:nvPr/>
          </p:nvSpPr>
          <p:spPr>
            <a:xfrm rot="10800000" flipH="1">
              <a:off x="8080763" y="2997373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6"/>
            <p:cNvSpPr/>
            <p:nvPr/>
          </p:nvSpPr>
          <p:spPr>
            <a:xfrm rot="10800000" flipH="1">
              <a:off x="7429927" y="3185339"/>
              <a:ext cx="831483" cy="936198"/>
            </a:xfrm>
            <a:custGeom>
              <a:avLst/>
              <a:gdLst/>
              <a:ahLst/>
              <a:cxnLst/>
              <a:rect l="l" t="t" r="r" b="b"/>
              <a:pathLst>
                <a:path w="10942" h="10942" extrusionOk="0">
                  <a:moveTo>
                    <a:pt x="218" y="0"/>
                  </a:moveTo>
                  <a:lnTo>
                    <a:pt x="1" y="218"/>
                  </a:lnTo>
                  <a:lnTo>
                    <a:pt x="10725" y="10941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6"/>
            <p:cNvSpPr/>
            <p:nvPr/>
          </p:nvSpPr>
          <p:spPr>
            <a:xfrm rot="10800000" flipH="1">
              <a:off x="8261310" y="3200747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7"/>
                  </a:moveTo>
                  <a:lnTo>
                    <a:pt x="38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6"/>
            <p:cNvSpPr/>
            <p:nvPr/>
          </p:nvSpPr>
          <p:spPr>
            <a:xfrm rot="10800000" flipH="1">
              <a:off x="8244821" y="318218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6"/>
            <p:cNvSpPr/>
            <p:nvPr/>
          </p:nvSpPr>
          <p:spPr>
            <a:xfrm rot="10800000" flipH="1">
              <a:off x="8408955" y="3366903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0" y="1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6"/>
            <p:cNvSpPr/>
            <p:nvPr/>
          </p:nvSpPr>
          <p:spPr>
            <a:xfrm rot="10800000" flipH="1">
              <a:off x="7591173" y="4287778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1"/>
                  </a:moveTo>
                  <a:lnTo>
                    <a:pt x="1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6"/>
            <p:cNvSpPr/>
            <p:nvPr/>
          </p:nvSpPr>
          <p:spPr>
            <a:xfrm rot="10800000" flipH="1">
              <a:off x="7594061" y="3370232"/>
              <a:ext cx="831483" cy="936112"/>
            </a:xfrm>
            <a:custGeom>
              <a:avLst/>
              <a:gdLst/>
              <a:ahLst/>
              <a:cxnLst/>
              <a:rect l="l" t="t" r="r" b="b"/>
              <a:pathLst>
                <a:path w="10942" h="10941" extrusionOk="0">
                  <a:moveTo>
                    <a:pt x="218" y="1"/>
                  </a:moveTo>
                  <a:lnTo>
                    <a:pt x="0" y="217"/>
                  </a:lnTo>
                  <a:lnTo>
                    <a:pt x="10724" y="10941"/>
                  </a:lnTo>
                  <a:lnTo>
                    <a:pt x="10941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6"/>
            <p:cNvSpPr/>
            <p:nvPr/>
          </p:nvSpPr>
          <p:spPr>
            <a:xfrm rot="10800000" flipH="1">
              <a:off x="8408955" y="3366903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6"/>
            <p:cNvSpPr/>
            <p:nvPr/>
          </p:nvSpPr>
          <p:spPr>
            <a:xfrm rot="10800000" flipH="1">
              <a:off x="7758195" y="3554955"/>
              <a:ext cx="831407" cy="936198"/>
            </a:xfrm>
            <a:custGeom>
              <a:avLst/>
              <a:gdLst/>
              <a:ahLst/>
              <a:cxnLst/>
              <a:rect l="l" t="t" r="r" b="b"/>
              <a:pathLst>
                <a:path w="10941" h="10942" extrusionOk="0">
                  <a:moveTo>
                    <a:pt x="217" y="0"/>
                  </a:moveTo>
                  <a:lnTo>
                    <a:pt x="1" y="218"/>
                  </a:lnTo>
                  <a:lnTo>
                    <a:pt x="10725" y="10941"/>
                  </a:lnTo>
                  <a:lnTo>
                    <a:pt x="10941" y="10724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6"/>
            <p:cNvSpPr/>
            <p:nvPr/>
          </p:nvSpPr>
          <p:spPr>
            <a:xfrm rot="10800000" flipH="1">
              <a:off x="8573089" y="355179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6"/>
            <p:cNvSpPr/>
            <p:nvPr/>
          </p:nvSpPr>
          <p:spPr>
            <a:xfrm rot="10800000" flipH="1">
              <a:off x="7184182" y="3431925"/>
              <a:ext cx="382458" cy="412399"/>
            </a:xfrm>
            <a:custGeom>
              <a:avLst/>
              <a:gdLst/>
              <a:ahLst/>
              <a:cxnLst/>
              <a:rect l="l" t="t" r="r" b="b"/>
              <a:pathLst>
                <a:path w="5033" h="4820" extrusionOk="0">
                  <a:moveTo>
                    <a:pt x="212" y="1"/>
                  </a:moveTo>
                  <a:lnTo>
                    <a:pt x="0" y="217"/>
                  </a:lnTo>
                  <a:lnTo>
                    <a:pt x="4301" y="4518"/>
                  </a:lnTo>
                  <a:cubicBezTo>
                    <a:pt x="4545" y="4613"/>
                    <a:pt x="4791" y="4716"/>
                    <a:pt x="5032" y="4820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6"/>
            <p:cNvSpPr/>
            <p:nvPr/>
          </p:nvSpPr>
          <p:spPr>
            <a:xfrm rot="10800000" flipH="1">
              <a:off x="8179319" y="3108258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6"/>
            <p:cNvSpPr/>
            <p:nvPr/>
          </p:nvSpPr>
          <p:spPr>
            <a:xfrm rot="10800000" flipH="1">
              <a:off x="7348240" y="3092935"/>
              <a:ext cx="831179" cy="939449"/>
            </a:xfrm>
            <a:custGeom>
              <a:avLst/>
              <a:gdLst/>
              <a:ahLst/>
              <a:cxnLst/>
              <a:rect l="l" t="t" r="r" b="b"/>
              <a:pathLst>
                <a:path w="10938" h="10980" extrusionOk="0">
                  <a:moveTo>
                    <a:pt x="175" y="1"/>
                  </a:moveTo>
                  <a:lnTo>
                    <a:pt x="213" y="39"/>
                  </a:lnTo>
                  <a:lnTo>
                    <a:pt x="213" y="39"/>
                  </a:lnTo>
                  <a:lnTo>
                    <a:pt x="213" y="38"/>
                  </a:lnTo>
                  <a:lnTo>
                    <a:pt x="175" y="1"/>
                  </a:lnTo>
                  <a:close/>
                  <a:moveTo>
                    <a:pt x="213" y="39"/>
                  </a:moveTo>
                  <a:lnTo>
                    <a:pt x="1" y="255"/>
                  </a:lnTo>
                  <a:lnTo>
                    <a:pt x="10720" y="10979"/>
                  </a:lnTo>
                  <a:lnTo>
                    <a:pt x="10937" y="10762"/>
                  </a:lnTo>
                  <a:lnTo>
                    <a:pt x="21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6"/>
            <p:cNvSpPr/>
            <p:nvPr/>
          </p:nvSpPr>
          <p:spPr>
            <a:xfrm rot="10800000" flipH="1">
              <a:off x="8162754" y="3089777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6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6"/>
            <p:cNvSpPr/>
            <p:nvPr/>
          </p:nvSpPr>
          <p:spPr>
            <a:xfrm rot="10800000" flipH="1">
              <a:off x="7509182" y="3274491"/>
              <a:ext cx="834294" cy="939449"/>
            </a:xfrm>
            <a:custGeom>
              <a:avLst/>
              <a:gdLst/>
              <a:ahLst/>
              <a:cxnLst/>
              <a:rect l="l" t="t" r="r" b="b"/>
              <a:pathLst>
                <a:path w="10979" h="10980" extrusionOk="0">
                  <a:moveTo>
                    <a:pt x="0" y="179"/>
                  </a:moveTo>
                  <a:lnTo>
                    <a:pt x="31" y="210"/>
                  </a:lnTo>
                  <a:lnTo>
                    <a:pt x="5" y="179"/>
                  </a:lnTo>
                  <a:close/>
                  <a:moveTo>
                    <a:pt x="31" y="210"/>
                  </a:moveTo>
                  <a:lnTo>
                    <a:pt x="38" y="218"/>
                  </a:lnTo>
                  <a:lnTo>
                    <a:pt x="38" y="217"/>
                  </a:lnTo>
                  <a:lnTo>
                    <a:pt x="31" y="210"/>
                  </a:lnTo>
                  <a:close/>
                  <a:moveTo>
                    <a:pt x="255" y="1"/>
                  </a:moveTo>
                  <a:lnTo>
                    <a:pt x="38" y="217"/>
                  </a:lnTo>
                  <a:lnTo>
                    <a:pt x="10762" y="10941"/>
                  </a:lnTo>
                  <a:lnTo>
                    <a:pt x="10762" y="10941"/>
                  </a:lnTo>
                  <a:lnTo>
                    <a:pt x="10979" y="10724"/>
                  </a:lnTo>
                  <a:lnTo>
                    <a:pt x="255" y="1"/>
                  </a:lnTo>
                  <a:close/>
                  <a:moveTo>
                    <a:pt x="10762" y="10941"/>
                  </a:moveTo>
                  <a:lnTo>
                    <a:pt x="10761" y="10942"/>
                  </a:lnTo>
                  <a:lnTo>
                    <a:pt x="10800" y="10979"/>
                  </a:lnTo>
                  <a:lnTo>
                    <a:pt x="10762" y="109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6"/>
            <p:cNvSpPr/>
            <p:nvPr/>
          </p:nvSpPr>
          <p:spPr>
            <a:xfrm rot="10800000" flipH="1">
              <a:off x="8326888" y="3274499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6"/>
            <p:cNvSpPr/>
            <p:nvPr/>
          </p:nvSpPr>
          <p:spPr>
            <a:xfrm rot="10800000" flipH="1">
              <a:off x="7676204" y="3462551"/>
              <a:ext cx="831407" cy="936112"/>
            </a:xfrm>
            <a:custGeom>
              <a:avLst/>
              <a:gdLst/>
              <a:ahLst/>
              <a:cxnLst/>
              <a:rect l="l" t="t" r="r" b="b"/>
              <a:pathLst>
                <a:path w="10941" h="10941" extrusionOk="0">
                  <a:moveTo>
                    <a:pt x="216" y="0"/>
                  </a:moveTo>
                  <a:lnTo>
                    <a:pt x="0" y="216"/>
                  </a:lnTo>
                  <a:lnTo>
                    <a:pt x="10724" y="10940"/>
                  </a:lnTo>
                  <a:lnTo>
                    <a:pt x="10940" y="10724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6"/>
            <p:cNvSpPr/>
            <p:nvPr/>
          </p:nvSpPr>
          <p:spPr>
            <a:xfrm rot="10800000" flipH="1">
              <a:off x="8491098" y="3459307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7"/>
                  </a:lnTo>
                  <a:lnTo>
                    <a:pt x="37" y="256"/>
                  </a:lnTo>
                  <a:lnTo>
                    <a:pt x="255" y="38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6"/>
            <p:cNvSpPr/>
            <p:nvPr/>
          </p:nvSpPr>
          <p:spPr>
            <a:xfrm rot="10800000" flipH="1">
              <a:off x="7840261" y="3647359"/>
              <a:ext cx="834370" cy="939021"/>
            </a:xfrm>
            <a:custGeom>
              <a:avLst/>
              <a:gdLst/>
              <a:ahLst/>
              <a:cxnLst/>
              <a:rect l="l" t="t" r="r" b="b"/>
              <a:pathLst>
                <a:path w="10980" h="10975" extrusionOk="0">
                  <a:moveTo>
                    <a:pt x="179" y="1"/>
                  </a:moveTo>
                  <a:lnTo>
                    <a:pt x="215" y="36"/>
                  </a:lnTo>
                  <a:lnTo>
                    <a:pt x="218" y="33"/>
                  </a:lnTo>
                  <a:lnTo>
                    <a:pt x="179" y="1"/>
                  </a:lnTo>
                  <a:close/>
                  <a:moveTo>
                    <a:pt x="10942" y="10757"/>
                  </a:moveTo>
                  <a:lnTo>
                    <a:pt x="10941" y="10758"/>
                  </a:lnTo>
                  <a:lnTo>
                    <a:pt x="10941" y="10758"/>
                  </a:lnTo>
                  <a:lnTo>
                    <a:pt x="10979" y="10796"/>
                  </a:lnTo>
                  <a:lnTo>
                    <a:pt x="10942" y="10757"/>
                  </a:lnTo>
                  <a:close/>
                  <a:moveTo>
                    <a:pt x="215" y="36"/>
                  </a:moveTo>
                  <a:lnTo>
                    <a:pt x="1" y="251"/>
                  </a:lnTo>
                  <a:lnTo>
                    <a:pt x="10724" y="10975"/>
                  </a:lnTo>
                  <a:lnTo>
                    <a:pt x="10941" y="10758"/>
                  </a:lnTo>
                  <a:lnTo>
                    <a:pt x="10941" y="10758"/>
                  </a:lnTo>
                  <a:lnTo>
                    <a:pt x="215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6"/>
            <p:cNvSpPr/>
            <p:nvPr/>
          </p:nvSpPr>
          <p:spPr>
            <a:xfrm rot="10800000" flipH="1">
              <a:off x="8655156" y="364420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6"/>
            <p:cNvSpPr/>
            <p:nvPr/>
          </p:nvSpPr>
          <p:spPr>
            <a:xfrm rot="10800000" flipH="1">
              <a:off x="7115337" y="3751835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6"/>
            <p:cNvSpPr/>
            <p:nvPr/>
          </p:nvSpPr>
          <p:spPr>
            <a:xfrm rot="10800000" flipH="1">
              <a:off x="7099152" y="3733354"/>
              <a:ext cx="19149" cy="21903"/>
            </a:xfrm>
            <a:custGeom>
              <a:avLst/>
              <a:gdLst/>
              <a:ahLst/>
              <a:cxnLst/>
              <a:rect l="l" t="t" r="r" b="b"/>
              <a:pathLst>
                <a:path w="252" h="256" extrusionOk="0">
                  <a:moveTo>
                    <a:pt x="214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1" y="39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6"/>
            <p:cNvSpPr/>
            <p:nvPr/>
          </p:nvSpPr>
          <p:spPr>
            <a:xfrm rot="10800000" flipH="1">
              <a:off x="7263361" y="3918076"/>
              <a:ext cx="18998" cy="21903"/>
            </a:xfrm>
            <a:custGeom>
              <a:avLst/>
              <a:gdLst/>
              <a:ahLst/>
              <a:cxnLst/>
              <a:rect l="l" t="t" r="r" b="b"/>
              <a:pathLst>
                <a:path w="250" h="256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6"/>
            <p:cNvSpPr/>
            <p:nvPr/>
          </p:nvSpPr>
          <p:spPr>
            <a:xfrm rot="10800000" flipH="1">
              <a:off x="7427495" y="4102884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7"/>
                  </a:lnTo>
                  <a:lnTo>
                    <a:pt x="33" y="256"/>
                  </a:lnTo>
                  <a:lnTo>
                    <a:pt x="250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6"/>
            <p:cNvSpPr/>
            <p:nvPr/>
          </p:nvSpPr>
          <p:spPr>
            <a:xfrm rot="10800000" flipH="1">
              <a:off x="7591173" y="428777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6"/>
            <p:cNvSpPr/>
            <p:nvPr/>
          </p:nvSpPr>
          <p:spPr>
            <a:xfrm rot="10800000" flipH="1">
              <a:off x="7755307" y="447250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0" y="218"/>
                  </a:lnTo>
                  <a:lnTo>
                    <a:pt x="39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6"/>
            <p:cNvSpPr/>
            <p:nvPr/>
          </p:nvSpPr>
          <p:spPr>
            <a:xfrm rot="10800000" flipH="1">
              <a:off x="7181219" y="3825758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3" y="0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1" y="3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6"/>
            <p:cNvSpPr/>
            <p:nvPr/>
          </p:nvSpPr>
          <p:spPr>
            <a:xfrm rot="10800000" flipH="1">
              <a:off x="7345428" y="401048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8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6"/>
            <p:cNvSpPr/>
            <p:nvPr/>
          </p:nvSpPr>
          <p:spPr>
            <a:xfrm rot="10800000" flipH="1">
              <a:off x="7345428" y="4010480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6"/>
            <p:cNvSpPr/>
            <p:nvPr/>
          </p:nvSpPr>
          <p:spPr>
            <a:xfrm rot="10800000" flipH="1">
              <a:off x="7525672" y="4213855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6"/>
            <p:cNvSpPr/>
            <p:nvPr/>
          </p:nvSpPr>
          <p:spPr>
            <a:xfrm rot="10800000" flipH="1">
              <a:off x="7509486" y="4195288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4" y="0"/>
                  </a:moveTo>
                  <a:lnTo>
                    <a:pt x="1" y="216"/>
                  </a:lnTo>
                  <a:lnTo>
                    <a:pt x="34" y="255"/>
                  </a:lnTo>
                  <a:lnTo>
                    <a:pt x="251" y="3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6"/>
            <p:cNvSpPr/>
            <p:nvPr/>
          </p:nvSpPr>
          <p:spPr>
            <a:xfrm rot="10800000" flipH="1">
              <a:off x="7673240" y="4380096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6"/>
            <p:cNvSpPr/>
            <p:nvPr/>
          </p:nvSpPr>
          <p:spPr>
            <a:xfrm rot="10800000" flipH="1">
              <a:off x="7837450" y="456490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6"/>
            <p:cNvSpPr/>
            <p:nvPr/>
          </p:nvSpPr>
          <p:spPr>
            <a:xfrm rot="10800000" flipH="1">
              <a:off x="7837450" y="4564904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3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6"/>
            <p:cNvSpPr/>
            <p:nvPr/>
          </p:nvSpPr>
          <p:spPr>
            <a:xfrm rot="10800000" flipH="1">
              <a:off x="7017161" y="3571561"/>
              <a:ext cx="97115" cy="87956"/>
            </a:xfrm>
            <a:custGeom>
              <a:avLst/>
              <a:gdLst/>
              <a:ahLst/>
              <a:cxnLst/>
              <a:rect l="l" t="t" r="r" b="b"/>
              <a:pathLst>
                <a:path w="1278" h="1028" extrusionOk="0">
                  <a:moveTo>
                    <a:pt x="0" y="179"/>
                  </a:moveTo>
                  <a:lnTo>
                    <a:pt x="38" y="217"/>
                  </a:lnTo>
                  <a:lnTo>
                    <a:pt x="38" y="217"/>
                  </a:lnTo>
                  <a:lnTo>
                    <a:pt x="0" y="179"/>
                  </a:lnTo>
                  <a:close/>
                  <a:moveTo>
                    <a:pt x="250" y="0"/>
                  </a:moveTo>
                  <a:lnTo>
                    <a:pt x="38" y="217"/>
                  </a:lnTo>
                  <a:lnTo>
                    <a:pt x="769" y="947"/>
                  </a:lnTo>
                  <a:cubicBezTo>
                    <a:pt x="938" y="976"/>
                    <a:pt x="1108" y="1000"/>
                    <a:pt x="1278" y="1028"/>
                  </a:cubicBezTo>
                  <a:lnTo>
                    <a:pt x="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6"/>
            <p:cNvSpPr/>
            <p:nvPr/>
          </p:nvSpPr>
          <p:spPr>
            <a:xfrm rot="10800000" flipH="1">
              <a:off x="7033270" y="3659431"/>
              <a:ext cx="2964" cy="3337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6"/>
            <p:cNvSpPr/>
            <p:nvPr/>
          </p:nvSpPr>
          <p:spPr>
            <a:xfrm rot="10800000" flipH="1">
              <a:off x="7017161" y="3640864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3" y="1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6"/>
            <p:cNvSpPr/>
            <p:nvPr/>
          </p:nvSpPr>
          <p:spPr>
            <a:xfrm rot="10800000" flipH="1">
              <a:off x="7933043" y="4678698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6"/>
            <p:cNvSpPr/>
            <p:nvPr/>
          </p:nvSpPr>
          <p:spPr>
            <a:xfrm rot="10800000" flipH="1">
              <a:off x="8080763" y="4845282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0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6"/>
            <p:cNvSpPr/>
            <p:nvPr/>
          </p:nvSpPr>
          <p:spPr>
            <a:xfrm rot="10800000" flipH="1">
              <a:off x="7998696" y="475296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6"/>
            <p:cNvSpPr/>
            <p:nvPr/>
          </p:nvSpPr>
          <p:spPr>
            <a:xfrm rot="10800000" flipH="1">
              <a:off x="7418529" y="4663721"/>
              <a:ext cx="514604" cy="561017"/>
            </a:xfrm>
            <a:custGeom>
              <a:avLst/>
              <a:gdLst/>
              <a:ahLst/>
              <a:cxnLst/>
              <a:rect l="l" t="t" r="r" b="b"/>
              <a:pathLst>
                <a:path w="6772" h="6557" extrusionOk="0">
                  <a:moveTo>
                    <a:pt x="0" y="1"/>
                  </a:moveTo>
                  <a:lnTo>
                    <a:pt x="6555" y="6556"/>
                  </a:lnTo>
                  <a:lnTo>
                    <a:pt x="6772" y="6345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6"/>
            <p:cNvSpPr/>
            <p:nvPr/>
          </p:nvSpPr>
          <p:spPr>
            <a:xfrm rot="10800000" flipH="1">
              <a:off x="7916553" y="4660559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1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6"/>
            <p:cNvSpPr/>
            <p:nvPr/>
          </p:nvSpPr>
          <p:spPr>
            <a:xfrm rot="10800000" flipH="1">
              <a:off x="7746720" y="4848530"/>
              <a:ext cx="350542" cy="376207"/>
            </a:xfrm>
            <a:custGeom>
              <a:avLst/>
              <a:gdLst/>
              <a:ahLst/>
              <a:cxnLst/>
              <a:rect l="l" t="t" r="r" b="b"/>
              <a:pathLst>
                <a:path w="4613" h="4397" extrusionOk="0">
                  <a:moveTo>
                    <a:pt x="0" y="1"/>
                  </a:moveTo>
                  <a:lnTo>
                    <a:pt x="4396" y="4397"/>
                  </a:lnTo>
                  <a:lnTo>
                    <a:pt x="4612" y="418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6"/>
            <p:cNvSpPr/>
            <p:nvPr/>
          </p:nvSpPr>
          <p:spPr>
            <a:xfrm rot="10800000" flipH="1">
              <a:off x="8080763" y="4845282"/>
              <a:ext cx="19377" cy="21561"/>
            </a:xfrm>
            <a:custGeom>
              <a:avLst/>
              <a:gdLst/>
              <a:ahLst/>
              <a:cxnLst/>
              <a:rect l="l" t="t" r="r" b="b"/>
              <a:pathLst>
                <a:path w="255" h="252" extrusionOk="0">
                  <a:moveTo>
                    <a:pt x="216" y="1"/>
                  </a:moveTo>
                  <a:lnTo>
                    <a:pt x="0" y="214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6"/>
            <p:cNvSpPr/>
            <p:nvPr/>
          </p:nvSpPr>
          <p:spPr>
            <a:xfrm rot="10800000" flipH="1">
              <a:off x="7582587" y="4756125"/>
              <a:ext cx="432611" cy="468612"/>
            </a:xfrm>
            <a:custGeom>
              <a:avLst/>
              <a:gdLst/>
              <a:ahLst/>
              <a:cxnLst/>
              <a:rect l="l" t="t" r="r" b="b"/>
              <a:pathLst>
                <a:path w="5693" h="5477" extrusionOk="0">
                  <a:moveTo>
                    <a:pt x="1" y="1"/>
                  </a:moveTo>
                  <a:lnTo>
                    <a:pt x="5476" y="5476"/>
                  </a:lnTo>
                  <a:lnTo>
                    <a:pt x="5693" y="526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6"/>
            <p:cNvSpPr/>
            <p:nvPr/>
          </p:nvSpPr>
          <p:spPr>
            <a:xfrm rot="10800000" flipH="1">
              <a:off x="7998696" y="4752963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7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6"/>
            <p:cNvSpPr/>
            <p:nvPr/>
          </p:nvSpPr>
          <p:spPr>
            <a:xfrm rot="10800000" flipH="1">
              <a:off x="8179319" y="495591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6"/>
            <p:cNvSpPr/>
            <p:nvPr/>
          </p:nvSpPr>
          <p:spPr>
            <a:xfrm rot="10800000" flipH="1">
              <a:off x="7910854" y="4940935"/>
              <a:ext cx="268549" cy="283803"/>
            </a:xfrm>
            <a:custGeom>
              <a:avLst/>
              <a:gdLst/>
              <a:ahLst/>
              <a:cxnLst/>
              <a:rect l="l" t="t" r="r" b="b"/>
              <a:pathLst>
                <a:path w="3534" h="3317" extrusionOk="0">
                  <a:moveTo>
                    <a:pt x="1" y="1"/>
                  </a:moveTo>
                  <a:lnTo>
                    <a:pt x="3316" y="3317"/>
                  </a:lnTo>
                  <a:lnTo>
                    <a:pt x="3533" y="310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6"/>
            <p:cNvSpPr/>
            <p:nvPr/>
          </p:nvSpPr>
          <p:spPr>
            <a:xfrm rot="10800000" flipH="1">
              <a:off x="8162754" y="493768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3"/>
                  </a:lnTo>
                  <a:lnTo>
                    <a:pt x="38" y="250"/>
                  </a:lnTo>
                  <a:lnTo>
                    <a:pt x="256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6"/>
            <p:cNvSpPr/>
            <p:nvPr/>
          </p:nvSpPr>
          <p:spPr>
            <a:xfrm rot="10800000" flipH="1">
              <a:off x="7096340" y="373651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" y="1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6"/>
            <p:cNvSpPr/>
            <p:nvPr/>
          </p:nvSpPr>
          <p:spPr>
            <a:xfrm rot="10800000" flipH="1">
              <a:off x="7588362" y="429094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6"/>
            <p:cNvSpPr/>
            <p:nvPr/>
          </p:nvSpPr>
          <p:spPr>
            <a:xfrm rot="10800000" flipH="1">
              <a:off x="7358650" y="403229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6"/>
            <p:cNvSpPr/>
            <p:nvPr/>
          </p:nvSpPr>
          <p:spPr>
            <a:xfrm rot="10800000" flipH="1">
              <a:off x="7506675" y="419854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33" y="37"/>
                  </a:lnTo>
                  <a:lnTo>
                    <a:pt x="38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 rot="10800000" flipH="1">
              <a:off x="7851052" y="458629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7" y="38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 rot="10800000" flipH="1">
              <a:off x="6281446" y="3739763"/>
              <a:ext cx="833990" cy="936198"/>
            </a:xfrm>
            <a:custGeom>
              <a:avLst/>
              <a:gdLst/>
              <a:ahLst/>
              <a:cxnLst/>
              <a:rect l="l" t="t" r="r" b="b"/>
              <a:pathLst>
                <a:path w="10975" h="10942" extrusionOk="0">
                  <a:moveTo>
                    <a:pt x="218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36" y="10725"/>
                  </a:lnTo>
                  <a:lnTo>
                    <a:pt x="10975" y="10762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 rot="10800000" flipH="1">
              <a:off x="6295048" y="4675875"/>
              <a:ext cx="3040" cy="2909"/>
            </a:xfrm>
            <a:custGeom>
              <a:avLst/>
              <a:gdLst/>
              <a:ahLst/>
              <a:cxnLst/>
              <a:rect l="l" t="t" r="r" b="b"/>
              <a:pathLst>
                <a:path w="40" h="34" extrusionOk="0">
                  <a:moveTo>
                    <a:pt x="39" y="34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 rot="10800000" flipH="1">
              <a:off x="7096340" y="3736519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1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 rot="10800000" flipH="1">
              <a:off x="6444364" y="3924571"/>
              <a:ext cx="832318" cy="935770"/>
            </a:xfrm>
            <a:custGeom>
              <a:avLst/>
              <a:gdLst/>
              <a:ahLst/>
              <a:cxnLst/>
              <a:rect l="l" t="t" r="r" b="b"/>
              <a:pathLst>
                <a:path w="10953" h="10937" extrusionOk="0">
                  <a:moveTo>
                    <a:pt x="0" y="196"/>
                  </a:moveTo>
                  <a:lnTo>
                    <a:pt x="16" y="212"/>
                  </a:lnTo>
                  <a:lnTo>
                    <a:pt x="16" y="212"/>
                  </a:lnTo>
                  <a:lnTo>
                    <a:pt x="0" y="196"/>
                  </a:lnTo>
                  <a:close/>
                  <a:moveTo>
                    <a:pt x="234" y="1"/>
                  </a:moveTo>
                  <a:lnTo>
                    <a:pt x="16" y="212"/>
                  </a:lnTo>
                  <a:lnTo>
                    <a:pt x="16" y="212"/>
                  </a:lnTo>
                  <a:lnTo>
                    <a:pt x="10740" y="10936"/>
                  </a:lnTo>
                  <a:lnTo>
                    <a:pt x="10953" y="10720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 rot="10800000" flipH="1">
              <a:off x="7260474" y="3921327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3" y="0"/>
                  </a:moveTo>
                  <a:lnTo>
                    <a:pt x="0" y="216"/>
                  </a:lnTo>
                  <a:lnTo>
                    <a:pt x="39" y="255"/>
                  </a:lnTo>
                  <a:lnTo>
                    <a:pt x="250" y="37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 rot="10800000" flipH="1">
              <a:off x="6609714" y="4109379"/>
              <a:ext cx="831103" cy="935684"/>
            </a:xfrm>
            <a:custGeom>
              <a:avLst/>
              <a:gdLst/>
              <a:ahLst/>
              <a:cxnLst/>
              <a:rect l="l" t="t" r="r" b="b"/>
              <a:pathLst>
                <a:path w="10937" h="10936" extrusionOk="0">
                  <a:moveTo>
                    <a:pt x="217" y="0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36" y="1071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6"/>
            <p:cNvSpPr/>
            <p:nvPr/>
          </p:nvSpPr>
          <p:spPr>
            <a:xfrm rot="10800000" flipH="1">
              <a:off x="7424608" y="4106135"/>
              <a:ext cx="18998" cy="21903"/>
            </a:xfrm>
            <a:custGeom>
              <a:avLst/>
              <a:gdLst/>
              <a:ahLst/>
              <a:cxnLst/>
              <a:rect l="l" t="t" r="r" b="b"/>
              <a:pathLst>
                <a:path w="250" h="256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0" y="3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6"/>
            <p:cNvSpPr/>
            <p:nvPr/>
          </p:nvSpPr>
          <p:spPr>
            <a:xfrm rot="10800000" flipH="1">
              <a:off x="6770960" y="4294101"/>
              <a:ext cx="833914" cy="930636"/>
            </a:xfrm>
            <a:custGeom>
              <a:avLst/>
              <a:gdLst/>
              <a:ahLst/>
              <a:cxnLst/>
              <a:rect l="l" t="t" r="r" b="b"/>
              <a:pathLst>
                <a:path w="10974" h="10877" extrusionOk="0">
                  <a:moveTo>
                    <a:pt x="189" y="1"/>
                  </a:moveTo>
                  <a:lnTo>
                    <a:pt x="38" y="152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10758" y="10876"/>
                  </a:lnTo>
                  <a:lnTo>
                    <a:pt x="10974" y="10659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6"/>
            <p:cNvSpPr/>
            <p:nvPr/>
          </p:nvSpPr>
          <p:spPr>
            <a:xfrm rot="10800000" flipH="1">
              <a:off x="7588362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6"/>
            <p:cNvSpPr/>
            <p:nvPr/>
          </p:nvSpPr>
          <p:spPr>
            <a:xfrm rot="10800000" flipH="1">
              <a:off x="7090261" y="4478997"/>
              <a:ext cx="678819" cy="745741"/>
            </a:xfrm>
            <a:custGeom>
              <a:avLst/>
              <a:gdLst/>
              <a:ahLst/>
              <a:cxnLst/>
              <a:rect l="l" t="t" r="r" b="b"/>
              <a:pathLst>
                <a:path w="8933" h="8716" extrusionOk="0">
                  <a:moveTo>
                    <a:pt x="0" y="1"/>
                  </a:moveTo>
                  <a:lnTo>
                    <a:pt x="8715" y="8716"/>
                  </a:lnTo>
                  <a:lnTo>
                    <a:pt x="8932" y="8504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6"/>
            <p:cNvSpPr/>
            <p:nvPr/>
          </p:nvSpPr>
          <p:spPr>
            <a:xfrm rot="10800000" flipH="1">
              <a:off x="7752495" y="447566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7" y="0"/>
                  </a:moveTo>
                  <a:lnTo>
                    <a:pt x="0" y="212"/>
                  </a:lnTo>
                  <a:lnTo>
                    <a:pt x="37" y="250"/>
                  </a:lnTo>
                  <a:lnTo>
                    <a:pt x="255" y="3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6"/>
            <p:cNvSpPr/>
            <p:nvPr/>
          </p:nvSpPr>
          <p:spPr>
            <a:xfrm rot="10800000" flipH="1">
              <a:off x="6363513" y="3832081"/>
              <a:ext cx="831179" cy="935855"/>
            </a:xfrm>
            <a:custGeom>
              <a:avLst/>
              <a:gdLst/>
              <a:ahLst/>
              <a:cxnLst/>
              <a:rect l="l" t="t" r="r" b="b"/>
              <a:pathLst>
                <a:path w="10938" h="10938" extrusionOk="0">
                  <a:moveTo>
                    <a:pt x="218" y="1"/>
                  </a:moveTo>
                  <a:lnTo>
                    <a:pt x="0" y="213"/>
                  </a:lnTo>
                  <a:lnTo>
                    <a:pt x="10724" y="10937"/>
                  </a:lnTo>
                  <a:lnTo>
                    <a:pt x="10937" y="10720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6"/>
            <p:cNvSpPr/>
            <p:nvPr/>
          </p:nvSpPr>
          <p:spPr>
            <a:xfrm rot="10800000" flipH="1">
              <a:off x="7178407" y="3828923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3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 rot="10800000" flipH="1">
              <a:off x="6524759" y="493452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6"/>
            <p:cNvSpPr/>
            <p:nvPr/>
          </p:nvSpPr>
          <p:spPr>
            <a:xfrm rot="10800000" flipH="1">
              <a:off x="6527571" y="4014151"/>
              <a:ext cx="831179" cy="938508"/>
            </a:xfrm>
            <a:custGeom>
              <a:avLst/>
              <a:gdLst/>
              <a:ahLst/>
              <a:cxnLst/>
              <a:rect l="l" t="t" r="r" b="b"/>
              <a:pathLst>
                <a:path w="10938" h="10969" extrusionOk="0">
                  <a:moveTo>
                    <a:pt x="218" y="0"/>
                  </a:moveTo>
                  <a:lnTo>
                    <a:pt x="1" y="212"/>
                  </a:lnTo>
                  <a:lnTo>
                    <a:pt x="10757" y="10968"/>
                  </a:lnTo>
                  <a:lnTo>
                    <a:pt x="10725" y="10936"/>
                  </a:lnTo>
                  <a:lnTo>
                    <a:pt x="10938" y="1071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6"/>
            <p:cNvSpPr/>
            <p:nvPr/>
          </p:nvSpPr>
          <p:spPr>
            <a:xfrm rot="10800000" flipH="1">
              <a:off x="7342465" y="4013731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4" y="0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1" y="3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6"/>
            <p:cNvSpPr/>
            <p:nvPr/>
          </p:nvSpPr>
          <p:spPr>
            <a:xfrm rot="10800000" flipH="1">
              <a:off x="6691781" y="4201697"/>
              <a:ext cx="832926" cy="937224"/>
            </a:xfrm>
            <a:custGeom>
              <a:avLst/>
              <a:gdLst/>
              <a:ahLst/>
              <a:cxnLst/>
              <a:rect l="l" t="t" r="r" b="b"/>
              <a:pathLst>
                <a:path w="10961" h="10954" extrusionOk="0">
                  <a:moveTo>
                    <a:pt x="201" y="0"/>
                  </a:moveTo>
                  <a:lnTo>
                    <a:pt x="217" y="16"/>
                  </a:lnTo>
                  <a:lnTo>
                    <a:pt x="217" y="16"/>
                  </a:lnTo>
                  <a:lnTo>
                    <a:pt x="201" y="0"/>
                  </a:lnTo>
                  <a:close/>
                  <a:moveTo>
                    <a:pt x="217" y="16"/>
                  </a:moveTo>
                  <a:lnTo>
                    <a:pt x="1" y="229"/>
                  </a:lnTo>
                  <a:lnTo>
                    <a:pt x="10724" y="10953"/>
                  </a:lnTo>
                  <a:lnTo>
                    <a:pt x="10936" y="10736"/>
                  </a:lnTo>
                  <a:lnTo>
                    <a:pt x="10961" y="10760"/>
                  </a:lnTo>
                  <a:lnTo>
                    <a:pt x="2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6"/>
            <p:cNvSpPr/>
            <p:nvPr/>
          </p:nvSpPr>
          <p:spPr>
            <a:xfrm rot="10800000" flipH="1">
              <a:off x="7506675" y="4198539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1" y="39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6"/>
            <p:cNvSpPr/>
            <p:nvPr/>
          </p:nvSpPr>
          <p:spPr>
            <a:xfrm rot="10800000" flipH="1">
              <a:off x="6926127" y="4386506"/>
              <a:ext cx="760888" cy="838231"/>
            </a:xfrm>
            <a:custGeom>
              <a:avLst/>
              <a:gdLst/>
              <a:ahLst/>
              <a:cxnLst/>
              <a:rect l="l" t="t" r="r" b="b"/>
              <a:pathLst>
                <a:path w="10013" h="9797" extrusionOk="0">
                  <a:moveTo>
                    <a:pt x="1" y="1"/>
                  </a:moveTo>
                  <a:lnTo>
                    <a:pt x="9795" y="9797"/>
                  </a:lnTo>
                  <a:lnTo>
                    <a:pt x="10013" y="957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6"/>
            <p:cNvSpPr/>
            <p:nvPr/>
          </p:nvSpPr>
          <p:spPr>
            <a:xfrm rot="10800000" flipH="1">
              <a:off x="7670429" y="4383347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6"/>
            <p:cNvSpPr/>
            <p:nvPr/>
          </p:nvSpPr>
          <p:spPr>
            <a:xfrm rot="10800000" flipH="1">
              <a:off x="7254319" y="4571401"/>
              <a:ext cx="596825" cy="653336"/>
            </a:xfrm>
            <a:custGeom>
              <a:avLst/>
              <a:gdLst/>
              <a:ahLst/>
              <a:cxnLst/>
              <a:rect l="l" t="t" r="r" b="b"/>
              <a:pathLst>
                <a:path w="7854" h="7636" extrusionOk="0">
                  <a:moveTo>
                    <a:pt x="1" y="1"/>
                  </a:moveTo>
                  <a:lnTo>
                    <a:pt x="7636" y="7636"/>
                  </a:lnTo>
                  <a:lnTo>
                    <a:pt x="7853" y="7424"/>
                  </a:lnTo>
                  <a:lnTo>
                    <a:pt x="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6"/>
            <p:cNvSpPr/>
            <p:nvPr/>
          </p:nvSpPr>
          <p:spPr>
            <a:xfrm rot="10800000" flipH="1">
              <a:off x="7834486" y="4568070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6"/>
            <p:cNvSpPr/>
            <p:nvPr/>
          </p:nvSpPr>
          <p:spPr>
            <a:xfrm rot="10800000" flipH="1">
              <a:off x="6278634" y="4657223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7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4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6"/>
            <p:cNvSpPr/>
            <p:nvPr/>
          </p:nvSpPr>
          <p:spPr>
            <a:xfrm rot="10800000" flipH="1">
              <a:off x="6459258" y="4860255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6"/>
            <p:cNvSpPr/>
            <p:nvPr/>
          </p:nvSpPr>
          <p:spPr>
            <a:xfrm rot="10800000" flipH="1">
              <a:off x="6442692" y="4842116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49"/>
                  </a:lnTo>
                  <a:lnTo>
                    <a:pt x="256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6"/>
            <p:cNvSpPr/>
            <p:nvPr/>
          </p:nvSpPr>
          <p:spPr>
            <a:xfrm rot="10800000" flipH="1">
              <a:off x="6360701" y="4749627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0"/>
                  </a:moveTo>
                  <a:lnTo>
                    <a:pt x="0" y="212"/>
                  </a:lnTo>
                  <a:lnTo>
                    <a:pt x="37" y="250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6"/>
            <p:cNvSpPr/>
            <p:nvPr/>
          </p:nvSpPr>
          <p:spPr>
            <a:xfrm rot="10800000" flipH="1">
              <a:off x="6524759" y="4934520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6"/>
            <p:cNvSpPr/>
            <p:nvPr/>
          </p:nvSpPr>
          <p:spPr>
            <a:xfrm rot="10800000" flipH="1">
              <a:off x="7014273" y="3644201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1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6"/>
            <p:cNvSpPr/>
            <p:nvPr/>
          </p:nvSpPr>
          <p:spPr>
            <a:xfrm rot="10800000" flipH="1">
              <a:off x="5953178" y="3674398"/>
              <a:ext cx="577448" cy="631946"/>
            </a:xfrm>
            <a:custGeom>
              <a:avLst/>
              <a:gdLst/>
              <a:ahLst/>
              <a:cxnLst/>
              <a:rect l="l" t="t" r="r" b="b"/>
              <a:pathLst>
                <a:path w="7599" h="7386" extrusionOk="0">
                  <a:moveTo>
                    <a:pt x="218" y="1"/>
                  </a:moveTo>
                  <a:lnTo>
                    <a:pt x="1" y="217"/>
                  </a:lnTo>
                  <a:lnTo>
                    <a:pt x="7037" y="7253"/>
                  </a:lnTo>
                  <a:cubicBezTo>
                    <a:pt x="7226" y="7301"/>
                    <a:pt x="7409" y="7343"/>
                    <a:pt x="7598" y="7386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6"/>
            <p:cNvSpPr/>
            <p:nvPr/>
          </p:nvSpPr>
          <p:spPr>
            <a:xfrm rot="10800000" flipH="1">
              <a:off x="6114425" y="3603382"/>
              <a:ext cx="807850" cy="887771"/>
            </a:xfrm>
            <a:custGeom>
              <a:avLst/>
              <a:gdLst/>
              <a:ahLst/>
              <a:cxnLst/>
              <a:rect l="l" t="t" r="r" b="b"/>
              <a:pathLst>
                <a:path w="10631" h="10376" extrusionOk="0">
                  <a:moveTo>
                    <a:pt x="255" y="0"/>
                  </a:moveTo>
                  <a:lnTo>
                    <a:pt x="39" y="218"/>
                  </a:lnTo>
                  <a:lnTo>
                    <a:pt x="1" y="180"/>
                  </a:lnTo>
                  <a:lnTo>
                    <a:pt x="1" y="180"/>
                  </a:lnTo>
                  <a:lnTo>
                    <a:pt x="10130" y="10310"/>
                  </a:lnTo>
                  <a:cubicBezTo>
                    <a:pt x="10296" y="10334"/>
                    <a:pt x="10461" y="10356"/>
                    <a:pt x="10631" y="10375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6"/>
            <p:cNvSpPr/>
            <p:nvPr/>
          </p:nvSpPr>
          <p:spPr>
            <a:xfrm rot="10800000" flipH="1">
              <a:off x="5871111" y="3749007"/>
              <a:ext cx="429419" cy="464933"/>
            </a:xfrm>
            <a:custGeom>
              <a:avLst/>
              <a:gdLst/>
              <a:ahLst/>
              <a:cxnLst/>
              <a:rect l="l" t="t" r="r" b="b"/>
              <a:pathLst>
                <a:path w="5651" h="5434" extrusionOk="0">
                  <a:moveTo>
                    <a:pt x="218" y="1"/>
                  </a:moveTo>
                  <a:lnTo>
                    <a:pt x="1" y="218"/>
                  </a:lnTo>
                  <a:lnTo>
                    <a:pt x="4933" y="5150"/>
                  </a:lnTo>
                  <a:cubicBezTo>
                    <a:pt x="5066" y="5207"/>
                    <a:pt x="5203" y="5263"/>
                    <a:pt x="5335" y="5320"/>
                  </a:cubicBezTo>
                  <a:cubicBezTo>
                    <a:pt x="5438" y="5357"/>
                    <a:pt x="5542" y="5396"/>
                    <a:pt x="5651" y="5433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6"/>
            <p:cNvSpPr/>
            <p:nvPr/>
          </p:nvSpPr>
          <p:spPr>
            <a:xfrm rot="10800000" flipH="1">
              <a:off x="6035245" y="3633585"/>
              <a:ext cx="695992" cy="768414"/>
            </a:xfrm>
            <a:custGeom>
              <a:avLst/>
              <a:gdLst/>
              <a:ahLst/>
              <a:cxnLst/>
              <a:rect l="l" t="t" r="r" b="b"/>
              <a:pathLst>
                <a:path w="9159" h="8981" extrusionOk="0">
                  <a:moveTo>
                    <a:pt x="180" y="1"/>
                  </a:moveTo>
                  <a:lnTo>
                    <a:pt x="218" y="39"/>
                  </a:lnTo>
                  <a:lnTo>
                    <a:pt x="0" y="255"/>
                  </a:lnTo>
                  <a:lnTo>
                    <a:pt x="8645" y="8900"/>
                  </a:lnTo>
                  <a:cubicBezTo>
                    <a:pt x="8815" y="8928"/>
                    <a:pt x="8985" y="8957"/>
                    <a:pt x="9159" y="8980"/>
                  </a:cubicBezTo>
                  <a:lnTo>
                    <a:pt x="1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6"/>
            <p:cNvSpPr/>
            <p:nvPr/>
          </p:nvSpPr>
          <p:spPr>
            <a:xfrm rot="10800000" flipH="1">
              <a:off x="6199455" y="3647359"/>
              <a:ext cx="831027" cy="939021"/>
            </a:xfrm>
            <a:custGeom>
              <a:avLst/>
              <a:gdLst/>
              <a:ahLst/>
              <a:cxnLst/>
              <a:rect l="l" t="t" r="r" b="b"/>
              <a:pathLst>
                <a:path w="10936" h="10975" extrusionOk="0">
                  <a:moveTo>
                    <a:pt x="179" y="1"/>
                  </a:moveTo>
                  <a:lnTo>
                    <a:pt x="214" y="36"/>
                  </a:lnTo>
                  <a:lnTo>
                    <a:pt x="216" y="33"/>
                  </a:lnTo>
                  <a:lnTo>
                    <a:pt x="179" y="1"/>
                  </a:lnTo>
                  <a:close/>
                  <a:moveTo>
                    <a:pt x="214" y="36"/>
                  </a:moveTo>
                  <a:lnTo>
                    <a:pt x="0" y="251"/>
                  </a:lnTo>
                  <a:lnTo>
                    <a:pt x="10724" y="10975"/>
                  </a:lnTo>
                  <a:lnTo>
                    <a:pt x="10935" y="10757"/>
                  </a:lnTo>
                  <a:lnTo>
                    <a:pt x="21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6"/>
            <p:cNvSpPr/>
            <p:nvPr/>
          </p:nvSpPr>
          <p:spPr>
            <a:xfrm rot="10800000" flipH="1">
              <a:off x="7014273" y="3644201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1" y="3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6"/>
            <p:cNvSpPr/>
            <p:nvPr/>
          </p:nvSpPr>
          <p:spPr>
            <a:xfrm rot="10800000" flipH="1">
              <a:off x="5966856" y="430625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6"/>
            <p:cNvSpPr/>
            <p:nvPr/>
          </p:nvSpPr>
          <p:spPr>
            <a:xfrm rot="10800000" flipH="1">
              <a:off x="5950367" y="4287778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6"/>
            <p:cNvSpPr/>
            <p:nvPr/>
          </p:nvSpPr>
          <p:spPr>
            <a:xfrm rot="10800000" flipH="1">
              <a:off x="6130990" y="4491067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37" y="38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6"/>
            <p:cNvSpPr/>
            <p:nvPr/>
          </p:nvSpPr>
          <p:spPr>
            <a:xfrm rot="10800000" flipH="1">
              <a:off x="6114425" y="447250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6"/>
            <p:cNvSpPr/>
            <p:nvPr/>
          </p:nvSpPr>
          <p:spPr>
            <a:xfrm rot="10800000" flipH="1">
              <a:off x="5868300" y="419528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6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6"/>
            <p:cNvSpPr/>
            <p:nvPr/>
          </p:nvSpPr>
          <p:spPr>
            <a:xfrm rot="10800000" flipH="1">
              <a:off x="6032434" y="438009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7" y="38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6"/>
            <p:cNvSpPr/>
            <p:nvPr/>
          </p:nvSpPr>
          <p:spPr>
            <a:xfrm rot="10800000" flipH="1">
              <a:off x="6032434" y="4380096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7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6"/>
            <p:cNvSpPr/>
            <p:nvPr/>
          </p:nvSpPr>
          <p:spPr>
            <a:xfrm rot="10800000" flipH="1">
              <a:off x="6196491" y="4564904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1" y="0"/>
                  </a:move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6"/>
            <p:cNvSpPr/>
            <p:nvPr/>
          </p:nvSpPr>
          <p:spPr>
            <a:xfrm rot="10800000" flipH="1">
              <a:off x="6196491" y="4564904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9" y="251"/>
                  </a:lnTo>
                  <a:lnTo>
                    <a:pt x="255" y="33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6"/>
            <p:cNvSpPr/>
            <p:nvPr/>
          </p:nvSpPr>
          <p:spPr>
            <a:xfrm rot="10800000" flipH="1">
              <a:off x="6292236" y="467869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6"/>
            <p:cNvSpPr/>
            <p:nvPr/>
          </p:nvSpPr>
          <p:spPr>
            <a:xfrm rot="10800000" flipH="1">
              <a:off x="6439881" y="4845282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" y="1"/>
                  </a:moveTo>
                  <a:lnTo>
                    <a:pt x="1" y="1"/>
                  </a:ln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6"/>
            <p:cNvSpPr/>
            <p:nvPr/>
          </p:nvSpPr>
          <p:spPr>
            <a:xfrm rot="10800000" flipH="1">
              <a:off x="6521948" y="493768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0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6"/>
            <p:cNvSpPr/>
            <p:nvPr/>
          </p:nvSpPr>
          <p:spPr>
            <a:xfrm rot="10800000" flipH="1">
              <a:off x="5913133" y="4663722"/>
              <a:ext cx="379190" cy="428228"/>
            </a:xfrm>
            <a:custGeom>
              <a:avLst/>
              <a:gdLst/>
              <a:ahLst/>
              <a:cxnLst/>
              <a:rect l="l" t="t" r="r" b="b"/>
              <a:pathLst>
                <a:path w="4990" h="5005" extrusionOk="0">
                  <a:moveTo>
                    <a:pt x="198" y="0"/>
                  </a:moveTo>
                  <a:cubicBezTo>
                    <a:pt x="132" y="76"/>
                    <a:pt x="66" y="157"/>
                    <a:pt x="0" y="237"/>
                  </a:cubicBezTo>
                  <a:lnTo>
                    <a:pt x="4772" y="5004"/>
                  </a:lnTo>
                  <a:lnTo>
                    <a:pt x="4989" y="4793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6"/>
            <p:cNvSpPr/>
            <p:nvPr/>
          </p:nvSpPr>
          <p:spPr>
            <a:xfrm rot="10800000" flipH="1">
              <a:off x="6275671" y="4660559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1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6"/>
            <p:cNvSpPr/>
            <p:nvPr/>
          </p:nvSpPr>
          <p:spPr>
            <a:xfrm rot="10800000" flipH="1">
              <a:off x="6105534" y="4848530"/>
              <a:ext cx="352898" cy="376207"/>
            </a:xfrm>
            <a:custGeom>
              <a:avLst/>
              <a:gdLst/>
              <a:ahLst/>
              <a:cxnLst/>
              <a:rect l="l" t="t" r="r" b="b"/>
              <a:pathLst>
                <a:path w="4644" h="4397" extrusionOk="0">
                  <a:moveTo>
                    <a:pt x="4617" y="4184"/>
                  </a:moveTo>
                  <a:lnTo>
                    <a:pt x="4644" y="4211"/>
                  </a:lnTo>
                  <a:lnTo>
                    <a:pt x="4644" y="4211"/>
                  </a:lnTo>
                  <a:lnTo>
                    <a:pt x="4617" y="4184"/>
                  </a:lnTo>
                  <a:close/>
                  <a:moveTo>
                    <a:pt x="0" y="1"/>
                  </a:moveTo>
                  <a:lnTo>
                    <a:pt x="4401" y="4397"/>
                  </a:lnTo>
                  <a:lnTo>
                    <a:pt x="4617" y="4184"/>
                  </a:lnTo>
                  <a:lnTo>
                    <a:pt x="4617" y="4184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6"/>
            <p:cNvSpPr/>
            <p:nvPr/>
          </p:nvSpPr>
          <p:spPr>
            <a:xfrm rot="10800000" flipH="1">
              <a:off x="6439881" y="4845282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7" y="1"/>
                  </a:moveTo>
                  <a:lnTo>
                    <a:pt x="1" y="214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6"/>
            <p:cNvSpPr/>
            <p:nvPr/>
          </p:nvSpPr>
          <p:spPr>
            <a:xfrm rot="10800000" flipH="1">
              <a:off x="5992996" y="4756126"/>
              <a:ext cx="381318" cy="428570"/>
            </a:xfrm>
            <a:custGeom>
              <a:avLst/>
              <a:gdLst/>
              <a:ahLst/>
              <a:cxnLst/>
              <a:rect l="l" t="t" r="r" b="b"/>
              <a:pathLst>
                <a:path w="5018" h="5009" extrusionOk="0">
                  <a:moveTo>
                    <a:pt x="223" y="0"/>
                  </a:moveTo>
                  <a:cubicBezTo>
                    <a:pt x="147" y="66"/>
                    <a:pt x="75" y="142"/>
                    <a:pt x="1" y="207"/>
                  </a:cubicBezTo>
                  <a:lnTo>
                    <a:pt x="4801" y="5008"/>
                  </a:lnTo>
                  <a:lnTo>
                    <a:pt x="5018" y="4796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6"/>
            <p:cNvSpPr/>
            <p:nvPr/>
          </p:nvSpPr>
          <p:spPr>
            <a:xfrm rot="10800000" flipH="1">
              <a:off x="6357738" y="4752963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9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6"/>
            <p:cNvSpPr/>
            <p:nvPr/>
          </p:nvSpPr>
          <p:spPr>
            <a:xfrm rot="10800000" flipH="1">
              <a:off x="6269592" y="4940935"/>
              <a:ext cx="268853" cy="283803"/>
            </a:xfrm>
            <a:custGeom>
              <a:avLst/>
              <a:gdLst/>
              <a:ahLst/>
              <a:cxnLst/>
              <a:rect l="l" t="t" r="r" b="b"/>
              <a:pathLst>
                <a:path w="3538" h="3317" extrusionOk="0">
                  <a:moveTo>
                    <a:pt x="1" y="1"/>
                  </a:moveTo>
                  <a:lnTo>
                    <a:pt x="3321" y="3317"/>
                  </a:lnTo>
                  <a:lnTo>
                    <a:pt x="3537" y="3104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6"/>
            <p:cNvSpPr/>
            <p:nvPr/>
          </p:nvSpPr>
          <p:spPr>
            <a:xfrm rot="10800000" flipH="1">
              <a:off x="6521948" y="493768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0"/>
                  </a:moveTo>
                  <a:lnTo>
                    <a:pt x="0" y="213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6"/>
            <p:cNvSpPr/>
            <p:nvPr/>
          </p:nvSpPr>
          <p:spPr>
            <a:xfrm rot="10800000" flipH="1">
              <a:off x="5947479" y="4290944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6"/>
            <p:cNvSpPr/>
            <p:nvPr/>
          </p:nvSpPr>
          <p:spPr>
            <a:xfrm rot="10800000" flipH="1">
              <a:off x="6111613" y="4475666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0" y="1"/>
                  </a:moveTo>
                  <a:lnTo>
                    <a:pt x="38" y="39"/>
                  </a:lnTo>
                  <a:lnTo>
                    <a:pt x="3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6"/>
            <p:cNvSpPr/>
            <p:nvPr/>
          </p:nvSpPr>
          <p:spPr>
            <a:xfrm rot="10800000" flipH="1">
              <a:off x="6045959" y="4401914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39" y="38"/>
                  </a:moveTo>
                  <a:lnTo>
                    <a:pt x="39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6"/>
            <p:cNvSpPr/>
            <p:nvPr/>
          </p:nvSpPr>
          <p:spPr>
            <a:xfrm rot="10800000" flipH="1">
              <a:off x="6210169" y="458629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6"/>
            <p:cNvSpPr/>
            <p:nvPr/>
          </p:nvSpPr>
          <p:spPr>
            <a:xfrm rot="10800000" flipH="1">
              <a:off x="5723467" y="4294107"/>
              <a:ext cx="243472" cy="287054"/>
            </a:xfrm>
            <a:custGeom>
              <a:avLst/>
              <a:gdLst/>
              <a:ahLst/>
              <a:cxnLst/>
              <a:rect l="l" t="t" r="r" b="b"/>
              <a:pathLst>
                <a:path w="3204" h="3355" extrusionOk="0">
                  <a:moveTo>
                    <a:pt x="24" y="1"/>
                  </a:moveTo>
                  <a:cubicBezTo>
                    <a:pt x="15" y="138"/>
                    <a:pt x="6" y="275"/>
                    <a:pt x="1" y="412"/>
                  </a:cubicBezTo>
                  <a:lnTo>
                    <a:pt x="2949" y="3354"/>
                  </a:lnTo>
                  <a:lnTo>
                    <a:pt x="3165" y="3137"/>
                  </a:lnTo>
                  <a:lnTo>
                    <a:pt x="3204" y="3174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6"/>
            <p:cNvSpPr/>
            <p:nvPr/>
          </p:nvSpPr>
          <p:spPr>
            <a:xfrm rot="10800000" flipH="1">
              <a:off x="5947479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6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6"/>
            <p:cNvSpPr/>
            <p:nvPr/>
          </p:nvSpPr>
          <p:spPr>
            <a:xfrm rot="10800000" flipH="1">
              <a:off x="5786613" y="4479000"/>
              <a:ext cx="344463" cy="391009"/>
            </a:xfrm>
            <a:custGeom>
              <a:avLst/>
              <a:gdLst/>
              <a:ahLst/>
              <a:cxnLst/>
              <a:rect l="l" t="t" r="r" b="b"/>
              <a:pathLst>
                <a:path w="4533" h="4570" extrusionOk="0">
                  <a:moveTo>
                    <a:pt x="142" y="1"/>
                  </a:moveTo>
                  <a:cubicBezTo>
                    <a:pt x="94" y="99"/>
                    <a:pt x="42" y="194"/>
                    <a:pt x="0" y="293"/>
                  </a:cubicBezTo>
                  <a:lnTo>
                    <a:pt x="4277" y="4570"/>
                  </a:lnTo>
                  <a:lnTo>
                    <a:pt x="4495" y="4358"/>
                  </a:lnTo>
                  <a:lnTo>
                    <a:pt x="4532" y="439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6"/>
            <p:cNvSpPr/>
            <p:nvPr/>
          </p:nvSpPr>
          <p:spPr>
            <a:xfrm rot="10800000" flipH="1">
              <a:off x="6111613" y="447566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0" y="212"/>
                  </a:lnTo>
                  <a:lnTo>
                    <a:pt x="38" y="250"/>
                  </a:lnTo>
                  <a:lnTo>
                    <a:pt x="255" y="33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6"/>
            <p:cNvSpPr/>
            <p:nvPr/>
          </p:nvSpPr>
          <p:spPr>
            <a:xfrm rot="10800000" flipH="1">
              <a:off x="5736385" y="4201704"/>
              <a:ext cx="145597" cy="182072"/>
            </a:xfrm>
            <a:custGeom>
              <a:avLst/>
              <a:gdLst/>
              <a:ahLst/>
              <a:cxnLst/>
              <a:rect l="l" t="t" r="r" b="b"/>
              <a:pathLst>
                <a:path w="1916" h="2128" extrusionOk="0">
                  <a:moveTo>
                    <a:pt x="0" y="0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6" y="0"/>
                    <a:pt x="0" y="0"/>
                  </a:cubicBezTo>
                  <a:close/>
                  <a:moveTo>
                    <a:pt x="6" y="6"/>
                  </a:moveTo>
                  <a:cubicBezTo>
                    <a:pt x="48" y="204"/>
                    <a:pt x="100" y="397"/>
                    <a:pt x="157" y="584"/>
                  </a:cubicBezTo>
                  <a:lnTo>
                    <a:pt x="1698" y="2127"/>
                  </a:lnTo>
                  <a:lnTo>
                    <a:pt x="1915" y="191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6"/>
            <p:cNvSpPr/>
            <p:nvPr/>
          </p:nvSpPr>
          <p:spPr>
            <a:xfrm rot="10800000" flipH="1">
              <a:off x="5865412" y="419853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6"/>
            <p:cNvSpPr/>
            <p:nvPr/>
          </p:nvSpPr>
          <p:spPr>
            <a:xfrm rot="10800000" flipH="1">
              <a:off x="5744288" y="4386510"/>
              <a:ext cx="301756" cy="350710"/>
            </a:xfrm>
            <a:custGeom>
              <a:avLst/>
              <a:gdLst/>
              <a:ahLst/>
              <a:cxnLst/>
              <a:rect l="l" t="t" r="r" b="b"/>
              <a:pathLst>
                <a:path w="3971" h="4099" extrusionOk="0">
                  <a:moveTo>
                    <a:pt x="90" y="0"/>
                  </a:moveTo>
                  <a:cubicBezTo>
                    <a:pt x="57" y="113"/>
                    <a:pt x="29" y="231"/>
                    <a:pt x="1" y="344"/>
                  </a:cubicBezTo>
                  <a:lnTo>
                    <a:pt x="3755" y="4099"/>
                  </a:lnTo>
                  <a:lnTo>
                    <a:pt x="3971" y="388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6"/>
            <p:cNvSpPr/>
            <p:nvPr/>
          </p:nvSpPr>
          <p:spPr>
            <a:xfrm rot="10800000" flipH="1">
              <a:off x="6029546" y="438334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6"/>
            <p:cNvSpPr/>
            <p:nvPr/>
          </p:nvSpPr>
          <p:spPr>
            <a:xfrm rot="10800000" flipH="1">
              <a:off x="5843908" y="4568066"/>
              <a:ext cx="366348" cy="419415"/>
            </a:xfrm>
            <a:custGeom>
              <a:avLst/>
              <a:gdLst/>
              <a:ahLst/>
              <a:cxnLst/>
              <a:rect l="l" t="t" r="r" b="b"/>
              <a:pathLst>
                <a:path w="4821" h="4902" extrusionOk="0">
                  <a:moveTo>
                    <a:pt x="176" y="1"/>
                  </a:moveTo>
                  <a:cubicBezTo>
                    <a:pt x="113" y="91"/>
                    <a:pt x="57" y="176"/>
                    <a:pt x="0" y="266"/>
                  </a:cubicBezTo>
                  <a:lnTo>
                    <a:pt x="4641" y="4901"/>
                  </a:lnTo>
                  <a:lnTo>
                    <a:pt x="4603" y="4863"/>
                  </a:lnTo>
                  <a:lnTo>
                    <a:pt x="4820" y="4651"/>
                  </a:lnTo>
                  <a:lnTo>
                    <a:pt x="1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6"/>
            <p:cNvSpPr/>
            <p:nvPr/>
          </p:nvSpPr>
          <p:spPr>
            <a:xfrm rot="10800000" flipH="1">
              <a:off x="6193680" y="4568070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7" y="0"/>
                  </a:moveTo>
                  <a:lnTo>
                    <a:pt x="0" y="212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BLANK_1_1_1">
    <p:bg>
      <p:bgPr>
        <a:noFill/>
        <a:effectLst/>
      </p:bgPr>
    </p:bg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20"/>
          <p:cNvSpPr txBox="1">
            <a:spLocks noGrp="1"/>
          </p:cNvSpPr>
          <p:nvPr>
            <p:ph type="subTitle" idx="1"/>
          </p:nvPr>
        </p:nvSpPr>
        <p:spPr>
          <a:xfrm>
            <a:off x="922199" y="3107030"/>
            <a:ext cx="19929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16" name="Google Shape;916;p20"/>
          <p:cNvSpPr txBox="1">
            <a:spLocks noGrp="1"/>
          </p:cNvSpPr>
          <p:nvPr>
            <p:ph type="subTitle" idx="2"/>
          </p:nvPr>
        </p:nvSpPr>
        <p:spPr>
          <a:xfrm>
            <a:off x="3523076" y="3132379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17" name="Google Shape;917;p20"/>
          <p:cNvSpPr txBox="1">
            <a:spLocks noGrp="1"/>
          </p:cNvSpPr>
          <p:nvPr>
            <p:ph type="subTitle" idx="3"/>
          </p:nvPr>
        </p:nvSpPr>
        <p:spPr>
          <a:xfrm>
            <a:off x="6310123" y="3107020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18" name="Google Shape;918;p20"/>
          <p:cNvSpPr txBox="1">
            <a:spLocks noGrp="1"/>
          </p:cNvSpPr>
          <p:nvPr>
            <p:ph type="subTitle" idx="4"/>
          </p:nvPr>
        </p:nvSpPr>
        <p:spPr>
          <a:xfrm>
            <a:off x="4844925" y="3132379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19" name="Google Shape;919;p20"/>
          <p:cNvSpPr txBox="1">
            <a:spLocks noGrp="1"/>
          </p:cNvSpPr>
          <p:nvPr>
            <p:ph type="subTitle" idx="5"/>
          </p:nvPr>
        </p:nvSpPr>
        <p:spPr>
          <a:xfrm>
            <a:off x="922199" y="1715603"/>
            <a:ext cx="19956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20" name="Google Shape;920;p20"/>
          <p:cNvSpPr txBox="1">
            <a:spLocks noGrp="1"/>
          </p:cNvSpPr>
          <p:nvPr>
            <p:ph type="subTitle" idx="6"/>
          </p:nvPr>
        </p:nvSpPr>
        <p:spPr>
          <a:xfrm>
            <a:off x="3523076" y="1946661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21" name="Google Shape;921;p20"/>
          <p:cNvSpPr txBox="1">
            <a:spLocks noGrp="1"/>
          </p:cNvSpPr>
          <p:nvPr>
            <p:ph type="subTitle" idx="7"/>
          </p:nvPr>
        </p:nvSpPr>
        <p:spPr>
          <a:xfrm>
            <a:off x="6303700" y="1715147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22" name="Google Shape;922;p20"/>
          <p:cNvSpPr txBox="1">
            <a:spLocks noGrp="1"/>
          </p:cNvSpPr>
          <p:nvPr>
            <p:ph type="subTitle" idx="8"/>
          </p:nvPr>
        </p:nvSpPr>
        <p:spPr>
          <a:xfrm>
            <a:off x="4844925" y="1946661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23" name="Google Shape;923;p20"/>
          <p:cNvSpPr txBox="1">
            <a:spLocks noGrp="1"/>
          </p:cNvSpPr>
          <p:nvPr>
            <p:ph type="title"/>
          </p:nvPr>
        </p:nvSpPr>
        <p:spPr>
          <a:xfrm>
            <a:off x="922200" y="50380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924" name="Google Shape;924;p20"/>
          <p:cNvGrpSpPr/>
          <p:nvPr userDrawn="1"/>
        </p:nvGrpSpPr>
        <p:grpSpPr>
          <a:xfrm>
            <a:off x="-421266" y="-1211027"/>
            <a:ext cx="2456094" cy="2180889"/>
            <a:chOff x="-421266" y="-1211027"/>
            <a:chExt cx="2456094" cy="2180889"/>
          </a:xfrm>
        </p:grpSpPr>
        <p:sp>
          <p:nvSpPr>
            <p:cNvPr id="925" name="Google Shape;925;p20"/>
            <p:cNvSpPr/>
            <p:nvPr/>
          </p:nvSpPr>
          <p:spPr>
            <a:xfrm rot="8100000" flipH="1">
              <a:off x="-421266" y="-334077"/>
              <a:ext cx="2456094" cy="842354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0"/>
            <p:cNvSpPr/>
            <p:nvPr/>
          </p:nvSpPr>
          <p:spPr>
            <a:xfrm rot="8099926">
              <a:off x="-552377" y="-407678"/>
              <a:ext cx="2180889" cy="574192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7" name="Google Shape;937;p20"/>
          <p:cNvGrpSpPr/>
          <p:nvPr/>
        </p:nvGrpSpPr>
        <p:grpSpPr>
          <a:xfrm>
            <a:off x="6529813" y="4336457"/>
            <a:ext cx="2878771" cy="827500"/>
            <a:chOff x="3098100" y="3849750"/>
            <a:chExt cx="940775" cy="270425"/>
          </a:xfrm>
        </p:grpSpPr>
        <p:sp>
          <p:nvSpPr>
            <p:cNvPr id="938" name="Google Shape;938;p20"/>
            <p:cNvSpPr/>
            <p:nvPr/>
          </p:nvSpPr>
          <p:spPr>
            <a:xfrm>
              <a:off x="3098100" y="3849750"/>
              <a:ext cx="940775" cy="270425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0"/>
            <p:cNvSpPr/>
            <p:nvPr/>
          </p:nvSpPr>
          <p:spPr>
            <a:xfrm>
              <a:off x="3304800" y="3964300"/>
              <a:ext cx="665525" cy="155875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Pr>
        <a:pattFill prst="pct90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25"/>
          <p:cNvSpPr txBox="1">
            <a:spLocks noGrp="1"/>
          </p:cNvSpPr>
          <p:nvPr>
            <p:ph type="ctrTitle"/>
          </p:nvPr>
        </p:nvSpPr>
        <p:spPr>
          <a:xfrm>
            <a:off x="914400" y="1126912"/>
            <a:ext cx="365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Font typeface="Staatliches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23" name="Google Shape;1323;p25"/>
          <p:cNvSpPr txBox="1">
            <a:spLocks noGrp="1"/>
          </p:cNvSpPr>
          <p:nvPr>
            <p:ph type="subTitle" idx="1"/>
          </p:nvPr>
        </p:nvSpPr>
        <p:spPr>
          <a:xfrm>
            <a:off x="914400" y="2608180"/>
            <a:ext cx="3651600" cy="1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1326" name="Google Shape;1326;p25"/>
          <p:cNvSpPr/>
          <p:nvPr/>
        </p:nvSpPr>
        <p:spPr>
          <a:xfrm rot="10800000" flipH="1">
            <a:off x="7274104" y="4299023"/>
            <a:ext cx="2068144" cy="844477"/>
          </a:xfrm>
          <a:custGeom>
            <a:avLst/>
            <a:gdLst/>
            <a:ahLst/>
            <a:cxnLst/>
            <a:rect l="l" t="t" r="r" b="b"/>
            <a:pathLst>
              <a:path w="27216" h="9870" extrusionOk="0">
                <a:moveTo>
                  <a:pt x="501" y="1"/>
                </a:moveTo>
                <a:cubicBezTo>
                  <a:pt x="1" y="2713"/>
                  <a:pt x="44" y="5500"/>
                  <a:pt x="571" y="8202"/>
                </a:cubicBezTo>
                <a:cubicBezTo>
                  <a:pt x="2179" y="8014"/>
                  <a:pt x="3726" y="7481"/>
                  <a:pt x="5065" y="6523"/>
                </a:cubicBezTo>
                <a:cubicBezTo>
                  <a:pt x="7127" y="5052"/>
                  <a:pt x="8871" y="2608"/>
                  <a:pt x="11387" y="2608"/>
                </a:cubicBezTo>
                <a:cubicBezTo>
                  <a:pt x="11421" y="2608"/>
                  <a:pt x="11454" y="2609"/>
                  <a:pt x="11488" y="2610"/>
                </a:cubicBezTo>
                <a:cubicBezTo>
                  <a:pt x="13516" y="2661"/>
                  <a:pt x="15082" y="4345"/>
                  <a:pt x="16313" y="5957"/>
                </a:cubicBezTo>
                <a:cubicBezTo>
                  <a:pt x="17548" y="7566"/>
                  <a:pt x="18888" y="9357"/>
                  <a:pt x="20869" y="9782"/>
                </a:cubicBezTo>
                <a:cubicBezTo>
                  <a:pt x="21144" y="9841"/>
                  <a:pt x="21419" y="9869"/>
                  <a:pt x="21690" y="9869"/>
                </a:cubicBezTo>
                <a:cubicBezTo>
                  <a:pt x="24152" y="9869"/>
                  <a:pt x="26358" y="7540"/>
                  <a:pt x="26872" y="5033"/>
                </a:cubicBezTo>
                <a:cubicBezTo>
                  <a:pt x="27216" y="3363"/>
                  <a:pt x="27022" y="1670"/>
                  <a:pt x="2662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25"/>
          <p:cNvSpPr/>
          <p:nvPr/>
        </p:nvSpPr>
        <p:spPr>
          <a:xfrm rot="10800000" flipH="1">
            <a:off x="-2937608" y="-238745"/>
            <a:ext cx="3958471" cy="1281175"/>
          </a:xfrm>
          <a:custGeom>
            <a:avLst/>
            <a:gdLst/>
            <a:ahLst/>
            <a:cxnLst/>
            <a:rect l="l" t="t" r="r" b="b"/>
            <a:pathLst>
              <a:path w="52092" h="14974" extrusionOk="0">
                <a:moveTo>
                  <a:pt x="10073" y="5769"/>
                </a:moveTo>
                <a:cubicBezTo>
                  <a:pt x="7479" y="5769"/>
                  <a:pt x="4891" y="6731"/>
                  <a:pt x="3028" y="8466"/>
                </a:cubicBezTo>
                <a:cubicBezTo>
                  <a:pt x="1213" y="10159"/>
                  <a:pt x="137" y="12540"/>
                  <a:pt x="0" y="14974"/>
                </a:cubicBezTo>
                <a:lnTo>
                  <a:pt x="11446" y="14974"/>
                </a:lnTo>
                <a:cubicBezTo>
                  <a:pt x="12158" y="12102"/>
                  <a:pt x="13582" y="9408"/>
                  <a:pt x="15534" y="7183"/>
                </a:cubicBezTo>
                <a:cubicBezTo>
                  <a:pt x="14502" y="6711"/>
                  <a:pt x="13450" y="6278"/>
                  <a:pt x="12337" y="6023"/>
                </a:cubicBezTo>
                <a:cubicBezTo>
                  <a:pt x="11597" y="5853"/>
                  <a:pt x="10833" y="5769"/>
                  <a:pt x="10073" y="5769"/>
                </a:cubicBezTo>
                <a:close/>
                <a:moveTo>
                  <a:pt x="45074" y="1"/>
                </a:moveTo>
                <a:cubicBezTo>
                  <a:pt x="43566" y="1"/>
                  <a:pt x="41995" y="486"/>
                  <a:pt x="40619" y="1128"/>
                </a:cubicBezTo>
                <a:cubicBezTo>
                  <a:pt x="37595" y="2533"/>
                  <a:pt x="34973" y="4604"/>
                  <a:pt x="32144" y="6344"/>
                </a:cubicBezTo>
                <a:cubicBezTo>
                  <a:pt x="32964" y="7452"/>
                  <a:pt x="33822" y="8509"/>
                  <a:pt x="35001" y="9182"/>
                </a:cubicBezTo>
                <a:cubicBezTo>
                  <a:pt x="37124" y="10394"/>
                  <a:pt x="39736" y="10065"/>
                  <a:pt x="42179" y="10168"/>
                </a:cubicBezTo>
                <a:cubicBezTo>
                  <a:pt x="44617" y="10272"/>
                  <a:pt x="47447" y="11215"/>
                  <a:pt x="48126" y="13563"/>
                </a:cubicBezTo>
                <a:cubicBezTo>
                  <a:pt x="48258" y="14021"/>
                  <a:pt x="48291" y="14497"/>
                  <a:pt x="48296" y="14974"/>
                </a:cubicBezTo>
                <a:lnTo>
                  <a:pt x="51884" y="14974"/>
                </a:lnTo>
                <a:cubicBezTo>
                  <a:pt x="52092" y="11470"/>
                  <a:pt x="51993" y="7956"/>
                  <a:pt x="50790" y="4670"/>
                </a:cubicBezTo>
                <a:cubicBezTo>
                  <a:pt x="50211" y="3085"/>
                  <a:pt x="49299" y="1505"/>
                  <a:pt x="47791" y="661"/>
                </a:cubicBezTo>
                <a:cubicBezTo>
                  <a:pt x="46951" y="194"/>
                  <a:pt x="46027" y="1"/>
                  <a:pt x="45074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1" name="Google Shape;1331;p25"/>
          <p:cNvSpPr/>
          <p:nvPr/>
        </p:nvSpPr>
        <p:spPr>
          <a:xfrm rot="10800000" flipH="1">
            <a:off x="247498" y="4353848"/>
            <a:ext cx="1115229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ONLY_2_1">
    <p:bg>
      <p:bgPr>
        <a:solidFill>
          <a:srgbClr val="FFFFFF"/>
        </a:solidFill>
        <a:effectLst/>
      </p:bgPr>
    </p:bg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31"/>
          <p:cNvSpPr txBox="1">
            <a:spLocks noGrp="1"/>
          </p:cNvSpPr>
          <p:nvPr>
            <p:ph type="title"/>
          </p:nvPr>
        </p:nvSpPr>
        <p:spPr>
          <a:xfrm>
            <a:off x="914400" y="506399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04" name="Google Shape;1404;p31"/>
          <p:cNvSpPr txBox="1">
            <a:spLocks noGrp="1"/>
          </p:cNvSpPr>
          <p:nvPr>
            <p:ph type="subTitle" idx="1"/>
          </p:nvPr>
        </p:nvSpPr>
        <p:spPr>
          <a:xfrm>
            <a:off x="2278575" y="2250767"/>
            <a:ext cx="9762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5" name="Google Shape;1405;p31"/>
          <p:cNvSpPr txBox="1">
            <a:spLocks noGrp="1"/>
          </p:cNvSpPr>
          <p:nvPr>
            <p:ph type="subTitle" idx="2"/>
          </p:nvPr>
        </p:nvSpPr>
        <p:spPr>
          <a:xfrm>
            <a:off x="4606500" y="2250767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6" name="Google Shape;1406;p31"/>
          <p:cNvSpPr txBox="1">
            <a:spLocks noGrp="1"/>
          </p:cNvSpPr>
          <p:nvPr>
            <p:ph type="subTitle" idx="3"/>
          </p:nvPr>
        </p:nvSpPr>
        <p:spPr>
          <a:xfrm>
            <a:off x="7238755" y="2250767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7" name="Google Shape;1407;p31"/>
          <p:cNvSpPr txBox="1">
            <a:spLocks noGrp="1"/>
          </p:cNvSpPr>
          <p:nvPr>
            <p:ph type="subTitle" idx="4"/>
          </p:nvPr>
        </p:nvSpPr>
        <p:spPr>
          <a:xfrm>
            <a:off x="1235357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8" name="Google Shape;1408;p31"/>
          <p:cNvSpPr txBox="1">
            <a:spLocks noGrp="1"/>
          </p:cNvSpPr>
          <p:nvPr>
            <p:ph type="subTitle" idx="5"/>
          </p:nvPr>
        </p:nvSpPr>
        <p:spPr>
          <a:xfrm>
            <a:off x="3661898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9" name="Google Shape;1409;p31"/>
          <p:cNvSpPr txBox="1">
            <a:spLocks noGrp="1"/>
          </p:cNvSpPr>
          <p:nvPr>
            <p:ph type="subTitle" idx="6"/>
          </p:nvPr>
        </p:nvSpPr>
        <p:spPr>
          <a:xfrm>
            <a:off x="6088439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10" name="Google Shape;1410;p31"/>
          <p:cNvSpPr txBox="1">
            <a:spLocks noGrp="1"/>
          </p:cNvSpPr>
          <p:nvPr>
            <p:ph type="subTitle" idx="7"/>
          </p:nvPr>
        </p:nvSpPr>
        <p:spPr>
          <a:xfrm>
            <a:off x="1326857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11" name="Google Shape;1411;p31"/>
          <p:cNvSpPr txBox="1">
            <a:spLocks noGrp="1"/>
          </p:cNvSpPr>
          <p:nvPr>
            <p:ph type="subTitle" idx="8"/>
          </p:nvPr>
        </p:nvSpPr>
        <p:spPr>
          <a:xfrm>
            <a:off x="3753398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12" name="Google Shape;1412;p31"/>
          <p:cNvSpPr txBox="1">
            <a:spLocks noGrp="1"/>
          </p:cNvSpPr>
          <p:nvPr>
            <p:ph type="subTitle" idx="9"/>
          </p:nvPr>
        </p:nvSpPr>
        <p:spPr>
          <a:xfrm>
            <a:off x="6179939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413" name="Google Shape;1413;p31"/>
          <p:cNvGrpSpPr/>
          <p:nvPr/>
        </p:nvGrpSpPr>
        <p:grpSpPr>
          <a:xfrm>
            <a:off x="7213429" y="-49176"/>
            <a:ext cx="2022672" cy="1080761"/>
            <a:chOff x="7213429" y="-49176"/>
            <a:chExt cx="2022672" cy="1080761"/>
          </a:xfrm>
        </p:grpSpPr>
        <p:sp>
          <p:nvSpPr>
            <p:cNvPr id="1416" name="Google Shape;1416;p31"/>
            <p:cNvSpPr/>
            <p:nvPr/>
          </p:nvSpPr>
          <p:spPr>
            <a:xfrm rot="16200000">
              <a:off x="7543505" y="461079"/>
              <a:ext cx="354927" cy="245742"/>
            </a:xfrm>
            <a:custGeom>
              <a:avLst/>
              <a:gdLst/>
              <a:ahLst/>
              <a:cxnLst/>
              <a:rect l="l" t="t" r="r" b="b"/>
              <a:pathLst>
                <a:path w="3768" h="2599" extrusionOk="0">
                  <a:moveTo>
                    <a:pt x="1869" y="1"/>
                  </a:moveTo>
                  <a:cubicBezTo>
                    <a:pt x="1535" y="1"/>
                    <a:pt x="1173" y="108"/>
                    <a:pt x="805" y="368"/>
                  </a:cubicBezTo>
                  <a:cubicBezTo>
                    <a:pt x="805" y="368"/>
                    <a:pt x="1" y="981"/>
                    <a:pt x="433" y="1918"/>
                  </a:cubicBezTo>
                  <a:cubicBezTo>
                    <a:pt x="645" y="2376"/>
                    <a:pt x="1278" y="2599"/>
                    <a:pt x="1916" y="2599"/>
                  </a:cubicBezTo>
                  <a:cubicBezTo>
                    <a:pt x="2582" y="2599"/>
                    <a:pt x="3253" y="2356"/>
                    <a:pt x="3459" y="1887"/>
                  </a:cubicBezTo>
                  <a:cubicBezTo>
                    <a:pt x="3768" y="1180"/>
                    <a:pt x="2974" y="1"/>
                    <a:pt x="18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1"/>
            <p:cNvSpPr/>
            <p:nvPr/>
          </p:nvSpPr>
          <p:spPr>
            <a:xfrm rot="-5400000" flipH="1">
              <a:off x="7684384" y="-520131"/>
              <a:ext cx="1080761" cy="2022672"/>
            </a:xfrm>
            <a:custGeom>
              <a:avLst/>
              <a:gdLst/>
              <a:ahLst/>
              <a:cxnLst/>
              <a:rect l="l" t="t" r="r" b="b"/>
              <a:pathLst>
                <a:path w="10796" h="20205" extrusionOk="0">
                  <a:moveTo>
                    <a:pt x="1011" y="0"/>
                  </a:moveTo>
                  <a:cubicBezTo>
                    <a:pt x="612" y="0"/>
                    <a:pt x="252" y="113"/>
                    <a:pt x="0" y="221"/>
                  </a:cubicBezTo>
                  <a:lnTo>
                    <a:pt x="0" y="20205"/>
                  </a:lnTo>
                  <a:lnTo>
                    <a:pt x="10557" y="20205"/>
                  </a:lnTo>
                  <a:cubicBezTo>
                    <a:pt x="10796" y="15023"/>
                    <a:pt x="5999" y="14475"/>
                    <a:pt x="4037" y="13947"/>
                  </a:cubicBezTo>
                  <a:cubicBezTo>
                    <a:pt x="1983" y="13398"/>
                    <a:pt x="1683" y="10993"/>
                    <a:pt x="2283" y="8537"/>
                  </a:cubicBezTo>
                  <a:cubicBezTo>
                    <a:pt x="2885" y="6085"/>
                    <a:pt x="4088" y="3478"/>
                    <a:pt x="2885" y="1267"/>
                  </a:cubicBezTo>
                  <a:cubicBezTo>
                    <a:pt x="2344" y="274"/>
                    <a:pt x="1632" y="0"/>
                    <a:pt x="10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0" name="Google Shape;1420;p31"/>
          <p:cNvGrpSpPr/>
          <p:nvPr/>
        </p:nvGrpSpPr>
        <p:grpSpPr>
          <a:xfrm rot="10800000">
            <a:off x="-146133" y="3463523"/>
            <a:ext cx="1807022" cy="1717916"/>
            <a:chOff x="4566375" y="4123125"/>
            <a:chExt cx="565525" cy="565625"/>
          </a:xfrm>
        </p:grpSpPr>
        <p:sp>
          <p:nvSpPr>
            <p:cNvPr id="1421" name="Google Shape;1421;p31"/>
            <p:cNvSpPr/>
            <p:nvPr/>
          </p:nvSpPr>
          <p:spPr>
            <a:xfrm>
              <a:off x="4566375" y="4123125"/>
              <a:ext cx="565525" cy="565625"/>
            </a:xfrm>
            <a:custGeom>
              <a:avLst/>
              <a:gdLst/>
              <a:ahLst/>
              <a:cxnLst/>
              <a:rect l="l" t="t" r="r" b="b"/>
              <a:pathLst>
                <a:path w="22621" h="22625" extrusionOk="0">
                  <a:moveTo>
                    <a:pt x="0" y="1"/>
                  </a:moveTo>
                  <a:lnTo>
                    <a:pt x="0" y="5911"/>
                  </a:lnTo>
                  <a:cubicBezTo>
                    <a:pt x="511" y="8092"/>
                    <a:pt x="1547" y="10275"/>
                    <a:pt x="3540" y="11314"/>
                  </a:cubicBezTo>
                  <a:cubicBezTo>
                    <a:pt x="6922" y="13074"/>
                    <a:pt x="8863" y="13333"/>
                    <a:pt x="10258" y="13333"/>
                  </a:cubicBezTo>
                  <a:cubicBezTo>
                    <a:pt x="10645" y="13333"/>
                    <a:pt x="10989" y="13313"/>
                    <a:pt x="11311" y="13300"/>
                  </a:cubicBezTo>
                  <a:cubicBezTo>
                    <a:pt x="11443" y="13295"/>
                    <a:pt x="11572" y="13292"/>
                    <a:pt x="11699" y="13292"/>
                  </a:cubicBezTo>
                  <a:cubicBezTo>
                    <a:pt x="19177" y="13292"/>
                    <a:pt x="18328" y="22209"/>
                    <a:pt x="21544" y="22625"/>
                  </a:cubicBezTo>
                  <a:lnTo>
                    <a:pt x="22621" y="22625"/>
                  </a:lnTo>
                  <a:lnTo>
                    <a:pt x="226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1"/>
            <p:cNvSpPr/>
            <p:nvPr/>
          </p:nvSpPr>
          <p:spPr>
            <a:xfrm>
              <a:off x="4575400" y="4123125"/>
              <a:ext cx="556500" cy="428500"/>
            </a:xfrm>
            <a:custGeom>
              <a:avLst/>
              <a:gdLst/>
              <a:ahLst/>
              <a:cxnLst/>
              <a:rect l="l" t="t" r="r" b="b"/>
              <a:pathLst>
                <a:path w="22260" h="17140" extrusionOk="0">
                  <a:moveTo>
                    <a:pt x="982" y="1"/>
                  </a:moveTo>
                  <a:cubicBezTo>
                    <a:pt x="498" y="2099"/>
                    <a:pt x="1" y="6644"/>
                    <a:pt x="4004" y="8776"/>
                  </a:cubicBezTo>
                  <a:cubicBezTo>
                    <a:pt x="9307" y="11607"/>
                    <a:pt x="14728" y="9249"/>
                    <a:pt x="16376" y="12609"/>
                  </a:cubicBezTo>
                  <a:cubicBezTo>
                    <a:pt x="17722" y="15343"/>
                    <a:pt x="19573" y="17139"/>
                    <a:pt x="21583" y="17139"/>
                  </a:cubicBezTo>
                  <a:cubicBezTo>
                    <a:pt x="21807" y="17139"/>
                    <a:pt x="22033" y="17117"/>
                    <a:pt x="22260" y="17071"/>
                  </a:cubicBezTo>
                  <a:lnTo>
                    <a:pt x="222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3" name="Google Shape;1423;p31"/>
            <p:cNvSpPr/>
            <p:nvPr/>
          </p:nvSpPr>
          <p:spPr>
            <a:xfrm>
              <a:off x="4932850" y="4123125"/>
              <a:ext cx="194025" cy="75100"/>
            </a:xfrm>
            <a:custGeom>
              <a:avLst/>
              <a:gdLst/>
              <a:ahLst/>
              <a:cxnLst/>
              <a:rect l="l" t="t" r="r" b="b"/>
              <a:pathLst>
                <a:path w="7761" h="3004" extrusionOk="0">
                  <a:moveTo>
                    <a:pt x="324" y="1"/>
                  </a:moveTo>
                  <a:cubicBezTo>
                    <a:pt x="151" y="300"/>
                    <a:pt x="1" y="798"/>
                    <a:pt x="239" y="1489"/>
                  </a:cubicBezTo>
                  <a:cubicBezTo>
                    <a:pt x="536" y="2352"/>
                    <a:pt x="1622" y="3004"/>
                    <a:pt x="2776" y="3004"/>
                  </a:cubicBezTo>
                  <a:cubicBezTo>
                    <a:pt x="3239" y="3004"/>
                    <a:pt x="3712" y="2899"/>
                    <a:pt x="4150" y="2661"/>
                  </a:cubicBezTo>
                  <a:cubicBezTo>
                    <a:pt x="5676" y="1826"/>
                    <a:pt x="6292" y="1210"/>
                    <a:pt x="6947" y="1012"/>
                  </a:cubicBezTo>
                  <a:cubicBezTo>
                    <a:pt x="7359" y="886"/>
                    <a:pt x="7761" y="402"/>
                    <a:pt x="7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1"/>
            <p:cNvSpPr/>
            <p:nvPr/>
          </p:nvSpPr>
          <p:spPr>
            <a:xfrm>
              <a:off x="4836025" y="4582925"/>
              <a:ext cx="124500" cy="87550"/>
            </a:xfrm>
            <a:custGeom>
              <a:avLst/>
              <a:gdLst/>
              <a:ahLst/>
              <a:cxnLst/>
              <a:rect l="l" t="t" r="r" b="b"/>
              <a:pathLst>
                <a:path w="4980" h="3502" extrusionOk="0">
                  <a:moveTo>
                    <a:pt x="2355" y="0"/>
                  </a:moveTo>
                  <a:cubicBezTo>
                    <a:pt x="1993" y="0"/>
                    <a:pt x="1597" y="92"/>
                    <a:pt x="1179" y="304"/>
                  </a:cubicBezTo>
                  <a:cubicBezTo>
                    <a:pt x="1179" y="304"/>
                    <a:pt x="0" y="965"/>
                    <a:pt x="395" y="2283"/>
                  </a:cubicBezTo>
                  <a:cubicBezTo>
                    <a:pt x="626" y="3060"/>
                    <a:pt x="1728" y="3502"/>
                    <a:pt x="2740" y="3502"/>
                  </a:cubicBezTo>
                  <a:cubicBezTo>
                    <a:pt x="3447" y="3502"/>
                    <a:pt x="4110" y="3286"/>
                    <a:pt x="4401" y="2818"/>
                  </a:cubicBezTo>
                  <a:cubicBezTo>
                    <a:pt x="4980" y="1883"/>
                    <a:pt x="4003" y="0"/>
                    <a:pt x="23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APTION_ONLY_1">
    <p:bg>
      <p:bgPr>
        <a:noFill/>
        <a:effectLst/>
      </p:bgPr>
    </p:bg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35"/>
          <p:cNvSpPr/>
          <p:nvPr/>
        </p:nvSpPr>
        <p:spPr>
          <a:xfrm>
            <a:off x="0" y="-94075"/>
            <a:ext cx="5010300" cy="528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6" name="Google Shape;1486;p35"/>
          <p:cNvSpPr txBox="1">
            <a:spLocks noGrp="1"/>
          </p:cNvSpPr>
          <p:nvPr>
            <p:ph type="title"/>
          </p:nvPr>
        </p:nvSpPr>
        <p:spPr>
          <a:xfrm>
            <a:off x="914400" y="989590"/>
            <a:ext cx="2743200" cy="15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87" name="Google Shape;1487;p35"/>
          <p:cNvSpPr txBox="1">
            <a:spLocks noGrp="1"/>
          </p:cNvSpPr>
          <p:nvPr>
            <p:ph type="subTitle" idx="1"/>
          </p:nvPr>
        </p:nvSpPr>
        <p:spPr>
          <a:xfrm>
            <a:off x="914400" y="2602412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1488" name="Google Shape;1488;p35"/>
          <p:cNvGrpSpPr/>
          <p:nvPr/>
        </p:nvGrpSpPr>
        <p:grpSpPr>
          <a:xfrm>
            <a:off x="-665807" y="3431744"/>
            <a:ext cx="2280393" cy="2280580"/>
            <a:chOff x="-665807" y="3431744"/>
            <a:chExt cx="2280393" cy="2280580"/>
          </a:xfrm>
        </p:grpSpPr>
        <p:sp>
          <p:nvSpPr>
            <p:cNvPr id="1489" name="Google Shape;1489;p35"/>
            <p:cNvSpPr/>
            <p:nvPr/>
          </p:nvSpPr>
          <p:spPr>
            <a:xfrm rot="6847533" flipH="1">
              <a:off x="-356027" y="4216323"/>
              <a:ext cx="1115230" cy="140137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0" name="Google Shape;1490;p35"/>
            <p:cNvGrpSpPr/>
            <p:nvPr/>
          </p:nvGrpSpPr>
          <p:grpSpPr>
            <a:xfrm rot="-5400000">
              <a:off x="-171875" y="3453684"/>
              <a:ext cx="1808401" cy="1764522"/>
              <a:chOff x="2024475" y="4433550"/>
              <a:chExt cx="623350" cy="608225"/>
            </a:xfrm>
          </p:grpSpPr>
          <p:sp>
            <p:nvSpPr>
              <p:cNvPr id="1491" name="Google Shape;1491;p35"/>
              <p:cNvSpPr/>
              <p:nvPr/>
            </p:nvSpPr>
            <p:spPr>
              <a:xfrm>
                <a:off x="2637250" y="4451875"/>
                <a:ext cx="78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6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4" y="96"/>
                      <a:pt x="106" y="167"/>
                      <a:pt x="208" y="167"/>
                    </a:cubicBezTo>
                    <a:cubicBezTo>
                      <a:pt x="246" y="167"/>
                      <a:pt x="283" y="154"/>
                      <a:pt x="314" y="137"/>
                    </a:cubicBezTo>
                    <a:cubicBezTo>
                      <a:pt x="297" y="93"/>
                      <a:pt x="283" y="52"/>
                      <a:pt x="263" y="8"/>
                    </a:cubicBezTo>
                    <a:lnTo>
                      <a:pt x="208" y="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35"/>
              <p:cNvSpPr/>
              <p:nvPr/>
            </p:nvSpPr>
            <p:spPr>
              <a:xfrm>
                <a:off x="26190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35"/>
              <p:cNvSpPr/>
              <p:nvPr/>
            </p:nvSpPr>
            <p:spPr>
              <a:xfrm>
                <a:off x="26190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35"/>
              <p:cNvSpPr/>
              <p:nvPr/>
            </p:nvSpPr>
            <p:spPr>
              <a:xfrm>
                <a:off x="26370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5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35"/>
              <p:cNvSpPr/>
              <p:nvPr/>
            </p:nvSpPr>
            <p:spPr>
              <a:xfrm>
                <a:off x="26370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5"/>
                    </a:cubicBezTo>
                    <a:cubicBezTo>
                      <a:pt x="433" y="96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35"/>
              <p:cNvSpPr/>
              <p:nvPr/>
            </p:nvSpPr>
            <p:spPr>
              <a:xfrm>
                <a:off x="26190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35"/>
              <p:cNvSpPr/>
              <p:nvPr/>
            </p:nvSpPr>
            <p:spPr>
              <a:xfrm>
                <a:off x="2619025" y="4571375"/>
                <a:ext cx="742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297" h="338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263"/>
                      <a:pt x="17" y="304"/>
                      <a:pt x="42" y="338"/>
                    </a:cubicBezTo>
                    <a:cubicBezTo>
                      <a:pt x="130" y="236"/>
                      <a:pt x="215" y="126"/>
                      <a:pt x="297" y="17"/>
                    </a:cubicBezTo>
                    <a:cubicBezTo>
                      <a:pt x="273" y="7"/>
                      <a:pt x="246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35"/>
              <p:cNvSpPr/>
              <p:nvPr/>
            </p:nvSpPr>
            <p:spPr>
              <a:xfrm>
                <a:off x="2600975" y="4450775"/>
                <a:ext cx="10750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21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" y="120"/>
                      <a:pt x="99" y="211"/>
                      <a:pt x="218" y="211"/>
                    </a:cubicBezTo>
                    <a:cubicBezTo>
                      <a:pt x="330" y="211"/>
                      <a:pt x="419" y="123"/>
                      <a:pt x="429" y="14"/>
                    </a:cubicBezTo>
                    <a:lnTo>
                      <a:pt x="21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35"/>
              <p:cNvSpPr/>
              <p:nvPr/>
            </p:nvSpPr>
            <p:spPr>
              <a:xfrm>
                <a:off x="25830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35"/>
              <p:cNvSpPr/>
              <p:nvPr/>
            </p:nvSpPr>
            <p:spPr>
              <a:xfrm>
                <a:off x="26009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35"/>
              <p:cNvSpPr/>
              <p:nvPr/>
            </p:nvSpPr>
            <p:spPr>
              <a:xfrm>
                <a:off x="25830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5"/>
              <p:cNvSpPr/>
              <p:nvPr/>
            </p:nvSpPr>
            <p:spPr>
              <a:xfrm>
                <a:off x="25830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5"/>
              <p:cNvSpPr/>
              <p:nvPr/>
            </p:nvSpPr>
            <p:spPr>
              <a:xfrm>
                <a:off x="26009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5"/>
              <p:cNvSpPr/>
              <p:nvPr/>
            </p:nvSpPr>
            <p:spPr>
              <a:xfrm>
                <a:off x="26009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5"/>
              <p:cNvSpPr/>
              <p:nvPr/>
            </p:nvSpPr>
            <p:spPr>
              <a:xfrm>
                <a:off x="25830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5"/>
              <p:cNvSpPr/>
              <p:nvPr/>
            </p:nvSpPr>
            <p:spPr>
              <a:xfrm>
                <a:off x="2600975" y="4589425"/>
                <a:ext cx="85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15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253"/>
                      <a:pt x="11" y="283"/>
                      <a:pt x="28" y="314"/>
                    </a:cubicBezTo>
                    <a:cubicBezTo>
                      <a:pt x="65" y="283"/>
                      <a:pt x="102" y="250"/>
                      <a:pt x="140" y="215"/>
                    </a:cubicBezTo>
                    <a:cubicBezTo>
                      <a:pt x="167" y="195"/>
                      <a:pt x="191" y="174"/>
                      <a:pt x="218" y="151"/>
                    </a:cubicBezTo>
                    <a:cubicBezTo>
                      <a:pt x="259" y="116"/>
                      <a:pt x="300" y="82"/>
                      <a:pt x="341" y="45"/>
                    </a:cubicBezTo>
                    <a:cubicBezTo>
                      <a:pt x="307" y="17"/>
                      <a:pt x="262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5"/>
              <p:cNvSpPr/>
              <p:nvPr/>
            </p:nvSpPr>
            <p:spPr>
              <a:xfrm>
                <a:off x="2584275" y="4607650"/>
                <a:ext cx="3000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120" h="73" extrusionOk="0">
                    <a:moveTo>
                      <a:pt x="119" y="1"/>
                    </a:moveTo>
                    <a:lnTo>
                      <a:pt x="119" y="1"/>
                    </a:lnTo>
                    <a:cubicBezTo>
                      <a:pt x="72" y="11"/>
                      <a:pt x="31" y="35"/>
                      <a:pt x="1" y="72"/>
                    </a:cubicBezTo>
                    <a:cubicBezTo>
                      <a:pt x="38" y="48"/>
                      <a:pt x="83" y="24"/>
                      <a:pt x="1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35"/>
              <p:cNvSpPr/>
              <p:nvPr/>
            </p:nvSpPr>
            <p:spPr>
              <a:xfrm>
                <a:off x="25468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35"/>
              <p:cNvSpPr/>
              <p:nvPr/>
            </p:nvSpPr>
            <p:spPr>
              <a:xfrm>
                <a:off x="2564950" y="4449675"/>
                <a:ext cx="10825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256" extrusionOk="0">
                    <a:moveTo>
                      <a:pt x="7" y="0"/>
                    </a:moveTo>
                    <a:cubicBezTo>
                      <a:pt x="7" y="14"/>
                      <a:pt x="0" y="27"/>
                      <a:pt x="0" y="41"/>
                    </a:cubicBezTo>
                    <a:cubicBezTo>
                      <a:pt x="0" y="160"/>
                      <a:pt x="95" y="255"/>
                      <a:pt x="215" y="255"/>
                    </a:cubicBezTo>
                    <a:cubicBezTo>
                      <a:pt x="334" y="255"/>
                      <a:pt x="433" y="160"/>
                      <a:pt x="433" y="41"/>
                    </a:cubicBezTo>
                    <a:cubicBezTo>
                      <a:pt x="433" y="30"/>
                      <a:pt x="430" y="24"/>
                      <a:pt x="426" y="14"/>
                    </a:cubicBezTo>
                    <a:lnTo>
                      <a:pt x="215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5"/>
              <p:cNvSpPr/>
              <p:nvPr/>
            </p:nvSpPr>
            <p:spPr>
              <a:xfrm>
                <a:off x="25468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5"/>
              <p:cNvSpPr/>
              <p:nvPr/>
            </p:nvSpPr>
            <p:spPr>
              <a:xfrm>
                <a:off x="25649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5"/>
              <p:cNvSpPr/>
              <p:nvPr/>
            </p:nvSpPr>
            <p:spPr>
              <a:xfrm>
                <a:off x="25468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5"/>
              <p:cNvSpPr/>
              <p:nvPr/>
            </p:nvSpPr>
            <p:spPr>
              <a:xfrm>
                <a:off x="25649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5"/>
              <p:cNvSpPr/>
              <p:nvPr/>
            </p:nvSpPr>
            <p:spPr>
              <a:xfrm>
                <a:off x="25649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5"/>
              <p:cNvSpPr/>
              <p:nvPr/>
            </p:nvSpPr>
            <p:spPr>
              <a:xfrm>
                <a:off x="25468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35"/>
              <p:cNvSpPr/>
              <p:nvPr/>
            </p:nvSpPr>
            <p:spPr>
              <a:xfrm>
                <a:off x="25468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5"/>
              <p:cNvSpPr/>
              <p:nvPr/>
            </p:nvSpPr>
            <p:spPr>
              <a:xfrm>
                <a:off x="25649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5"/>
              <p:cNvSpPr/>
              <p:nvPr/>
            </p:nvSpPr>
            <p:spPr>
              <a:xfrm>
                <a:off x="2528900" y="4448575"/>
                <a:ext cx="1085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00" extrusionOk="0">
                    <a:moveTo>
                      <a:pt x="18" y="0"/>
                    </a:moveTo>
                    <a:cubicBezTo>
                      <a:pt x="8" y="27"/>
                      <a:pt x="1" y="54"/>
                      <a:pt x="1" y="85"/>
                    </a:cubicBezTo>
                    <a:cubicBezTo>
                      <a:pt x="1" y="204"/>
                      <a:pt x="97" y="299"/>
                      <a:pt x="216" y="299"/>
                    </a:cubicBezTo>
                    <a:cubicBezTo>
                      <a:pt x="335" y="299"/>
                      <a:pt x="433" y="204"/>
                      <a:pt x="433" y="85"/>
                    </a:cubicBezTo>
                    <a:cubicBezTo>
                      <a:pt x="433" y="58"/>
                      <a:pt x="427" y="34"/>
                      <a:pt x="420" y="13"/>
                    </a:cubicBezTo>
                    <a:lnTo>
                      <a:pt x="216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5"/>
              <p:cNvSpPr/>
              <p:nvPr/>
            </p:nvSpPr>
            <p:spPr>
              <a:xfrm>
                <a:off x="25108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5"/>
              <p:cNvSpPr/>
              <p:nvPr/>
            </p:nvSpPr>
            <p:spPr>
              <a:xfrm>
                <a:off x="25289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5"/>
              <p:cNvSpPr/>
              <p:nvPr/>
            </p:nvSpPr>
            <p:spPr>
              <a:xfrm>
                <a:off x="25108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35"/>
              <p:cNvSpPr/>
              <p:nvPr/>
            </p:nvSpPr>
            <p:spPr>
              <a:xfrm>
                <a:off x="25289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35"/>
              <p:cNvSpPr/>
              <p:nvPr/>
            </p:nvSpPr>
            <p:spPr>
              <a:xfrm>
                <a:off x="25108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35"/>
              <p:cNvSpPr/>
              <p:nvPr/>
            </p:nvSpPr>
            <p:spPr>
              <a:xfrm>
                <a:off x="25108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35"/>
              <p:cNvSpPr/>
              <p:nvPr/>
            </p:nvSpPr>
            <p:spPr>
              <a:xfrm>
                <a:off x="25289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35"/>
              <p:cNvSpPr/>
              <p:nvPr/>
            </p:nvSpPr>
            <p:spPr>
              <a:xfrm>
                <a:off x="25289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35"/>
              <p:cNvSpPr/>
              <p:nvPr/>
            </p:nvSpPr>
            <p:spPr>
              <a:xfrm>
                <a:off x="25108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35"/>
              <p:cNvSpPr/>
              <p:nvPr/>
            </p:nvSpPr>
            <p:spPr>
              <a:xfrm>
                <a:off x="2528900" y="4625450"/>
                <a:ext cx="1052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60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232"/>
                      <a:pt x="8" y="246"/>
                      <a:pt x="8" y="260"/>
                    </a:cubicBezTo>
                    <a:cubicBezTo>
                      <a:pt x="39" y="252"/>
                      <a:pt x="70" y="249"/>
                      <a:pt x="100" y="239"/>
                    </a:cubicBezTo>
                    <a:cubicBezTo>
                      <a:pt x="127" y="232"/>
                      <a:pt x="155" y="225"/>
                      <a:pt x="182" y="215"/>
                    </a:cubicBezTo>
                    <a:cubicBezTo>
                      <a:pt x="192" y="215"/>
                      <a:pt x="205" y="208"/>
                      <a:pt x="216" y="205"/>
                    </a:cubicBezTo>
                    <a:cubicBezTo>
                      <a:pt x="284" y="188"/>
                      <a:pt x="352" y="167"/>
                      <a:pt x="420" y="147"/>
                    </a:cubicBezTo>
                    <a:cubicBezTo>
                      <a:pt x="389" y="62"/>
                      <a:pt x="311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35"/>
              <p:cNvSpPr/>
              <p:nvPr/>
            </p:nvSpPr>
            <p:spPr>
              <a:xfrm>
                <a:off x="24748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35"/>
              <p:cNvSpPr/>
              <p:nvPr/>
            </p:nvSpPr>
            <p:spPr>
              <a:xfrm>
                <a:off x="2492900" y="4447450"/>
                <a:ext cx="10825" cy="86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45" extrusionOk="0">
                    <a:moveTo>
                      <a:pt x="48" y="1"/>
                    </a:moveTo>
                    <a:cubicBezTo>
                      <a:pt x="18" y="38"/>
                      <a:pt x="0" y="83"/>
                      <a:pt x="0" y="130"/>
                    </a:cubicBezTo>
                    <a:cubicBezTo>
                      <a:pt x="0" y="249"/>
                      <a:pt x="95" y="344"/>
                      <a:pt x="215" y="344"/>
                    </a:cubicBezTo>
                    <a:cubicBezTo>
                      <a:pt x="334" y="344"/>
                      <a:pt x="433" y="249"/>
                      <a:pt x="433" y="130"/>
                    </a:cubicBezTo>
                    <a:cubicBezTo>
                      <a:pt x="433" y="86"/>
                      <a:pt x="416" y="45"/>
                      <a:pt x="392" y="11"/>
                    </a:cubicBezTo>
                    <a:lnTo>
                      <a:pt x="215" y="7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35"/>
              <p:cNvSpPr/>
              <p:nvPr/>
            </p:nvSpPr>
            <p:spPr>
              <a:xfrm>
                <a:off x="24929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35"/>
              <p:cNvSpPr/>
              <p:nvPr/>
            </p:nvSpPr>
            <p:spPr>
              <a:xfrm>
                <a:off x="24748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35"/>
              <p:cNvSpPr/>
              <p:nvPr/>
            </p:nvSpPr>
            <p:spPr>
              <a:xfrm>
                <a:off x="24748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35"/>
              <p:cNvSpPr/>
              <p:nvPr/>
            </p:nvSpPr>
            <p:spPr>
              <a:xfrm>
                <a:off x="24929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35"/>
              <p:cNvSpPr/>
              <p:nvPr/>
            </p:nvSpPr>
            <p:spPr>
              <a:xfrm>
                <a:off x="24748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35"/>
              <p:cNvSpPr/>
              <p:nvPr/>
            </p:nvSpPr>
            <p:spPr>
              <a:xfrm>
                <a:off x="249290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35"/>
              <p:cNvSpPr/>
              <p:nvPr/>
            </p:nvSpPr>
            <p:spPr>
              <a:xfrm>
                <a:off x="24748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35"/>
              <p:cNvSpPr/>
              <p:nvPr/>
            </p:nvSpPr>
            <p:spPr>
              <a:xfrm>
                <a:off x="249290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35"/>
              <p:cNvSpPr/>
              <p:nvPr/>
            </p:nvSpPr>
            <p:spPr>
              <a:xfrm>
                <a:off x="2492900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35"/>
              <p:cNvSpPr/>
              <p:nvPr/>
            </p:nvSpPr>
            <p:spPr>
              <a:xfrm>
                <a:off x="2456850" y="4446450"/>
                <a:ext cx="10850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5" extrusionOk="0">
                    <a:moveTo>
                      <a:pt x="90" y="0"/>
                    </a:moveTo>
                    <a:cubicBezTo>
                      <a:pt x="39" y="37"/>
                      <a:pt x="1" y="98"/>
                      <a:pt x="1" y="170"/>
                    </a:cubicBezTo>
                    <a:cubicBezTo>
                      <a:pt x="1" y="289"/>
                      <a:pt x="97" y="384"/>
                      <a:pt x="216" y="384"/>
                    </a:cubicBezTo>
                    <a:cubicBezTo>
                      <a:pt x="335" y="384"/>
                      <a:pt x="433" y="289"/>
                      <a:pt x="433" y="170"/>
                    </a:cubicBezTo>
                    <a:cubicBezTo>
                      <a:pt x="433" y="102"/>
                      <a:pt x="400" y="47"/>
                      <a:pt x="352" y="7"/>
                    </a:cubicBezTo>
                    <a:lnTo>
                      <a:pt x="216" y="3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35"/>
              <p:cNvSpPr/>
              <p:nvPr/>
            </p:nvSpPr>
            <p:spPr>
              <a:xfrm>
                <a:off x="24388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35"/>
              <p:cNvSpPr/>
              <p:nvPr/>
            </p:nvSpPr>
            <p:spPr>
              <a:xfrm>
                <a:off x="24388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35"/>
              <p:cNvSpPr/>
              <p:nvPr/>
            </p:nvSpPr>
            <p:spPr>
              <a:xfrm>
                <a:off x="24568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35"/>
              <p:cNvSpPr/>
              <p:nvPr/>
            </p:nvSpPr>
            <p:spPr>
              <a:xfrm>
                <a:off x="24388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35"/>
              <p:cNvSpPr/>
              <p:nvPr/>
            </p:nvSpPr>
            <p:spPr>
              <a:xfrm>
                <a:off x="24568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35"/>
              <p:cNvSpPr/>
              <p:nvPr/>
            </p:nvSpPr>
            <p:spPr>
              <a:xfrm>
                <a:off x="24568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35"/>
              <p:cNvSpPr/>
              <p:nvPr/>
            </p:nvSpPr>
            <p:spPr>
              <a:xfrm>
                <a:off x="24388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35"/>
              <p:cNvSpPr/>
              <p:nvPr/>
            </p:nvSpPr>
            <p:spPr>
              <a:xfrm>
                <a:off x="24568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35"/>
              <p:cNvSpPr/>
              <p:nvPr/>
            </p:nvSpPr>
            <p:spPr>
              <a:xfrm>
                <a:off x="243880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35"/>
              <p:cNvSpPr/>
              <p:nvPr/>
            </p:nvSpPr>
            <p:spPr>
              <a:xfrm>
                <a:off x="24568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8"/>
                      <a:pt x="97" y="433"/>
                      <a:pt x="216" y="433"/>
                    </a:cubicBezTo>
                    <a:cubicBezTo>
                      <a:pt x="335" y="433"/>
                      <a:pt x="433" y="338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35"/>
              <p:cNvSpPr/>
              <p:nvPr/>
            </p:nvSpPr>
            <p:spPr>
              <a:xfrm>
                <a:off x="2420850" y="4445425"/>
                <a:ext cx="108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26" extrusionOk="0">
                    <a:moveTo>
                      <a:pt x="197" y="0"/>
                    </a:moveTo>
                    <a:cubicBezTo>
                      <a:pt x="85" y="7"/>
                      <a:pt x="0" y="98"/>
                      <a:pt x="0" y="211"/>
                    </a:cubicBezTo>
                    <a:cubicBezTo>
                      <a:pt x="0" y="330"/>
                      <a:pt x="95" y="425"/>
                      <a:pt x="214" y="425"/>
                    </a:cubicBezTo>
                    <a:cubicBezTo>
                      <a:pt x="334" y="425"/>
                      <a:pt x="433" y="330"/>
                      <a:pt x="433" y="211"/>
                    </a:cubicBezTo>
                    <a:cubicBezTo>
                      <a:pt x="433" y="98"/>
                      <a:pt x="348" y="13"/>
                      <a:pt x="2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35"/>
              <p:cNvSpPr/>
              <p:nvPr/>
            </p:nvSpPr>
            <p:spPr>
              <a:xfrm>
                <a:off x="24027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35"/>
              <p:cNvSpPr/>
              <p:nvPr/>
            </p:nvSpPr>
            <p:spPr>
              <a:xfrm>
                <a:off x="24208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35"/>
              <p:cNvSpPr/>
              <p:nvPr/>
            </p:nvSpPr>
            <p:spPr>
              <a:xfrm>
                <a:off x="24027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35"/>
              <p:cNvSpPr/>
              <p:nvPr/>
            </p:nvSpPr>
            <p:spPr>
              <a:xfrm>
                <a:off x="24027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35"/>
              <p:cNvSpPr/>
              <p:nvPr/>
            </p:nvSpPr>
            <p:spPr>
              <a:xfrm>
                <a:off x="24208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4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35"/>
              <p:cNvSpPr/>
              <p:nvPr/>
            </p:nvSpPr>
            <p:spPr>
              <a:xfrm>
                <a:off x="24208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35"/>
              <p:cNvSpPr/>
              <p:nvPr/>
            </p:nvSpPr>
            <p:spPr>
              <a:xfrm>
                <a:off x="24027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9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35"/>
              <p:cNvSpPr/>
              <p:nvPr/>
            </p:nvSpPr>
            <p:spPr>
              <a:xfrm>
                <a:off x="24208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4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35"/>
              <p:cNvSpPr/>
              <p:nvPr/>
            </p:nvSpPr>
            <p:spPr>
              <a:xfrm>
                <a:off x="2386025" y="4625450"/>
                <a:ext cx="9300" cy="41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165" extrusionOk="0">
                    <a:moveTo>
                      <a:pt x="167" y="1"/>
                    </a:moveTo>
                    <a:cubicBezTo>
                      <a:pt x="98" y="1"/>
                      <a:pt x="37" y="35"/>
                      <a:pt x="0" y="86"/>
                    </a:cubicBezTo>
                    <a:cubicBezTo>
                      <a:pt x="54" y="100"/>
                      <a:pt x="112" y="109"/>
                      <a:pt x="167" y="120"/>
                    </a:cubicBezTo>
                    <a:cubicBezTo>
                      <a:pt x="235" y="137"/>
                      <a:pt x="303" y="150"/>
                      <a:pt x="371" y="164"/>
                    </a:cubicBezTo>
                    <a:cubicBezTo>
                      <a:pt x="348" y="69"/>
                      <a:pt x="266" y="1"/>
                      <a:pt x="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35"/>
              <p:cNvSpPr/>
              <p:nvPr/>
            </p:nvSpPr>
            <p:spPr>
              <a:xfrm>
                <a:off x="24027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35"/>
              <p:cNvSpPr/>
              <p:nvPr/>
            </p:nvSpPr>
            <p:spPr>
              <a:xfrm>
                <a:off x="2420850" y="4625450"/>
                <a:ext cx="10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93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270"/>
                      <a:pt x="21" y="314"/>
                      <a:pt x="51" y="351"/>
                    </a:cubicBezTo>
                    <a:cubicBezTo>
                      <a:pt x="106" y="362"/>
                      <a:pt x="161" y="372"/>
                      <a:pt x="214" y="378"/>
                    </a:cubicBezTo>
                    <a:cubicBezTo>
                      <a:pt x="255" y="386"/>
                      <a:pt x="293" y="389"/>
                      <a:pt x="334" y="392"/>
                    </a:cubicBezTo>
                    <a:cubicBezTo>
                      <a:pt x="392" y="355"/>
                      <a:pt x="433" y="290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35"/>
              <p:cNvSpPr/>
              <p:nvPr/>
            </p:nvSpPr>
            <p:spPr>
              <a:xfrm>
                <a:off x="2384800" y="4445325"/>
                <a:ext cx="1077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0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6" y="429"/>
                    </a:cubicBezTo>
                    <a:cubicBezTo>
                      <a:pt x="335" y="429"/>
                      <a:pt x="430" y="334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35"/>
              <p:cNvSpPr/>
              <p:nvPr/>
            </p:nvSpPr>
            <p:spPr>
              <a:xfrm>
                <a:off x="23667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35"/>
              <p:cNvSpPr/>
              <p:nvPr/>
            </p:nvSpPr>
            <p:spPr>
              <a:xfrm>
                <a:off x="2384800" y="448135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5"/>
              <p:cNvSpPr/>
              <p:nvPr/>
            </p:nvSpPr>
            <p:spPr>
              <a:xfrm>
                <a:off x="23667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5"/>
              <p:cNvSpPr/>
              <p:nvPr/>
            </p:nvSpPr>
            <p:spPr>
              <a:xfrm>
                <a:off x="2384800" y="451737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6" y="433"/>
                    </a:cubicBezTo>
                    <a:cubicBezTo>
                      <a:pt x="335" y="433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35"/>
              <p:cNvSpPr/>
              <p:nvPr/>
            </p:nvSpPr>
            <p:spPr>
              <a:xfrm>
                <a:off x="23667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35"/>
              <p:cNvSpPr/>
              <p:nvPr/>
            </p:nvSpPr>
            <p:spPr>
              <a:xfrm>
                <a:off x="2384800" y="455340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35"/>
              <p:cNvSpPr/>
              <p:nvPr/>
            </p:nvSpPr>
            <p:spPr>
              <a:xfrm>
                <a:off x="23667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9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5"/>
              <p:cNvSpPr/>
              <p:nvPr/>
            </p:nvSpPr>
            <p:spPr>
              <a:xfrm>
                <a:off x="23667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5"/>
              <p:cNvSpPr/>
              <p:nvPr/>
            </p:nvSpPr>
            <p:spPr>
              <a:xfrm>
                <a:off x="2384800" y="458942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6" y="434"/>
                    </a:cubicBezTo>
                    <a:cubicBezTo>
                      <a:pt x="335" y="434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35"/>
              <p:cNvSpPr/>
              <p:nvPr/>
            </p:nvSpPr>
            <p:spPr>
              <a:xfrm>
                <a:off x="23487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35"/>
              <p:cNvSpPr/>
              <p:nvPr/>
            </p:nvSpPr>
            <p:spPr>
              <a:xfrm>
                <a:off x="23307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5"/>
              <p:cNvSpPr/>
              <p:nvPr/>
            </p:nvSpPr>
            <p:spPr>
              <a:xfrm>
                <a:off x="23307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35"/>
              <p:cNvSpPr/>
              <p:nvPr/>
            </p:nvSpPr>
            <p:spPr>
              <a:xfrm>
                <a:off x="23487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35"/>
              <p:cNvSpPr/>
              <p:nvPr/>
            </p:nvSpPr>
            <p:spPr>
              <a:xfrm>
                <a:off x="23487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5"/>
              <p:cNvSpPr/>
              <p:nvPr/>
            </p:nvSpPr>
            <p:spPr>
              <a:xfrm>
                <a:off x="23307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5"/>
              <p:cNvSpPr/>
              <p:nvPr/>
            </p:nvSpPr>
            <p:spPr>
              <a:xfrm>
                <a:off x="23307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35"/>
              <p:cNvSpPr/>
              <p:nvPr/>
            </p:nvSpPr>
            <p:spPr>
              <a:xfrm>
                <a:off x="23487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35"/>
              <p:cNvSpPr/>
              <p:nvPr/>
            </p:nvSpPr>
            <p:spPr>
              <a:xfrm>
                <a:off x="23487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35"/>
              <p:cNvSpPr/>
              <p:nvPr/>
            </p:nvSpPr>
            <p:spPr>
              <a:xfrm>
                <a:off x="2330725" y="4607400"/>
                <a:ext cx="10850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20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90"/>
                      <a:pt x="38" y="351"/>
                      <a:pt x="90" y="389"/>
                    </a:cubicBezTo>
                    <a:cubicBezTo>
                      <a:pt x="154" y="399"/>
                      <a:pt x="219" y="410"/>
                      <a:pt x="283" y="419"/>
                    </a:cubicBezTo>
                    <a:cubicBezTo>
                      <a:pt x="368" y="392"/>
                      <a:pt x="434" y="314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35"/>
              <p:cNvSpPr/>
              <p:nvPr/>
            </p:nvSpPr>
            <p:spPr>
              <a:xfrm>
                <a:off x="23126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35"/>
              <p:cNvSpPr/>
              <p:nvPr/>
            </p:nvSpPr>
            <p:spPr>
              <a:xfrm>
                <a:off x="22947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35"/>
              <p:cNvSpPr/>
              <p:nvPr/>
            </p:nvSpPr>
            <p:spPr>
              <a:xfrm>
                <a:off x="23126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35"/>
              <p:cNvSpPr/>
              <p:nvPr/>
            </p:nvSpPr>
            <p:spPr>
              <a:xfrm>
                <a:off x="22947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35"/>
              <p:cNvSpPr/>
              <p:nvPr/>
            </p:nvSpPr>
            <p:spPr>
              <a:xfrm>
                <a:off x="23126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35"/>
              <p:cNvSpPr/>
              <p:nvPr/>
            </p:nvSpPr>
            <p:spPr>
              <a:xfrm>
                <a:off x="22947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35"/>
              <p:cNvSpPr/>
              <p:nvPr/>
            </p:nvSpPr>
            <p:spPr>
              <a:xfrm>
                <a:off x="23126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35"/>
              <p:cNvSpPr/>
              <p:nvPr/>
            </p:nvSpPr>
            <p:spPr>
              <a:xfrm>
                <a:off x="22947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35"/>
              <p:cNvSpPr/>
              <p:nvPr/>
            </p:nvSpPr>
            <p:spPr>
              <a:xfrm>
                <a:off x="2294700" y="4607400"/>
                <a:ext cx="10850" cy="6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67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232"/>
                      <a:pt x="4" y="242"/>
                      <a:pt x="7" y="256"/>
                    </a:cubicBezTo>
                    <a:cubicBezTo>
                      <a:pt x="147" y="256"/>
                      <a:pt x="284" y="259"/>
                      <a:pt x="424" y="266"/>
                    </a:cubicBezTo>
                    <a:cubicBezTo>
                      <a:pt x="427" y="249"/>
                      <a:pt x="433" y="235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35"/>
              <p:cNvSpPr/>
              <p:nvPr/>
            </p:nvSpPr>
            <p:spPr>
              <a:xfrm>
                <a:off x="23126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35"/>
              <p:cNvSpPr/>
              <p:nvPr/>
            </p:nvSpPr>
            <p:spPr>
              <a:xfrm>
                <a:off x="22766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35"/>
              <p:cNvSpPr/>
              <p:nvPr/>
            </p:nvSpPr>
            <p:spPr>
              <a:xfrm>
                <a:off x="22586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35"/>
              <p:cNvSpPr/>
              <p:nvPr/>
            </p:nvSpPr>
            <p:spPr>
              <a:xfrm>
                <a:off x="22586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35"/>
              <p:cNvSpPr/>
              <p:nvPr/>
            </p:nvSpPr>
            <p:spPr>
              <a:xfrm>
                <a:off x="22766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35"/>
              <p:cNvSpPr/>
              <p:nvPr/>
            </p:nvSpPr>
            <p:spPr>
              <a:xfrm>
                <a:off x="22586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35"/>
              <p:cNvSpPr/>
              <p:nvPr/>
            </p:nvSpPr>
            <p:spPr>
              <a:xfrm>
                <a:off x="22766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35"/>
              <p:cNvSpPr/>
              <p:nvPr/>
            </p:nvSpPr>
            <p:spPr>
              <a:xfrm>
                <a:off x="22586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35"/>
              <p:cNvSpPr/>
              <p:nvPr/>
            </p:nvSpPr>
            <p:spPr>
              <a:xfrm>
                <a:off x="22766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35"/>
              <p:cNvSpPr/>
              <p:nvPr/>
            </p:nvSpPr>
            <p:spPr>
              <a:xfrm>
                <a:off x="22766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35"/>
              <p:cNvSpPr/>
              <p:nvPr/>
            </p:nvSpPr>
            <p:spPr>
              <a:xfrm>
                <a:off x="2258675" y="4607400"/>
                <a:ext cx="10850" cy="95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2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87"/>
                      <a:pt x="31" y="344"/>
                      <a:pt x="79" y="382"/>
                    </a:cubicBezTo>
                    <a:cubicBezTo>
                      <a:pt x="188" y="361"/>
                      <a:pt x="294" y="341"/>
                      <a:pt x="399" y="324"/>
                    </a:cubicBezTo>
                    <a:cubicBezTo>
                      <a:pt x="420" y="293"/>
                      <a:pt x="434" y="256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35"/>
              <p:cNvSpPr/>
              <p:nvPr/>
            </p:nvSpPr>
            <p:spPr>
              <a:xfrm>
                <a:off x="22226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35"/>
              <p:cNvSpPr/>
              <p:nvPr/>
            </p:nvSpPr>
            <p:spPr>
              <a:xfrm>
                <a:off x="22406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35"/>
              <p:cNvSpPr/>
              <p:nvPr/>
            </p:nvSpPr>
            <p:spPr>
              <a:xfrm>
                <a:off x="22226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35"/>
              <p:cNvSpPr/>
              <p:nvPr/>
            </p:nvSpPr>
            <p:spPr>
              <a:xfrm>
                <a:off x="22406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35"/>
              <p:cNvSpPr/>
              <p:nvPr/>
            </p:nvSpPr>
            <p:spPr>
              <a:xfrm>
                <a:off x="22226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35"/>
              <p:cNvSpPr/>
              <p:nvPr/>
            </p:nvSpPr>
            <p:spPr>
              <a:xfrm>
                <a:off x="22406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35"/>
              <p:cNvSpPr/>
              <p:nvPr/>
            </p:nvSpPr>
            <p:spPr>
              <a:xfrm>
                <a:off x="22226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35"/>
              <p:cNvSpPr/>
              <p:nvPr/>
            </p:nvSpPr>
            <p:spPr>
              <a:xfrm>
                <a:off x="22406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35"/>
              <p:cNvSpPr/>
              <p:nvPr/>
            </p:nvSpPr>
            <p:spPr>
              <a:xfrm>
                <a:off x="22406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35"/>
              <p:cNvSpPr/>
              <p:nvPr/>
            </p:nvSpPr>
            <p:spPr>
              <a:xfrm>
                <a:off x="22226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35"/>
              <p:cNvSpPr/>
              <p:nvPr/>
            </p:nvSpPr>
            <p:spPr>
              <a:xfrm>
                <a:off x="21866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35"/>
              <p:cNvSpPr/>
              <p:nvPr/>
            </p:nvSpPr>
            <p:spPr>
              <a:xfrm>
                <a:off x="22046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35"/>
              <p:cNvSpPr/>
              <p:nvPr/>
            </p:nvSpPr>
            <p:spPr>
              <a:xfrm>
                <a:off x="22046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35"/>
              <p:cNvSpPr/>
              <p:nvPr/>
            </p:nvSpPr>
            <p:spPr>
              <a:xfrm>
                <a:off x="2204588" y="4481313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35"/>
              <p:cNvSpPr/>
              <p:nvPr/>
            </p:nvSpPr>
            <p:spPr>
              <a:xfrm>
                <a:off x="21866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35"/>
              <p:cNvSpPr/>
              <p:nvPr/>
            </p:nvSpPr>
            <p:spPr>
              <a:xfrm>
                <a:off x="22046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35"/>
              <p:cNvSpPr/>
              <p:nvPr/>
            </p:nvSpPr>
            <p:spPr>
              <a:xfrm>
                <a:off x="22046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35"/>
              <p:cNvSpPr/>
              <p:nvPr/>
            </p:nvSpPr>
            <p:spPr>
              <a:xfrm>
                <a:off x="21866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35"/>
              <p:cNvSpPr/>
              <p:nvPr/>
            </p:nvSpPr>
            <p:spPr>
              <a:xfrm>
                <a:off x="22046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35"/>
              <p:cNvSpPr/>
              <p:nvPr/>
            </p:nvSpPr>
            <p:spPr>
              <a:xfrm>
                <a:off x="21866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35"/>
              <p:cNvSpPr/>
              <p:nvPr/>
            </p:nvSpPr>
            <p:spPr>
              <a:xfrm>
                <a:off x="22046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8"/>
                      <a:pt x="99" y="433"/>
                      <a:pt x="218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35"/>
              <p:cNvSpPr/>
              <p:nvPr/>
            </p:nvSpPr>
            <p:spPr>
              <a:xfrm>
                <a:off x="2186625" y="4643500"/>
                <a:ext cx="1042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03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6"/>
                    </a:cubicBezTo>
                    <a:cubicBezTo>
                      <a:pt x="0" y="297"/>
                      <a:pt x="49" y="365"/>
                      <a:pt x="113" y="403"/>
                    </a:cubicBezTo>
                    <a:cubicBezTo>
                      <a:pt x="212" y="315"/>
                      <a:pt x="314" y="229"/>
                      <a:pt x="416" y="147"/>
                    </a:cubicBezTo>
                    <a:cubicBezTo>
                      <a:pt x="389" y="62"/>
                      <a:pt x="311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35"/>
              <p:cNvSpPr/>
              <p:nvPr/>
            </p:nvSpPr>
            <p:spPr>
              <a:xfrm>
                <a:off x="2152800" y="4436975"/>
                <a:ext cx="60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9" y="27"/>
                      <a:pt x="79" y="45"/>
                      <a:pt x="127" y="45"/>
                    </a:cubicBezTo>
                    <a:cubicBezTo>
                      <a:pt x="172" y="45"/>
                      <a:pt x="209" y="27"/>
                      <a:pt x="240" y="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35"/>
              <p:cNvSpPr/>
              <p:nvPr/>
            </p:nvSpPr>
            <p:spPr>
              <a:xfrm>
                <a:off x="21506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35"/>
              <p:cNvSpPr/>
              <p:nvPr/>
            </p:nvSpPr>
            <p:spPr>
              <a:xfrm>
                <a:off x="21685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35"/>
              <p:cNvSpPr/>
              <p:nvPr/>
            </p:nvSpPr>
            <p:spPr>
              <a:xfrm>
                <a:off x="21685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35"/>
              <p:cNvSpPr/>
              <p:nvPr/>
            </p:nvSpPr>
            <p:spPr>
              <a:xfrm>
                <a:off x="21506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35"/>
              <p:cNvSpPr/>
              <p:nvPr/>
            </p:nvSpPr>
            <p:spPr>
              <a:xfrm>
                <a:off x="21506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35"/>
              <p:cNvSpPr/>
              <p:nvPr/>
            </p:nvSpPr>
            <p:spPr>
              <a:xfrm>
                <a:off x="21685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5"/>
              <p:cNvSpPr/>
              <p:nvPr/>
            </p:nvSpPr>
            <p:spPr>
              <a:xfrm>
                <a:off x="21506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35"/>
              <p:cNvSpPr/>
              <p:nvPr/>
            </p:nvSpPr>
            <p:spPr>
              <a:xfrm>
                <a:off x="21685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35"/>
              <p:cNvSpPr/>
              <p:nvPr/>
            </p:nvSpPr>
            <p:spPr>
              <a:xfrm>
                <a:off x="2150600" y="46074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35"/>
              <p:cNvSpPr/>
              <p:nvPr/>
            </p:nvSpPr>
            <p:spPr>
              <a:xfrm>
                <a:off x="21685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35"/>
              <p:cNvSpPr/>
              <p:nvPr/>
            </p:nvSpPr>
            <p:spPr>
              <a:xfrm>
                <a:off x="216857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9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35"/>
              <p:cNvSpPr/>
              <p:nvPr/>
            </p:nvSpPr>
            <p:spPr>
              <a:xfrm>
                <a:off x="2150600" y="4643500"/>
                <a:ext cx="107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0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6"/>
                    </a:cubicBezTo>
                    <a:cubicBezTo>
                      <a:pt x="1" y="335"/>
                      <a:pt x="96" y="430"/>
                      <a:pt x="215" y="430"/>
                    </a:cubicBezTo>
                    <a:cubicBezTo>
                      <a:pt x="334" y="430"/>
                      <a:pt x="430" y="335"/>
                      <a:pt x="430" y="216"/>
                    </a:cubicBezTo>
                    <a:cubicBezTo>
                      <a:pt x="430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35"/>
              <p:cNvSpPr/>
              <p:nvPr/>
            </p:nvSpPr>
            <p:spPr>
              <a:xfrm>
                <a:off x="2150600" y="4679550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0" y="334"/>
                      <a:pt x="430" y="214"/>
                    </a:cubicBezTo>
                    <a:cubicBezTo>
                      <a:pt x="430" y="95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35"/>
              <p:cNvSpPr/>
              <p:nvPr/>
            </p:nvSpPr>
            <p:spPr>
              <a:xfrm>
                <a:off x="2168575" y="4661475"/>
                <a:ext cx="10075" cy="10425"/>
              </a:xfrm>
              <a:custGeom>
                <a:avLst/>
                <a:gdLst/>
                <a:ahLst/>
                <a:cxnLst/>
                <a:rect l="l" t="t" r="r" b="b"/>
                <a:pathLst>
                  <a:path w="403" h="417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07"/>
                      <a:pt x="58" y="385"/>
                      <a:pt x="137" y="416"/>
                    </a:cubicBezTo>
                    <a:cubicBezTo>
                      <a:pt x="164" y="385"/>
                      <a:pt x="191" y="355"/>
                      <a:pt x="219" y="321"/>
                    </a:cubicBezTo>
                    <a:cubicBezTo>
                      <a:pt x="246" y="286"/>
                      <a:pt x="277" y="253"/>
                      <a:pt x="307" y="219"/>
                    </a:cubicBezTo>
                    <a:cubicBezTo>
                      <a:pt x="338" y="181"/>
                      <a:pt x="368" y="147"/>
                      <a:pt x="403" y="110"/>
                    </a:cubicBezTo>
                    <a:cubicBezTo>
                      <a:pt x="365" y="45"/>
                      <a:pt x="297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35"/>
              <p:cNvSpPr/>
              <p:nvPr/>
            </p:nvSpPr>
            <p:spPr>
              <a:xfrm>
                <a:off x="2150600" y="4896525"/>
                <a:ext cx="3450" cy="957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383" extrusionOk="0">
                    <a:moveTo>
                      <a:pt x="103" y="1"/>
                    </a:moveTo>
                    <a:cubicBezTo>
                      <a:pt x="42" y="42"/>
                      <a:pt x="1" y="107"/>
                      <a:pt x="1" y="185"/>
                    </a:cubicBezTo>
                    <a:cubicBezTo>
                      <a:pt x="1" y="274"/>
                      <a:pt x="55" y="352"/>
                      <a:pt x="137" y="383"/>
                    </a:cubicBezTo>
                    <a:cubicBezTo>
                      <a:pt x="127" y="257"/>
                      <a:pt x="117" y="131"/>
                      <a:pt x="1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35"/>
              <p:cNvSpPr/>
              <p:nvPr/>
            </p:nvSpPr>
            <p:spPr>
              <a:xfrm>
                <a:off x="2150600" y="4932050"/>
                <a:ext cx="3850" cy="997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399" extrusionOk="0">
                    <a:moveTo>
                      <a:pt x="154" y="1"/>
                    </a:moveTo>
                    <a:cubicBezTo>
                      <a:pt x="65" y="28"/>
                      <a:pt x="1" y="106"/>
                      <a:pt x="1" y="205"/>
                    </a:cubicBezTo>
                    <a:cubicBezTo>
                      <a:pt x="1" y="290"/>
                      <a:pt x="51" y="365"/>
                      <a:pt x="123" y="399"/>
                    </a:cubicBezTo>
                    <a:cubicBezTo>
                      <a:pt x="137" y="276"/>
                      <a:pt x="147" y="150"/>
                      <a:pt x="154" y="28"/>
                    </a:cubicBezTo>
                    <a:lnTo>
                      <a:pt x="1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35"/>
              <p:cNvSpPr/>
              <p:nvPr/>
            </p:nvSpPr>
            <p:spPr>
              <a:xfrm>
                <a:off x="2115700" y="4435800"/>
                <a:ext cx="8350" cy="230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2" extrusionOk="0">
                    <a:moveTo>
                      <a:pt x="0" y="0"/>
                    </a:moveTo>
                    <a:cubicBezTo>
                      <a:pt x="37" y="54"/>
                      <a:pt x="98" y="92"/>
                      <a:pt x="170" y="92"/>
                    </a:cubicBezTo>
                    <a:cubicBezTo>
                      <a:pt x="238" y="92"/>
                      <a:pt x="293" y="58"/>
                      <a:pt x="334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35"/>
              <p:cNvSpPr/>
              <p:nvPr/>
            </p:nvSpPr>
            <p:spPr>
              <a:xfrm>
                <a:off x="21144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35"/>
              <p:cNvSpPr/>
              <p:nvPr/>
            </p:nvSpPr>
            <p:spPr>
              <a:xfrm>
                <a:off x="21325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35"/>
              <p:cNvSpPr/>
              <p:nvPr/>
            </p:nvSpPr>
            <p:spPr>
              <a:xfrm>
                <a:off x="21144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35"/>
              <p:cNvSpPr/>
              <p:nvPr/>
            </p:nvSpPr>
            <p:spPr>
              <a:xfrm>
                <a:off x="21325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35"/>
              <p:cNvSpPr/>
              <p:nvPr/>
            </p:nvSpPr>
            <p:spPr>
              <a:xfrm>
                <a:off x="21325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35"/>
              <p:cNvSpPr/>
              <p:nvPr/>
            </p:nvSpPr>
            <p:spPr>
              <a:xfrm>
                <a:off x="21144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35"/>
              <p:cNvSpPr/>
              <p:nvPr/>
            </p:nvSpPr>
            <p:spPr>
              <a:xfrm>
                <a:off x="21325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35"/>
              <p:cNvSpPr/>
              <p:nvPr/>
            </p:nvSpPr>
            <p:spPr>
              <a:xfrm>
                <a:off x="21144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35"/>
              <p:cNvSpPr/>
              <p:nvPr/>
            </p:nvSpPr>
            <p:spPr>
              <a:xfrm>
                <a:off x="21325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35"/>
              <p:cNvSpPr/>
              <p:nvPr/>
            </p:nvSpPr>
            <p:spPr>
              <a:xfrm>
                <a:off x="21144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35"/>
              <p:cNvSpPr/>
              <p:nvPr/>
            </p:nvSpPr>
            <p:spPr>
              <a:xfrm>
                <a:off x="211447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35"/>
              <p:cNvSpPr/>
              <p:nvPr/>
            </p:nvSpPr>
            <p:spPr>
              <a:xfrm>
                <a:off x="21325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35"/>
              <p:cNvSpPr/>
              <p:nvPr/>
            </p:nvSpPr>
            <p:spPr>
              <a:xfrm>
                <a:off x="213255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35"/>
              <p:cNvSpPr/>
              <p:nvPr/>
            </p:nvSpPr>
            <p:spPr>
              <a:xfrm>
                <a:off x="211447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35"/>
              <p:cNvSpPr/>
              <p:nvPr/>
            </p:nvSpPr>
            <p:spPr>
              <a:xfrm>
                <a:off x="211447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35"/>
              <p:cNvSpPr/>
              <p:nvPr/>
            </p:nvSpPr>
            <p:spPr>
              <a:xfrm>
                <a:off x="213255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100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35"/>
              <p:cNvSpPr/>
              <p:nvPr/>
            </p:nvSpPr>
            <p:spPr>
              <a:xfrm>
                <a:off x="211447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35"/>
              <p:cNvSpPr/>
              <p:nvPr/>
            </p:nvSpPr>
            <p:spPr>
              <a:xfrm>
                <a:off x="2132550" y="4733525"/>
                <a:ext cx="87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9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39" y="434"/>
                      <a:pt x="259" y="426"/>
                      <a:pt x="280" y="420"/>
                    </a:cubicBezTo>
                    <a:cubicBezTo>
                      <a:pt x="290" y="355"/>
                      <a:pt x="297" y="287"/>
                      <a:pt x="311" y="219"/>
                    </a:cubicBezTo>
                    <a:cubicBezTo>
                      <a:pt x="311" y="209"/>
                      <a:pt x="314" y="198"/>
                      <a:pt x="314" y="192"/>
                    </a:cubicBezTo>
                    <a:cubicBezTo>
                      <a:pt x="324" y="143"/>
                      <a:pt x="338" y="96"/>
                      <a:pt x="348" y="49"/>
                    </a:cubicBezTo>
                    <a:cubicBezTo>
                      <a:pt x="311" y="21"/>
                      <a:pt x="266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35"/>
              <p:cNvSpPr/>
              <p:nvPr/>
            </p:nvSpPr>
            <p:spPr>
              <a:xfrm>
                <a:off x="211447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35"/>
              <p:cNvSpPr/>
              <p:nvPr/>
            </p:nvSpPr>
            <p:spPr>
              <a:xfrm>
                <a:off x="2132550" y="4769725"/>
                <a:ext cx="5050" cy="1060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424" extrusionOk="0">
                    <a:moveTo>
                      <a:pt x="198" y="0"/>
                    </a:moveTo>
                    <a:lnTo>
                      <a:pt x="198" y="0"/>
                    </a:lnTo>
                    <a:cubicBezTo>
                      <a:pt x="86" y="11"/>
                      <a:pt x="1" y="99"/>
                      <a:pt x="1" y="212"/>
                    </a:cubicBezTo>
                    <a:cubicBezTo>
                      <a:pt x="1" y="324"/>
                      <a:pt x="89" y="416"/>
                      <a:pt x="201" y="423"/>
                    </a:cubicBezTo>
                    <a:cubicBezTo>
                      <a:pt x="198" y="355"/>
                      <a:pt x="194" y="283"/>
                      <a:pt x="194" y="212"/>
                    </a:cubicBezTo>
                    <a:cubicBezTo>
                      <a:pt x="194" y="140"/>
                      <a:pt x="194" y="69"/>
                      <a:pt x="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35"/>
              <p:cNvSpPr/>
              <p:nvPr/>
            </p:nvSpPr>
            <p:spPr>
              <a:xfrm>
                <a:off x="2132550" y="4805575"/>
                <a:ext cx="8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32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59" y="434"/>
                      <a:pt x="297" y="420"/>
                      <a:pt x="331" y="396"/>
                    </a:cubicBezTo>
                    <a:cubicBezTo>
                      <a:pt x="320" y="338"/>
                      <a:pt x="314" y="277"/>
                      <a:pt x="303" y="219"/>
                    </a:cubicBezTo>
                    <a:cubicBezTo>
                      <a:pt x="297" y="151"/>
                      <a:pt x="290" y="82"/>
                      <a:pt x="283" y="14"/>
                    </a:cubicBezTo>
                    <a:cubicBezTo>
                      <a:pt x="259" y="8"/>
                      <a:pt x="239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35"/>
              <p:cNvSpPr/>
              <p:nvPr/>
            </p:nvSpPr>
            <p:spPr>
              <a:xfrm>
                <a:off x="211447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35"/>
              <p:cNvSpPr/>
              <p:nvPr/>
            </p:nvSpPr>
            <p:spPr>
              <a:xfrm>
                <a:off x="213255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35"/>
              <p:cNvSpPr/>
              <p:nvPr/>
            </p:nvSpPr>
            <p:spPr>
              <a:xfrm>
                <a:off x="211447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35"/>
              <p:cNvSpPr/>
              <p:nvPr/>
            </p:nvSpPr>
            <p:spPr>
              <a:xfrm>
                <a:off x="211447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35"/>
              <p:cNvSpPr/>
              <p:nvPr/>
            </p:nvSpPr>
            <p:spPr>
              <a:xfrm>
                <a:off x="213255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35"/>
              <p:cNvSpPr/>
              <p:nvPr/>
            </p:nvSpPr>
            <p:spPr>
              <a:xfrm>
                <a:off x="211447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35"/>
              <p:cNvSpPr/>
              <p:nvPr/>
            </p:nvSpPr>
            <p:spPr>
              <a:xfrm>
                <a:off x="213255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35"/>
              <p:cNvSpPr/>
              <p:nvPr/>
            </p:nvSpPr>
            <p:spPr>
              <a:xfrm>
                <a:off x="211447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35"/>
              <p:cNvSpPr/>
              <p:nvPr/>
            </p:nvSpPr>
            <p:spPr>
              <a:xfrm>
                <a:off x="213255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35"/>
              <p:cNvSpPr/>
              <p:nvPr/>
            </p:nvSpPr>
            <p:spPr>
              <a:xfrm>
                <a:off x="2132550" y="4985800"/>
                <a:ext cx="94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76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27"/>
                      <a:pt x="86" y="420"/>
                      <a:pt x="198" y="430"/>
                    </a:cubicBezTo>
                    <a:cubicBezTo>
                      <a:pt x="205" y="416"/>
                      <a:pt x="212" y="406"/>
                      <a:pt x="215" y="395"/>
                    </a:cubicBezTo>
                    <a:cubicBezTo>
                      <a:pt x="249" y="334"/>
                      <a:pt x="283" y="277"/>
                      <a:pt x="314" y="215"/>
                    </a:cubicBezTo>
                    <a:cubicBezTo>
                      <a:pt x="338" y="170"/>
                      <a:pt x="355" y="120"/>
                      <a:pt x="375" y="72"/>
                    </a:cubicBezTo>
                    <a:cubicBezTo>
                      <a:pt x="338" y="27"/>
                      <a:pt x="280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35"/>
              <p:cNvSpPr/>
              <p:nvPr/>
            </p:nvSpPr>
            <p:spPr>
              <a:xfrm>
                <a:off x="211447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35"/>
              <p:cNvSpPr/>
              <p:nvPr/>
            </p:nvSpPr>
            <p:spPr>
              <a:xfrm>
                <a:off x="2078900" y="4434675"/>
                <a:ext cx="9900" cy="342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13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" y="79"/>
                      <a:pt x="109" y="137"/>
                      <a:pt x="201" y="137"/>
                    </a:cubicBezTo>
                    <a:cubicBezTo>
                      <a:pt x="287" y="137"/>
                      <a:pt x="358" y="86"/>
                      <a:pt x="395" y="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35"/>
              <p:cNvSpPr/>
              <p:nvPr/>
            </p:nvSpPr>
            <p:spPr>
              <a:xfrm>
                <a:off x="20784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35"/>
              <p:cNvSpPr/>
              <p:nvPr/>
            </p:nvSpPr>
            <p:spPr>
              <a:xfrm>
                <a:off x="20965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35"/>
              <p:cNvSpPr/>
              <p:nvPr/>
            </p:nvSpPr>
            <p:spPr>
              <a:xfrm>
                <a:off x="20784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35"/>
              <p:cNvSpPr/>
              <p:nvPr/>
            </p:nvSpPr>
            <p:spPr>
              <a:xfrm>
                <a:off x="20965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35"/>
              <p:cNvSpPr/>
              <p:nvPr/>
            </p:nvSpPr>
            <p:spPr>
              <a:xfrm>
                <a:off x="20965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35"/>
              <p:cNvSpPr/>
              <p:nvPr/>
            </p:nvSpPr>
            <p:spPr>
              <a:xfrm>
                <a:off x="20784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35"/>
              <p:cNvSpPr/>
              <p:nvPr/>
            </p:nvSpPr>
            <p:spPr>
              <a:xfrm>
                <a:off x="20784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35"/>
              <p:cNvSpPr/>
              <p:nvPr/>
            </p:nvSpPr>
            <p:spPr>
              <a:xfrm>
                <a:off x="20965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35"/>
              <p:cNvSpPr/>
              <p:nvPr/>
            </p:nvSpPr>
            <p:spPr>
              <a:xfrm>
                <a:off x="20784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35"/>
              <p:cNvSpPr/>
              <p:nvPr/>
            </p:nvSpPr>
            <p:spPr>
              <a:xfrm>
                <a:off x="20965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35"/>
              <p:cNvSpPr/>
              <p:nvPr/>
            </p:nvSpPr>
            <p:spPr>
              <a:xfrm>
                <a:off x="209652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35"/>
              <p:cNvSpPr/>
              <p:nvPr/>
            </p:nvSpPr>
            <p:spPr>
              <a:xfrm>
                <a:off x="2078475" y="46435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0"/>
                      <a:pt x="218" y="430"/>
                    </a:cubicBezTo>
                    <a:cubicBezTo>
                      <a:pt x="337" y="430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35"/>
              <p:cNvSpPr/>
              <p:nvPr/>
            </p:nvSpPr>
            <p:spPr>
              <a:xfrm>
                <a:off x="2078475" y="46795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35"/>
              <p:cNvSpPr/>
              <p:nvPr/>
            </p:nvSpPr>
            <p:spPr>
              <a:xfrm>
                <a:off x="2096525" y="46614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35"/>
              <p:cNvSpPr/>
              <p:nvPr/>
            </p:nvSpPr>
            <p:spPr>
              <a:xfrm>
                <a:off x="2096525" y="46975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35"/>
              <p:cNvSpPr/>
              <p:nvPr/>
            </p:nvSpPr>
            <p:spPr>
              <a:xfrm>
                <a:off x="2078475" y="4715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35"/>
              <p:cNvSpPr/>
              <p:nvPr/>
            </p:nvSpPr>
            <p:spPr>
              <a:xfrm>
                <a:off x="2078475" y="47516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35"/>
              <p:cNvSpPr/>
              <p:nvPr/>
            </p:nvSpPr>
            <p:spPr>
              <a:xfrm>
                <a:off x="2096525" y="47335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35"/>
              <p:cNvSpPr/>
              <p:nvPr/>
            </p:nvSpPr>
            <p:spPr>
              <a:xfrm>
                <a:off x="2096525" y="4769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35"/>
              <p:cNvSpPr/>
              <p:nvPr/>
            </p:nvSpPr>
            <p:spPr>
              <a:xfrm>
                <a:off x="2078475" y="47876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35"/>
              <p:cNvSpPr/>
              <p:nvPr/>
            </p:nvSpPr>
            <p:spPr>
              <a:xfrm>
                <a:off x="2096525" y="48055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35"/>
              <p:cNvSpPr/>
              <p:nvPr/>
            </p:nvSpPr>
            <p:spPr>
              <a:xfrm>
                <a:off x="2078475" y="48236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35"/>
              <p:cNvSpPr/>
              <p:nvPr/>
            </p:nvSpPr>
            <p:spPr>
              <a:xfrm>
                <a:off x="2096525" y="48417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35"/>
              <p:cNvSpPr/>
              <p:nvPr/>
            </p:nvSpPr>
            <p:spPr>
              <a:xfrm>
                <a:off x="2078475" y="48596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35"/>
              <p:cNvSpPr/>
              <p:nvPr/>
            </p:nvSpPr>
            <p:spPr>
              <a:xfrm>
                <a:off x="2096525" y="48777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35"/>
              <p:cNvSpPr/>
              <p:nvPr/>
            </p:nvSpPr>
            <p:spPr>
              <a:xfrm>
                <a:off x="2078475" y="48957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35"/>
              <p:cNvSpPr/>
              <p:nvPr/>
            </p:nvSpPr>
            <p:spPr>
              <a:xfrm>
                <a:off x="2096525" y="4913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35"/>
              <p:cNvSpPr/>
              <p:nvPr/>
            </p:nvSpPr>
            <p:spPr>
              <a:xfrm>
                <a:off x="2078475" y="49317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35"/>
              <p:cNvSpPr/>
              <p:nvPr/>
            </p:nvSpPr>
            <p:spPr>
              <a:xfrm>
                <a:off x="2096525" y="49497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35"/>
              <p:cNvSpPr/>
              <p:nvPr/>
            </p:nvSpPr>
            <p:spPr>
              <a:xfrm>
                <a:off x="2078475" y="4967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35"/>
              <p:cNvSpPr/>
              <p:nvPr/>
            </p:nvSpPr>
            <p:spPr>
              <a:xfrm>
                <a:off x="2096525" y="49858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35"/>
              <p:cNvSpPr/>
              <p:nvPr/>
            </p:nvSpPr>
            <p:spPr>
              <a:xfrm>
                <a:off x="2078475" y="50037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35"/>
              <p:cNvSpPr/>
              <p:nvPr/>
            </p:nvSpPr>
            <p:spPr>
              <a:xfrm>
                <a:off x="2080950" y="5039875"/>
                <a:ext cx="3500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40" h="39" extrusionOk="0">
                    <a:moveTo>
                      <a:pt x="119" y="1"/>
                    </a:moveTo>
                    <a:cubicBezTo>
                      <a:pt x="75" y="1"/>
                      <a:pt x="34" y="15"/>
                      <a:pt x="0" y="38"/>
                    </a:cubicBezTo>
                    <a:cubicBezTo>
                      <a:pt x="48" y="28"/>
                      <a:pt x="92" y="15"/>
                      <a:pt x="139" y="4"/>
                    </a:cubicBezTo>
                    <a:cubicBezTo>
                      <a:pt x="133" y="1"/>
                      <a:pt x="126" y="1"/>
                      <a:pt x="1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35"/>
              <p:cNvSpPr/>
              <p:nvPr/>
            </p:nvSpPr>
            <p:spPr>
              <a:xfrm>
                <a:off x="2096525" y="50218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228" y="433"/>
                      <a:pt x="242" y="426"/>
                      <a:pt x="252" y="426"/>
                    </a:cubicBezTo>
                    <a:cubicBezTo>
                      <a:pt x="297" y="399"/>
                      <a:pt x="341" y="375"/>
                      <a:pt x="382" y="348"/>
                    </a:cubicBezTo>
                    <a:cubicBezTo>
                      <a:pt x="412" y="311"/>
                      <a:pt x="433" y="266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35"/>
              <p:cNvSpPr/>
              <p:nvPr/>
            </p:nvSpPr>
            <p:spPr>
              <a:xfrm>
                <a:off x="2042625" y="4433550"/>
                <a:ext cx="10400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182" extrusionOk="0">
                    <a:moveTo>
                      <a:pt x="0" y="1"/>
                    </a:moveTo>
                    <a:cubicBezTo>
                      <a:pt x="21" y="103"/>
                      <a:pt x="102" y="182"/>
                      <a:pt x="211" y="182"/>
                    </a:cubicBezTo>
                    <a:cubicBezTo>
                      <a:pt x="313" y="182"/>
                      <a:pt x="395" y="110"/>
                      <a:pt x="416" y="1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35"/>
              <p:cNvSpPr/>
              <p:nvPr/>
            </p:nvSpPr>
            <p:spPr>
              <a:xfrm>
                <a:off x="20424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35"/>
              <p:cNvSpPr/>
              <p:nvPr/>
            </p:nvSpPr>
            <p:spPr>
              <a:xfrm>
                <a:off x="20605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35"/>
              <p:cNvSpPr/>
              <p:nvPr/>
            </p:nvSpPr>
            <p:spPr>
              <a:xfrm>
                <a:off x="20424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35"/>
              <p:cNvSpPr/>
              <p:nvPr/>
            </p:nvSpPr>
            <p:spPr>
              <a:xfrm>
                <a:off x="20605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35"/>
              <p:cNvSpPr/>
              <p:nvPr/>
            </p:nvSpPr>
            <p:spPr>
              <a:xfrm>
                <a:off x="20424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35"/>
              <p:cNvSpPr/>
              <p:nvPr/>
            </p:nvSpPr>
            <p:spPr>
              <a:xfrm>
                <a:off x="20605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35"/>
              <p:cNvSpPr/>
              <p:nvPr/>
            </p:nvSpPr>
            <p:spPr>
              <a:xfrm>
                <a:off x="20605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35"/>
              <p:cNvSpPr/>
              <p:nvPr/>
            </p:nvSpPr>
            <p:spPr>
              <a:xfrm>
                <a:off x="2024725" y="4589425"/>
                <a:ext cx="105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434" extrusionOk="0">
                    <a:moveTo>
                      <a:pt x="205" y="0"/>
                    </a:moveTo>
                    <a:cubicBezTo>
                      <a:pt x="106" y="0"/>
                      <a:pt x="28" y="69"/>
                      <a:pt x="1" y="157"/>
                    </a:cubicBezTo>
                    <a:lnTo>
                      <a:pt x="1" y="215"/>
                    </a:lnTo>
                    <a:cubicBezTo>
                      <a:pt x="1" y="239"/>
                      <a:pt x="1" y="259"/>
                      <a:pt x="4" y="280"/>
                    </a:cubicBezTo>
                    <a:cubicBezTo>
                      <a:pt x="31" y="368"/>
                      <a:pt x="110" y="434"/>
                      <a:pt x="205" y="434"/>
                    </a:cubicBezTo>
                    <a:cubicBezTo>
                      <a:pt x="324" y="434"/>
                      <a:pt x="423" y="335"/>
                      <a:pt x="423" y="215"/>
                    </a:cubicBezTo>
                    <a:cubicBezTo>
                      <a:pt x="423" y="96"/>
                      <a:pt x="324" y="0"/>
                      <a:pt x="2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35"/>
              <p:cNvSpPr/>
              <p:nvPr/>
            </p:nvSpPr>
            <p:spPr>
              <a:xfrm>
                <a:off x="20424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35"/>
              <p:cNvSpPr/>
              <p:nvPr/>
            </p:nvSpPr>
            <p:spPr>
              <a:xfrm>
                <a:off x="20424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35"/>
              <p:cNvSpPr/>
              <p:nvPr/>
            </p:nvSpPr>
            <p:spPr>
              <a:xfrm>
                <a:off x="20605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35"/>
              <p:cNvSpPr/>
              <p:nvPr/>
            </p:nvSpPr>
            <p:spPr>
              <a:xfrm>
                <a:off x="2025050" y="4625450"/>
                <a:ext cx="102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10" h="434" extrusionOk="0">
                    <a:moveTo>
                      <a:pt x="192" y="1"/>
                    </a:moveTo>
                    <a:cubicBezTo>
                      <a:pt x="106" y="1"/>
                      <a:pt x="35" y="51"/>
                      <a:pt x="1" y="123"/>
                    </a:cubicBezTo>
                    <a:lnTo>
                      <a:pt x="1" y="215"/>
                    </a:lnTo>
                    <a:lnTo>
                      <a:pt x="1" y="314"/>
                    </a:lnTo>
                    <a:cubicBezTo>
                      <a:pt x="39" y="382"/>
                      <a:pt x="110" y="433"/>
                      <a:pt x="192" y="433"/>
                    </a:cubicBezTo>
                    <a:cubicBezTo>
                      <a:pt x="311" y="433"/>
                      <a:pt x="410" y="338"/>
                      <a:pt x="410" y="215"/>
                    </a:cubicBezTo>
                    <a:cubicBezTo>
                      <a:pt x="410" y="96"/>
                      <a:pt x="311" y="1"/>
                      <a:pt x="1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35"/>
              <p:cNvSpPr/>
              <p:nvPr/>
            </p:nvSpPr>
            <p:spPr>
              <a:xfrm>
                <a:off x="204242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35"/>
              <p:cNvSpPr/>
              <p:nvPr/>
            </p:nvSpPr>
            <p:spPr>
              <a:xfrm>
                <a:off x="20605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35"/>
              <p:cNvSpPr/>
              <p:nvPr/>
            </p:nvSpPr>
            <p:spPr>
              <a:xfrm>
                <a:off x="2025325" y="4661475"/>
                <a:ext cx="99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434" extrusionOk="0">
                    <a:moveTo>
                      <a:pt x="181" y="0"/>
                    </a:moveTo>
                    <a:cubicBezTo>
                      <a:pt x="106" y="0"/>
                      <a:pt x="41" y="45"/>
                      <a:pt x="1" y="102"/>
                    </a:cubicBezTo>
                    <a:cubicBezTo>
                      <a:pt x="1" y="140"/>
                      <a:pt x="4" y="181"/>
                      <a:pt x="4" y="219"/>
                    </a:cubicBezTo>
                    <a:lnTo>
                      <a:pt x="4" y="331"/>
                    </a:lnTo>
                    <a:cubicBezTo>
                      <a:pt x="41" y="393"/>
                      <a:pt x="106" y="434"/>
                      <a:pt x="181" y="434"/>
                    </a:cubicBezTo>
                    <a:cubicBezTo>
                      <a:pt x="300" y="434"/>
                      <a:pt x="399" y="338"/>
                      <a:pt x="399" y="219"/>
                    </a:cubicBezTo>
                    <a:cubicBezTo>
                      <a:pt x="399" y="96"/>
                      <a:pt x="300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35"/>
              <p:cNvSpPr/>
              <p:nvPr/>
            </p:nvSpPr>
            <p:spPr>
              <a:xfrm>
                <a:off x="206050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35"/>
              <p:cNvSpPr/>
              <p:nvPr/>
            </p:nvSpPr>
            <p:spPr>
              <a:xfrm>
                <a:off x="2025650" y="4697500"/>
                <a:ext cx="96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34" extrusionOk="0">
                    <a:moveTo>
                      <a:pt x="168" y="1"/>
                    </a:moveTo>
                    <a:cubicBezTo>
                      <a:pt x="100" y="1"/>
                      <a:pt x="42" y="35"/>
                      <a:pt x="1" y="86"/>
                    </a:cubicBezTo>
                    <a:lnTo>
                      <a:pt x="1" y="219"/>
                    </a:lnTo>
                    <a:cubicBezTo>
                      <a:pt x="1" y="263"/>
                      <a:pt x="5" y="307"/>
                      <a:pt x="5" y="351"/>
                    </a:cubicBezTo>
                    <a:cubicBezTo>
                      <a:pt x="42" y="399"/>
                      <a:pt x="100" y="433"/>
                      <a:pt x="168" y="433"/>
                    </a:cubicBezTo>
                    <a:cubicBezTo>
                      <a:pt x="287" y="433"/>
                      <a:pt x="386" y="338"/>
                      <a:pt x="386" y="219"/>
                    </a:cubicBezTo>
                    <a:cubicBezTo>
                      <a:pt x="386" y="100"/>
                      <a:pt x="287" y="1"/>
                      <a:pt x="1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35"/>
              <p:cNvSpPr/>
              <p:nvPr/>
            </p:nvSpPr>
            <p:spPr>
              <a:xfrm>
                <a:off x="204242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35"/>
              <p:cNvSpPr/>
              <p:nvPr/>
            </p:nvSpPr>
            <p:spPr>
              <a:xfrm>
                <a:off x="206050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35"/>
              <p:cNvSpPr/>
              <p:nvPr/>
            </p:nvSpPr>
            <p:spPr>
              <a:xfrm>
                <a:off x="2026000" y="4733525"/>
                <a:ext cx="9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34" extrusionOk="0">
                    <a:moveTo>
                      <a:pt x="154" y="0"/>
                    </a:moveTo>
                    <a:cubicBezTo>
                      <a:pt x="93" y="0"/>
                      <a:pt x="38" y="28"/>
                      <a:pt x="1" y="69"/>
                    </a:cubicBezTo>
                    <a:lnTo>
                      <a:pt x="1" y="219"/>
                    </a:lnTo>
                    <a:lnTo>
                      <a:pt x="1" y="372"/>
                    </a:lnTo>
                    <a:cubicBezTo>
                      <a:pt x="41" y="409"/>
                      <a:pt x="96" y="434"/>
                      <a:pt x="154" y="434"/>
                    </a:cubicBezTo>
                    <a:cubicBezTo>
                      <a:pt x="273" y="434"/>
                      <a:pt x="372" y="338"/>
                      <a:pt x="372" y="219"/>
                    </a:cubicBezTo>
                    <a:cubicBezTo>
                      <a:pt x="372" y="99"/>
                      <a:pt x="273" y="0"/>
                      <a:pt x="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35"/>
              <p:cNvSpPr/>
              <p:nvPr/>
            </p:nvSpPr>
            <p:spPr>
              <a:xfrm>
                <a:off x="204242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35"/>
              <p:cNvSpPr/>
              <p:nvPr/>
            </p:nvSpPr>
            <p:spPr>
              <a:xfrm>
                <a:off x="204242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35"/>
              <p:cNvSpPr/>
              <p:nvPr/>
            </p:nvSpPr>
            <p:spPr>
              <a:xfrm>
                <a:off x="2026275" y="4769550"/>
                <a:ext cx="90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434" extrusionOk="0">
                    <a:moveTo>
                      <a:pt x="143" y="1"/>
                    </a:moveTo>
                    <a:cubicBezTo>
                      <a:pt x="88" y="1"/>
                      <a:pt x="37" y="25"/>
                      <a:pt x="0" y="59"/>
                    </a:cubicBezTo>
                    <a:cubicBezTo>
                      <a:pt x="0" y="113"/>
                      <a:pt x="0" y="164"/>
                      <a:pt x="3" y="219"/>
                    </a:cubicBezTo>
                    <a:lnTo>
                      <a:pt x="3" y="379"/>
                    </a:lnTo>
                    <a:cubicBezTo>
                      <a:pt x="41" y="413"/>
                      <a:pt x="88" y="433"/>
                      <a:pt x="143" y="433"/>
                    </a:cubicBezTo>
                    <a:cubicBezTo>
                      <a:pt x="262" y="433"/>
                      <a:pt x="361" y="338"/>
                      <a:pt x="361" y="219"/>
                    </a:cubicBezTo>
                    <a:cubicBezTo>
                      <a:pt x="361" y="100"/>
                      <a:pt x="262" y="1"/>
                      <a:pt x="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35"/>
              <p:cNvSpPr/>
              <p:nvPr/>
            </p:nvSpPr>
            <p:spPr>
              <a:xfrm>
                <a:off x="2060500" y="47335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35"/>
              <p:cNvSpPr/>
              <p:nvPr/>
            </p:nvSpPr>
            <p:spPr>
              <a:xfrm>
                <a:off x="204242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35"/>
              <p:cNvSpPr/>
              <p:nvPr/>
            </p:nvSpPr>
            <p:spPr>
              <a:xfrm>
                <a:off x="2060500" y="4769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35"/>
              <p:cNvSpPr/>
              <p:nvPr/>
            </p:nvSpPr>
            <p:spPr>
              <a:xfrm>
                <a:off x="2026600" y="4805575"/>
                <a:ext cx="87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8" h="434" extrusionOk="0">
                    <a:moveTo>
                      <a:pt x="130" y="0"/>
                    </a:moveTo>
                    <a:cubicBezTo>
                      <a:pt x="79" y="0"/>
                      <a:pt x="38" y="21"/>
                      <a:pt x="0" y="52"/>
                    </a:cubicBezTo>
                    <a:lnTo>
                      <a:pt x="0" y="219"/>
                    </a:lnTo>
                    <a:cubicBezTo>
                      <a:pt x="0" y="277"/>
                      <a:pt x="4" y="332"/>
                      <a:pt x="4" y="389"/>
                    </a:cubicBezTo>
                    <a:cubicBezTo>
                      <a:pt x="38" y="417"/>
                      <a:pt x="82" y="434"/>
                      <a:pt x="130" y="434"/>
                    </a:cubicBezTo>
                    <a:cubicBezTo>
                      <a:pt x="249" y="434"/>
                      <a:pt x="348" y="338"/>
                      <a:pt x="348" y="219"/>
                    </a:cubicBezTo>
                    <a:cubicBezTo>
                      <a:pt x="348" y="99"/>
                      <a:pt x="249" y="0"/>
                      <a:pt x="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35"/>
              <p:cNvSpPr/>
              <p:nvPr/>
            </p:nvSpPr>
            <p:spPr>
              <a:xfrm>
                <a:off x="2060500" y="48055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35"/>
              <p:cNvSpPr/>
              <p:nvPr/>
            </p:nvSpPr>
            <p:spPr>
              <a:xfrm>
                <a:off x="2026850" y="4841700"/>
                <a:ext cx="84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430" extrusionOk="0">
                    <a:moveTo>
                      <a:pt x="120" y="0"/>
                    </a:moveTo>
                    <a:cubicBezTo>
                      <a:pt x="75" y="0"/>
                      <a:pt x="38" y="14"/>
                      <a:pt x="1" y="38"/>
                    </a:cubicBezTo>
                    <a:cubicBezTo>
                      <a:pt x="4" y="96"/>
                      <a:pt x="4" y="157"/>
                      <a:pt x="4" y="215"/>
                    </a:cubicBezTo>
                    <a:lnTo>
                      <a:pt x="4" y="392"/>
                    </a:lnTo>
                    <a:cubicBezTo>
                      <a:pt x="38" y="415"/>
                      <a:pt x="75" y="429"/>
                      <a:pt x="120" y="429"/>
                    </a:cubicBezTo>
                    <a:cubicBezTo>
                      <a:pt x="239" y="429"/>
                      <a:pt x="338" y="334"/>
                      <a:pt x="338" y="215"/>
                    </a:cubicBezTo>
                    <a:cubicBezTo>
                      <a:pt x="338" y="96"/>
                      <a:pt x="239" y="0"/>
                      <a:pt x="1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35"/>
              <p:cNvSpPr/>
              <p:nvPr/>
            </p:nvSpPr>
            <p:spPr>
              <a:xfrm>
                <a:off x="204242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35"/>
              <p:cNvSpPr/>
              <p:nvPr/>
            </p:nvSpPr>
            <p:spPr>
              <a:xfrm>
                <a:off x="2027175" y="4877725"/>
                <a:ext cx="81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25" h="434" extrusionOk="0">
                    <a:moveTo>
                      <a:pt x="107" y="1"/>
                    </a:moveTo>
                    <a:cubicBezTo>
                      <a:pt x="70" y="1"/>
                      <a:pt x="32" y="14"/>
                      <a:pt x="1" y="31"/>
                    </a:cubicBezTo>
                    <a:cubicBezTo>
                      <a:pt x="1" y="92"/>
                      <a:pt x="1" y="153"/>
                      <a:pt x="5" y="215"/>
                    </a:cubicBezTo>
                    <a:lnTo>
                      <a:pt x="5" y="402"/>
                    </a:lnTo>
                    <a:cubicBezTo>
                      <a:pt x="35" y="419"/>
                      <a:pt x="70" y="433"/>
                      <a:pt x="107" y="433"/>
                    </a:cubicBezTo>
                    <a:cubicBezTo>
                      <a:pt x="226" y="433"/>
                      <a:pt x="325" y="334"/>
                      <a:pt x="325" y="215"/>
                    </a:cubicBezTo>
                    <a:cubicBezTo>
                      <a:pt x="325" y="95"/>
                      <a:pt x="226" y="1"/>
                      <a:pt x="1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35"/>
              <p:cNvSpPr/>
              <p:nvPr/>
            </p:nvSpPr>
            <p:spPr>
              <a:xfrm>
                <a:off x="204242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35"/>
              <p:cNvSpPr/>
              <p:nvPr/>
            </p:nvSpPr>
            <p:spPr>
              <a:xfrm>
                <a:off x="206050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35"/>
              <p:cNvSpPr/>
              <p:nvPr/>
            </p:nvSpPr>
            <p:spPr>
              <a:xfrm>
                <a:off x="206050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35"/>
              <p:cNvSpPr/>
              <p:nvPr/>
            </p:nvSpPr>
            <p:spPr>
              <a:xfrm>
                <a:off x="2027525" y="4913750"/>
                <a:ext cx="77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433" extrusionOk="0">
                    <a:moveTo>
                      <a:pt x="93" y="0"/>
                    </a:moveTo>
                    <a:cubicBezTo>
                      <a:pt x="59" y="0"/>
                      <a:pt x="28" y="7"/>
                      <a:pt x="1" y="24"/>
                    </a:cubicBezTo>
                    <a:lnTo>
                      <a:pt x="1" y="215"/>
                    </a:lnTo>
                    <a:cubicBezTo>
                      <a:pt x="1" y="280"/>
                      <a:pt x="4" y="344"/>
                      <a:pt x="4" y="409"/>
                    </a:cubicBezTo>
                    <a:cubicBezTo>
                      <a:pt x="32" y="423"/>
                      <a:pt x="62" y="433"/>
                      <a:pt x="93" y="433"/>
                    </a:cubicBezTo>
                    <a:cubicBezTo>
                      <a:pt x="212" y="433"/>
                      <a:pt x="311" y="334"/>
                      <a:pt x="311" y="215"/>
                    </a:cubicBezTo>
                    <a:cubicBezTo>
                      <a:pt x="311" y="96"/>
                      <a:pt x="212" y="0"/>
                      <a:pt x="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35"/>
              <p:cNvSpPr/>
              <p:nvPr/>
            </p:nvSpPr>
            <p:spPr>
              <a:xfrm>
                <a:off x="204242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35"/>
              <p:cNvSpPr/>
              <p:nvPr/>
            </p:nvSpPr>
            <p:spPr>
              <a:xfrm>
                <a:off x="2027800" y="4949775"/>
                <a:ext cx="75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00" h="434" extrusionOk="0">
                    <a:moveTo>
                      <a:pt x="82" y="1"/>
                    </a:moveTo>
                    <a:cubicBezTo>
                      <a:pt x="54" y="1"/>
                      <a:pt x="27" y="7"/>
                      <a:pt x="0" y="17"/>
                    </a:cubicBezTo>
                    <a:cubicBezTo>
                      <a:pt x="4" y="82"/>
                      <a:pt x="4" y="150"/>
                      <a:pt x="4" y="215"/>
                    </a:cubicBezTo>
                    <a:lnTo>
                      <a:pt x="4" y="416"/>
                    </a:lnTo>
                    <a:cubicBezTo>
                      <a:pt x="31" y="426"/>
                      <a:pt x="54" y="433"/>
                      <a:pt x="82" y="433"/>
                    </a:cubicBezTo>
                    <a:cubicBezTo>
                      <a:pt x="201" y="433"/>
                      <a:pt x="300" y="334"/>
                      <a:pt x="300" y="215"/>
                    </a:cubicBezTo>
                    <a:cubicBezTo>
                      <a:pt x="300" y="95"/>
                      <a:pt x="201" y="1"/>
                      <a:pt x="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35"/>
              <p:cNvSpPr/>
              <p:nvPr/>
            </p:nvSpPr>
            <p:spPr>
              <a:xfrm>
                <a:off x="204242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35"/>
              <p:cNvSpPr/>
              <p:nvPr/>
            </p:nvSpPr>
            <p:spPr>
              <a:xfrm>
                <a:off x="206050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35"/>
              <p:cNvSpPr/>
              <p:nvPr/>
            </p:nvSpPr>
            <p:spPr>
              <a:xfrm>
                <a:off x="2028125" y="4985800"/>
                <a:ext cx="71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433" extrusionOk="0">
                    <a:moveTo>
                      <a:pt x="69" y="0"/>
                    </a:moveTo>
                    <a:cubicBezTo>
                      <a:pt x="45" y="0"/>
                      <a:pt x="21" y="7"/>
                      <a:pt x="1" y="14"/>
                    </a:cubicBezTo>
                    <a:cubicBezTo>
                      <a:pt x="1" y="82"/>
                      <a:pt x="1" y="150"/>
                      <a:pt x="4" y="215"/>
                    </a:cubicBezTo>
                    <a:lnTo>
                      <a:pt x="4" y="420"/>
                    </a:lnTo>
                    <a:cubicBezTo>
                      <a:pt x="24" y="426"/>
                      <a:pt x="45" y="433"/>
                      <a:pt x="69" y="433"/>
                    </a:cubicBezTo>
                    <a:cubicBezTo>
                      <a:pt x="188" y="433"/>
                      <a:pt x="287" y="334"/>
                      <a:pt x="287" y="215"/>
                    </a:cubicBezTo>
                    <a:cubicBezTo>
                      <a:pt x="287" y="96"/>
                      <a:pt x="188" y="0"/>
                      <a:pt x="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35"/>
              <p:cNvSpPr/>
              <p:nvPr/>
            </p:nvSpPr>
            <p:spPr>
              <a:xfrm>
                <a:off x="206050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35"/>
              <p:cNvSpPr/>
              <p:nvPr/>
            </p:nvSpPr>
            <p:spPr>
              <a:xfrm>
                <a:off x="204242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35"/>
              <p:cNvSpPr/>
              <p:nvPr/>
            </p:nvSpPr>
            <p:spPr>
              <a:xfrm>
                <a:off x="2028475" y="5021825"/>
                <a:ext cx="6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4" extrusionOk="0">
                    <a:moveTo>
                      <a:pt x="55" y="1"/>
                    </a:moveTo>
                    <a:cubicBezTo>
                      <a:pt x="35" y="1"/>
                      <a:pt x="18" y="7"/>
                      <a:pt x="0" y="11"/>
                    </a:cubicBezTo>
                    <a:lnTo>
                      <a:pt x="0" y="215"/>
                    </a:lnTo>
                    <a:cubicBezTo>
                      <a:pt x="0" y="287"/>
                      <a:pt x="4" y="355"/>
                      <a:pt x="4" y="423"/>
                    </a:cubicBezTo>
                    <a:cubicBezTo>
                      <a:pt x="21" y="426"/>
                      <a:pt x="38" y="433"/>
                      <a:pt x="55" y="433"/>
                    </a:cubicBezTo>
                    <a:cubicBezTo>
                      <a:pt x="174" y="433"/>
                      <a:pt x="273" y="334"/>
                      <a:pt x="273" y="215"/>
                    </a:cubicBezTo>
                    <a:cubicBezTo>
                      <a:pt x="273" y="96"/>
                      <a:pt x="174" y="1"/>
                      <a:pt x="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35"/>
              <p:cNvSpPr/>
              <p:nvPr/>
            </p:nvSpPr>
            <p:spPr>
              <a:xfrm>
                <a:off x="204242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35"/>
              <p:cNvSpPr/>
              <p:nvPr/>
            </p:nvSpPr>
            <p:spPr>
              <a:xfrm>
                <a:off x="2060500" y="49858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35"/>
              <p:cNvSpPr/>
              <p:nvPr/>
            </p:nvSpPr>
            <p:spPr>
              <a:xfrm>
                <a:off x="2045675" y="5039875"/>
                <a:ext cx="6250" cy="19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76" extrusionOk="0">
                    <a:moveTo>
                      <a:pt x="89" y="1"/>
                    </a:moveTo>
                    <a:cubicBezTo>
                      <a:pt x="55" y="1"/>
                      <a:pt x="28" y="7"/>
                      <a:pt x="1" y="18"/>
                    </a:cubicBezTo>
                    <a:cubicBezTo>
                      <a:pt x="83" y="42"/>
                      <a:pt x="164" y="62"/>
                      <a:pt x="249" y="76"/>
                    </a:cubicBezTo>
                    <a:cubicBezTo>
                      <a:pt x="212" y="28"/>
                      <a:pt x="154" y="1"/>
                      <a:pt x="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35"/>
              <p:cNvSpPr/>
              <p:nvPr/>
            </p:nvSpPr>
            <p:spPr>
              <a:xfrm>
                <a:off x="2060500" y="50218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35"/>
              <p:cNvSpPr/>
              <p:nvPr/>
            </p:nvSpPr>
            <p:spPr>
              <a:xfrm>
                <a:off x="20244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35"/>
              <p:cNvSpPr/>
              <p:nvPr/>
            </p:nvSpPr>
            <p:spPr>
              <a:xfrm>
                <a:off x="20244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35"/>
              <p:cNvSpPr/>
              <p:nvPr/>
            </p:nvSpPr>
            <p:spPr>
              <a:xfrm>
                <a:off x="20244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35"/>
              <p:cNvSpPr/>
              <p:nvPr/>
            </p:nvSpPr>
            <p:spPr>
              <a:xfrm>
                <a:off x="20244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62" name="Google Shape;1762;p35"/>
          <p:cNvSpPr/>
          <p:nvPr/>
        </p:nvSpPr>
        <p:spPr>
          <a:xfrm rot="-4421961">
            <a:off x="2756334" y="1581448"/>
            <a:ext cx="5541644" cy="273578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3" name="Google Shape;1763;p35"/>
          <p:cNvGrpSpPr/>
          <p:nvPr/>
        </p:nvGrpSpPr>
        <p:grpSpPr>
          <a:xfrm>
            <a:off x="6539446" y="-344139"/>
            <a:ext cx="2878067" cy="5824284"/>
            <a:chOff x="5883539" y="-344156"/>
            <a:chExt cx="3534407" cy="5824284"/>
          </a:xfrm>
        </p:grpSpPr>
        <p:sp>
          <p:nvSpPr>
            <p:cNvPr id="1764" name="Google Shape;1764;p35"/>
            <p:cNvSpPr/>
            <p:nvPr/>
          </p:nvSpPr>
          <p:spPr>
            <a:xfrm rot="5400000">
              <a:off x="6900504" y="863896"/>
              <a:ext cx="3234092" cy="138320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5"/>
            <p:cNvSpPr/>
            <p:nvPr/>
          </p:nvSpPr>
          <p:spPr>
            <a:xfrm rot="5400000">
              <a:off x="4775506" y="1046483"/>
              <a:ext cx="5541677" cy="3325611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5"/>
            <p:cNvSpPr/>
            <p:nvPr/>
          </p:nvSpPr>
          <p:spPr>
            <a:xfrm rot="5400000">
              <a:off x="8150941" y="3716902"/>
              <a:ext cx="789976" cy="451130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5"/>
            <p:cNvSpPr/>
            <p:nvPr/>
          </p:nvSpPr>
          <p:spPr>
            <a:xfrm rot="5400000">
              <a:off x="8024895" y="1980397"/>
              <a:ext cx="1785149" cy="530118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5"/>
            <p:cNvSpPr/>
            <p:nvPr/>
          </p:nvSpPr>
          <p:spPr>
            <a:xfrm rot="5400000">
              <a:off x="7621400" y="2799386"/>
              <a:ext cx="2407783" cy="714476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69" name="Google Shape;1769;p35"/>
            <p:cNvGrpSpPr/>
            <p:nvPr/>
          </p:nvGrpSpPr>
          <p:grpSpPr>
            <a:xfrm flipH="1">
              <a:off x="6930507" y="-344156"/>
              <a:ext cx="2487438" cy="2254471"/>
              <a:chOff x="4895725" y="2485200"/>
              <a:chExt cx="464525" cy="744050"/>
            </a:xfrm>
          </p:grpSpPr>
          <p:sp>
            <p:nvSpPr>
              <p:cNvPr id="1770" name="Google Shape;1770;p35"/>
              <p:cNvSpPr/>
              <p:nvPr/>
            </p:nvSpPr>
            <p:spPr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35"/>
              <p:cNvSpPr/>
              <p:nvPr/>
            </p:nvSpPr>
            <p:spPr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35"/>
              <p:cNvSpPr/>
              <p:nvPr/>
            </p:nvSpPr>
            <p:spPr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35"/>
              <p:cNvSpPr/>
              <p:nvPr/>
            </p:nvSpPr>
            <p:spPr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35"/>
              <p:cNvSpPr/>
              <p:nvPr/>
            </p:nvSpPr>
            <p:spPr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35"/>
              <p:cNvSpPr/>
              <p:nvPr/>
            </p:nvSpPr>
            <p:spPr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35"/>
              <p:cNvSpPr/>
              <p:nvPr/>
            </p:nvSpPr>
            <p:spPr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35"/>
              <p:cNvSpPr/>
              <p:nvPr/>
            </p:nvSpPr>
            <p:spPr>
              <a:xfrm>
                <a:off x="4898700" y="2996200"/>
                <a:ext cx="220950" cy="222650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35"/>
              <p:cNvSpPr/>
              <p:nvPr/>
            </p:nvSpPr>
            <p:spPr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35"/>
              <p:cNvSpPr/>
              <p:nvPr/>
            </p:nvSpPr>
            <p:spPr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35"/>
              <p:cNvSpPr/>
              <p:nvPr/>
            </p:nvSpPr>
            <p:spPr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35"/>
              <p:cNvSpPr/>
              <p:nvPr/>
            </p:nvSpPr>
            <p:spPr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35"/>
              <p:cNvSpPr/>
              <p:nvPr/>
            </p:nvSpPr>
            <p:spPr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35"/>
              <p:cNvSpPr/>
              <p:nvPr/>
            </p:nvSpPr>
            <p:spPr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35"/>
              <p:cNvSpPr/>
              <p:nvPr/>
            </p:nvSpPr>
            <p:spPr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35"/>
              <p:cNvSpPr/>
              <p:nvPr/>
            </p:nvSpPr>
            <p:spPr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35"/>
              <p:cNvSpPr/>
              <p:nvPr/>
            </p:nvSpPr>
            <p:spPr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35"/>
              <p:cNvSpPr/>
              <p:nvPr/>
            </p:nvSpPr>
            <p:spPr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35"/>
              <p:cNvSpPr/>
              <p:nvPr/>
            </p:nvSpPr>
            <p:spPr>
              <a:xfrm>
                <a:off x="4899900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35"/>
              <p:cNvSpPr/>
              <p:nvPr/>
            </p:nvSpPr>
            <p:spPr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35"/>
              <p:cNvSpPr/>
              <p:nvPr/>
            </p:nvSpPr>
            <p:spPr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35"/>
              <p:cNvSpPr/>
              <p:nvPr/>
            </p:nvSpPr>
            <p:spPr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35"/>
              <p:cNvSpPr/>
              <p:nvPr/>
            </p:nvSpPr>
            <p:spPr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35"/>
              <p:cNvSpPr/>
              <p:nvPr/>
            </p:nvSpPr>
            <p:spPr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35"/>
              <p:cNvSpPr/>
              <p:nvPr/>
            </p:nvSpPr>
            <p:spPr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35"/>
              <p:cNvSpPr/>
              <p:nvPr/>
            </p:nvSpPr>
            <p:spPr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35"/>
              <p:cNvSpPr/>
              <p:nvPr/>
            </p:nvSpPr>
            <p:spPr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35"/>
              <p:cNvSpPr/>
              <p:nvPr/>
            </p:nvSpPr>
            <p:spPr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35"/>
              <p:cNvSpPr/>
              <p:nvPr/>
            </p:nvSpPr>
            <p:spPr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99" name="Google Shape;1799;p35"/>
          <p:cNvGrpSpPr/>
          <p:nvPr/>
        </p:nvGrpSpPr>
        <p:grpSpPr>
          <a:xfrm>
            <a:off x="4340703" y="4855367"/>
            <a:ext cx="2740195" cy="335138"/>
            <a:chOff x="3731103" y="4808559"/>
            <a:chExt cx="2740195" cy="335138"/>
          </a:xfrm>
        </p:grpSpPr>
        <p:sp>
          <p:nvSpPr>
            <p:cNvPr id="1800" name="Google Shape;1800;p35"/>
            <p:cNvSpPr/>
            <p:nvPr/>
          </p:nvSpPr>
          <p:spPr>
            <a:xfrm>
              <a:off x="4333158" y="4849734"/>
              <a:ext cx="1938475" cy="293962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3731103" y="4808559"/>
              <a:ext cx="2740195" cy="335138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4333158" y="4950520"/>
              <a:ext cx="1938475" cy="193176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9FB12C4-DD62-4ABC-B905-77282CC465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7446" y="1242495"/>
            <a:ext cx="2853035" cy="3514662"/>
          </a:xfrm>
          <a:custGeom>
            <a:avLst/>
            <a:gdLst>
              <a:gd name="connsiteX0" fmla="*/ 199294 w 3804047"/>
              <a:gd name="connsiteY0" fmla="*/ 0 h 4686216"/>
              <a:gd name="connsiteX1" fmla="*/ 3604753 w 3804047"/>
              <a:gd name="connsiteY1" fmla="*/ 0 h 4686216"/>
              <a:gd name="connsiteX2" fmla="*/ 3804047 w 3804047"/>
              <a:gd name="connsiteY2" fmla="*/ 199294 h 4686216"/>
              <a:gd name="connsiteX3" fmla="*/ 3804047 w 3804047"/>
              <a:gd name="connsiteY3" fmla="*/ 4486922 h 4686216"/>
              <a:gd name="connsiteX4" fmla="*/ 3604753 w 3804047"/>
              <a:gd name="connsiteY4" fmla="*/ 4686216 h 4686216"/>
              <a:gd name="connsiteX5" fmla="*/ 199294 w 3804047"/>
              <a:gd name="connsiteY5" fmla="*/ 4686216 h 4686216"/>
              <a:gd name="connsiteX6" fmla="*/ 0 w 3804047"/>
              <a:gd name="connsiteY6" fmla="*/ 4486922 h 4686216"/>
              <a:gd name="connsiteX7" fmla="*/ 0 w 3804047"/>
              <a:gd name="connsiteY7" fmla="*/ 199294 h 4686216"/>
              <a:gd name="connsiteX8" fmla="*/ 199294 w 3804047"/>
              <a:gd name="connsiteY8" fmla="*/ 0 h 46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4047" h="4686216">
                <a:moveTo>
                  <a:pt x="199294" y="0"/>
                </a:moveTo>
                <a:lnTo>
                  <a:pt x="3604753" y="0"/>
                </a:lnTo>
                <a:cubicBezTo>
                  <a:pt x="3714820" y="0"/>
                  <a:pt x="3804047" y="89227"/>
                  <a:pt x="3804047" y="199294"/>
                </a:cubicBezTo>
                <a:lnTo>
                  <a:pt x="3804047" y="4486922"/>
                </a:lnTo>
                <a:cubicBezTo>
                  <a:pt x="3804047" y="4596989"/>
                  <a:pt x="3714820" y="4686216"/>
                  <a:pt x="3604753" y="4686216"/>
                </a:cubicBezTo>
                <a:lnTo>
                  <a:pt x="199294" y="4686216"/>
                </a:lnTo>
                <a:cubicBezTo>
                  <a:pt x="89227" y="4686216"/>
                  <a:pt x="0" y="4596989"/>
                  <a:pt x="0" y="4486922"/>
                </a:cubicBezTo>
                <a:lnTo>
                  <a:pt x="0" y="199294"/>
                </a:lnTo>
                <a:cubicBezTo>
                  <a:pt x="0" y="89227"/>
                  <a:pt x="89227" y="0"/>
                  <a:pt x="1992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1708827"/>
            <a:ext cx="1612294" cy="3224585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7531707" y="0"/>
            <a:ext cx="1612293" cy="2425428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25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29"/>
          <p:cNvSpPr txBox="1">
            <a:spLocks noGrp="1"/>
          </p:cNvSpPr>
          <p:nvPr>
            <p:ph type="title"/>
          </p:nvPr>
        </p:nvSpPr>
        <p:spPr>
          <a:xfrm>
            <a:off x="914400" y="504464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2007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1A015-BE73-C202-5275-52B7F20EF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3B596F3-BEB3-FC3D-7D73-9D05D54C0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ADCAC0-58FE-0A4A-348A-5DC039635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1731DD-5992-EF53-FC0D-3D73318E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CBA718-9423-BA52-A8E6-DA3D07FFB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156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DDA274-5F1D-9A9F-95E6-B9B15CCDD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E18729-1C6F-27C5-9434-ED35D8B76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ABFE3-0D15-230D-1F24-DA4286BE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FE8D91-8520-19C9-7F85-F74950A3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02F965-84B0-D2B8-E34C-2E1E239EB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421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196F6-2A57-1C0F-2FE7-4DA2E2BC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D7DF92-BE5B-B459-40E3-A55A0A483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8EBC10-23A5-ED5E-D3BE-11F19752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B57881-DC77-428D-EB11-A638E417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39A207-6982-561B-AA01-53D39F821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136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F401E0-B07E-7A44-9A45-C337E8B0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9A27DC-48B3-8418-C832-A4FA70534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A1DD05-6EB6-E113-8326-06FE31ABD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B90041-8F31-5C60-E763-8674CD30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4A71C0-1D52-F24A-3833-4A1A3CA36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FB67AB-919A-D576-5076-421148B5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485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5C2571-74AA-E0BE-EE95-F0E8BD32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5FC0FE-3F4A-267F-FD05-D5890604A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300E79F-9CA7-9E2F-6CB6-81AA0C3B8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3A1A8A-A6F9-4C9C-2B53-4D7D3BBF6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0989DE-2453-9E51-6CEC-163406F5F1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6390432-A242-75DE-1FBF-1A3589FBA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ED5C0B4-1D73-5404-ABAC-6FE6C2E1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789E7CC-4E30-8680-FF3D-3AD265B3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55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186D77-17C8-36DE-4D57-DC9783B6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E1B15B6-F1CB-B2A2-471A-7F31E60EA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3B1F88E-4A18-8E25-9B29-96B49871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FA7CB4A-86A9-DB70-4424-4351ECEC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461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8E3B161-DDE4-67A6-F28A-502C36E2B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F37BE70-5722-778A-FEBD-35047C845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0E470D-0605-739F-98B1-25821DD1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1479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8E642-5705-318F-649E-04629D65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100E47-45F2-31D7-C35C-714DD1E85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C512C7-64E5-BB14-565D-C5290645C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E6A80D-BA3A-4249-1144-D0A24EAD0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A0C8FFE-0B28-9458-9FA2-82E41CAC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8555DD-4ADC-12EC-9A42-39010C7C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0550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588D2-A015-433C-B309-CB2B25DD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D6B5BF4-4EAE-79F1-1078-9D321C34E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B5A63CE-34AD-1C7B-07C4-B557B1BA0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6E2164-6D33-9D50-9D1F-BCDB682A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CAB629-9581-B642-D622-72F0B8264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F4E2A0-0CCC-9F9B-66DF-15926620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5759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D1DD1-DD08-177C-86AD-FAC3AD0D0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64008F-E0E8-C991-100B-996D8AC0C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314670-100C-D6F6-70F2-394DBFE97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477DF8-9519-83F8-357E-1B815ED42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EEEE1C-2593-503E-00C6-FCD8903EB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4593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E1DAA3F-8A60-FCE6-04BC-A525214B5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DF44BE-9F6A-33D6-E444-0F3E2EBF1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FF3FB9-0FAF-ADA5-B75E-1EECDFA7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708C73-D320-F9B6-EFF2-9213F196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EB321-5655-7002-475A-C918CC1C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133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DA1AF-6D67-2C61-8468-BC3E1B38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A8C60D-E9BD-3FF4-1495-265CF1256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E12C15-FFC4-E8DF-4A14-8001F286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9B7065-874C-246F-EE25-9A5F4725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1CBA9D-8E20-A0B6-51D3-D094526F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67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6D79F-7787-6D22-0FD4-4E6FA716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984CC8-6576-1275-8934-B5791C5CE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FD00A4-C6F5-5D23-38BB-13911531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DF9254-C9FB-23C2-C9F5-38694A080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49276E-5099-4699-92FA-648D65C6C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770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34CBA-6C5E-BAC0-06FC-2C85F155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BDE783-7217-F771-2F97-ECBB9B774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D2D795-5652-2706-55F1-94EDA7BF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A725F2-68FC-D70E-C1B5-02281163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CD0E86-3E94-A30A-8156-768136FA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1749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2654C-FA39-E410-AB28-6C8A8D0AA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805C34-4341-0083-A1E1-CFD150C53E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692550E-BE56-BD2F-0FB1-12D61B5E1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017EC0-AC1B-0D09-2BC0-667201BA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F3DFD3-B3B8-D0B7-6CC6-3A8BD0BD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659CEB-3017-EDF0-B8D5-97A39329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2535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9707B7-9B6E-53A4-5E71-60166F580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075DCB-6409-A36B-E1AF-18553DF75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CC1F55-05A4-9500-2E6D-531653BC8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B69FAE9-0943-CCC8-88FE-B7EE2ADB5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EE0FF43-2E77-8B27-3ADE-9431F0B80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2436A08-27BC-3425-F9F6-63153E95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C561423-369E-BCF2-4AE3-3CDDD09C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C424156-EDF3-DDEC-8D3D-D394091C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34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2E95A-EF9F-9EA4-8B4B-BACF4507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4AA8152-163F-EADA-89DD-0B5F89673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2C33A15-63EF-328F-C3D0-5F6D9CF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77D9DF-0EDC-697E-B2AC-07C780BFD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12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99AA2A9-6877-0DD9-7135-12DD70BD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3545849-0127-828A-7B66-F09B52F9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6C3A1E-472B-76BD-3DBD-8725E66E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6490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68A3F-BAF0-71EF-4020-09DD7A2F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A28A3-9BAB-3C3C-2E3D-D67AF6C5E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CBD665-B763-E9B6-0E5E-44C8E53AA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B7074F-5072-6BC9-520E-AA94ED18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E28D70-0227-0BD7-A43F-9D92C31B0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E736C18-8F26-91D2-34F2-D92C7406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929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18F9B-F097-F2F2-8BCA-21C0F494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743F3FD-3D1A-E954-7BC1-4BD6C7529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4CE475-0E29-26F2-761B-7D6803DDE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35A358-0BF4-EC08-1A02-EFF3DAE7A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11BF08-9CC5-C411-18A2-9AD258124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D2E843-2879-E5E4-FA54-86C2C976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0358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D64E2-60CD-80DF-6CC8-61F30572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C3C5E3A-5E68-54BA-BF3F-528372C50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1D59E4-2AE1-639D-45F1-E7366C3CD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A15649-921F-A4F0-D82E-3307652B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7759B5-E8ED-5B4C-BB15-5BD9A4BF7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056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209AF37-51CC-90A6-5367-1935BDDA97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13E6478-A0D5-9F7A-B591-C155E9D14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C32100-7993-58E8-915F-AFEC6E73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B23130-38AD-A97F-0210-23A45B69F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6C3419-D57A-66B6-D30E-FEF4475F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45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53" r:id="rId2"/>
    <p:sldLayoutId id="2147483655" r:id="rId3"/>
    <p:sldLayoutId id="2147483686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6" r:id="rId10"/>
    <p:sldLayoutId id="2147483671" r:id="rId11"/>
    <p:sldLayoutId id="2147483677" r:id="rId12"/>
    <p:sldLayoutId id="2147483681" r:id="rId13"/>
    <p:sldLayoutId id="2147483687" r:id="rId14"/>
    <p:sldLayoutId id="2147483700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78E73A-527D-3ED5-116B-8B3F0665E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3C6724-922B-8DC2-7E89-F9EF9BDE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EEA009-4C25-1DA7-15D3-028C82C78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A2BFFB-0AAD-3BD5-77AE-8DCAEE310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338E6B-5946-5D47-1BA5-07C6F63F9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39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670E10-27B0-3F7A-6E90-93A78DD6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E829D9-6350-8AC0-A365-64C0CFF09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BA6DDB-7CAE-7D6E-3171-421BE9284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E291CE-15DD-EF3A-8A83-60388ACF7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43D14E-E8C8-F02E-949E-E6D344E0C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95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mr-protect.com/features/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hyperlink" Target="https://mr-protect.com/featur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12" Type="http://schemas.openxmlformats.org/officeDocument/2006/relationships/image" Target="../media/image49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svg"/><Relationship Id="rId10" Type="http://schemas.openxmlformats.org/officeDocument/2006/relationships/image" Target="../media/image10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2.jpg"/><Relationship Id="rId12" Type="http://schemas.openxmlformats.org/officeDocument/2006/relationships/hyperlink" Target="https://bnn.de/karlsruhe/so-schuetzt-eine-karlsruher-app-kinder-vor-der-erpressung-mit-nacktbildern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5" Type="http://schemas.openxmlformats.org/officeDocument/2006/relationships/hyperlink" Target="https://www.baden-tv.com/mediathek/video/baden-tv-aktuell-montag-186/" TargetMode="External"/><Relationship Id="rId10" Type="http://schemas.openxmlformats.org/officeDocument/2006/relationships/hyperlink" Target="https://www.gruendungswettbewerb.de/startmeup2025" TargetMode="External"/><Relationship Id="rId4" Type="http://schemas.openxmlformats.org/officeDocument/2006/relationships/hyperlink" Target="https://www.rnf.de/mediathek/video/rnf-life-vom-08-august-2024/" TargetMode="External"/><Relationship Id="rId9" Type="http://schemas.openxmlformats.org/officeDocument/2006/relationships/hyperlink" Target="https://www.krzbb.de/inhalt.startmeup-in-boeblingen-ein-schlaraffenland-fuer-existenzgruender.eb71e090-3526-47d0-918c-a498ec89bb8b.html" TargetMode="External"/><Relationship Id="rId14" Type="http://schemas.openxmlformats.org/officeDocument/2006/relationships/hyperlink" Target="https://mr-protect.com/pres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r-protect.com/" TargetMode="External"/><Relationship Id="rId7" Type="http://schemas.openxmlformats.org/officeDocument/2006/relationships/hyperlink" Target="https://www.youtube.com/@mrprotecta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hyperlink" Target="https://www.instagram.com/mrprotectapp/" TargetMode="External"/><Relationship Id="rId4" Type="http://schemas.openxmlformats.org/officeDocument/2006/relationships/hyperlink" Target="https://www.facebook.com/mrprotecta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19">
            <a:extLst>
              <a:ext uri="{FF2B5EF4-FFF2-40B4-BE49-F238E27FC236}">
                <a16:creationId xmlns:a16="http://schemas.microsoft.com/office/drawing/2014/main" id="{B4CF324F-C275-FE53-3B19-F2AD6B18E5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</a:blip>
          <a:srcRect l="23791" r="23791"/>
          <a:stretch/>
        </p:blipFill>
        <p:spPr>
          <a:xfrm>
            <a:off x="5099858" y="0"/>
            <a:ext cx="4044143" cy="51435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97DD8AB-629E-04E9-2740-AD7312D8AAD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35615" y="1273332"/>
            <a:ext cx="1648080" cy="1648080"/>
          </a:xfrm>
          <a:prstGeom prst="rect">
            <a:avLst/>
          </a:prstGeom>
          <a:ln w="0">
            <a:noFill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066F80C-B4B9-6A83-02E8-F0D304927EB2}"/>
              </a:ext>
            </a:extLst>
          </p:cNvPr>
          <p:cNvSpPr txBox="1"/>
          <p:nvPr/>
        </p:nvSpPr>
        <p:spPr>
          <a:xfrm>
            <a:off x="258618" y="2617202"/>
            <a:ext cx="4841240" cy="15408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7499"/>
          </a:bodyPr>
          <a:lstStyle/>
          <a:p>
            <a:pPr algn="ctr">
              <a:lnSpc>
                <a:spcPct val="90000"/>
              </a:lnSpc>
            </a:pPr>
            <a:r>
              <a:rPr lang="en-US" sz="4000" spc="-1" dirty="0">
                <a:solidFill>
                  <a:srgbClr val="85CC17"/>
                </a:solidFill>
              </a:rPr>
              <a:t>MR-PROTECT</a:t>
            </a:r>
            <a:endParaRPr lang="en-US" sz="4000" spc="-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E613288-7AD6-E604-B566-75C39590CB6B}"/>
              </a:ext>
            </a:extLst>
          </p:cNvPr>
          <p:cNvSpPr txBox="1"/>
          <p:nvPr/>
        </p:nvSpPr>
        <p:spPr>
          <a:xfrm>
            <a:off x="-795866" y="3695717"/>
            <a:ext cx="6858000" cy="9247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</a:pPr>
            <a:r>
              <a:rPr lang="en-US" sz="1200" spc="-1" dirty="0">
                <a:solidFill>
                  <a:srgbClr val="7F7F7F"/>
                </a:solidFill>
              </a:rPr>
              <a:t>Forget old school adult website blockers; protect your whole operating </a:t>
            </a:r>
            <a:br>
              <a:rPr lang="en-US" sz="1200" spc="-1" dirty="0"/>
            </a:br>
            <a:r>
              <a:rPr lang="en-US" sz="1200" spc="-1" dirty="0">
                <a:solidFill>
                  <a:srgbClr val="7F7F7F"/>
                </a:solidFill>
              </a:rPr>
              <a:t>system with high tech AI online and offline.</a:t>
            </a:r>
            <a:endParaRPr lang="en-US" sz="1200" spc="-1" dirty="0"/>
          </a:p>
        </p:txBody>
      </p:sp>
    </p:spTree>
    <p:extLst>
      <p:ext uri="{BB962C8B-B14F-4D97-AF65-F5344CB8AC3E}">
        <p14:creationId xmlns:p14="http://schemas.microsoft.com/office/powerpoint/2010/main" val="2936125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58907" y="-157702"/>
            <a:ext cx="1982141" cy="5458905"/>
            <a:chOff x="0" y="0"/>
            <a:chExt cx="1044090" cy="2875472"/>
          </a:xfrm>
          <a:pattFill prst="pct60">
            <a:fgClr>
              <a:srgbClr val="FFFFFF"/>
            </a:fgClr>
            <a:bgClr>
              <a:schemeClr val="tx2">
                <a:lumMod val="50000"/>
              </a:schemeClr>
            </a:bgClr>
          </a:patt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 sz="7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7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46682" y="479992"/>
            <a:ext cx="3380123" cy="59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4"/>
              </a:lnSpc>
              <a:spcBef>
                <a:spcPct val="0"/>
              </a:spcBef>
            </a:pPr>
            <a:r>
              <a:rPr lang="en-US" sz="3000" dirty="0">
                <a:solidFill>
                  <a:schemeClr val="dk1"/>
                </a:solidFill>
                <a:latin typeface="Montserrat ExtraBold"/>
                <a:sym typeface="Open Sans Extra Bold"/>
              </a:rPr>
              <a:t>OVERVIEW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933883" y="-807109"/>
            <a:ext cx="1867766" cy="18677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0"/>
              </a:schemeClr>
            </a:solidFill>
            <a:ln w="952500" cap="sq">
              <a:solidFill>
                <a:schemeClr val="accent4"/>
              </a:solidFill>
              <a:prstDash val="solid"/>
              <a:miter/>
            </a:ln>
          </p:spPr>
          <p:txBody>
            <a:bodyPr/>
            <a:lstStyle/>
            <a:p>
              <a:endParaRPr lang="de-DE" sz="70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12730" y="1148857"/>
            <a:ext cx="1886510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About Team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22725" y="1148857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 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12730" y="1461610"/>
            <a:ext cx="2071511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22725" y="1461610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2730" y="1774229"/>
            <a:ext cx="2326260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22725" y="1774229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12730" y="2086982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Solution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22725" y="2086982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12730" y="2399601"/>
            <a:ext cx="2289868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Product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422725" y="2399601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12730" y="2712354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Pricing Plan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422725" y="2712354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12730" y="3024972"/>
            <a:ext cx="2289868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Market Size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22725" y="3024972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1 1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12730" y="3337726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Market Validation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22725" y="3337726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4A37183D-468C-761C-862C-DD6C683D1B9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35" name="TextBox 32">
            <a:extLst>
              <a:ext uri="{FF2B5EF4-FFF2-40B4-BE49-F238E27FC236}">
                <a16:creationId xmlns:a16="http://schemas.microsoft.com/office/drawing/2014/main" id="{19A25FA4-630A-6136-7B55-1B39832580F1}"/>
              </a:ext>
            </a:extLst>
          </p:cNvPr>
          <p:cNvSpPr txBox="1"/>
          <p:nvPr/>
        </p:nvSpPr>
        <p:spPr>
          <a:xfrm>
            <a:off x="2012730" y="3651380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Competitors</a:t>
            </a: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14253CCE-2C5C-B5AF-9937-E82D249B3EC7}"/>
              </a:ext>
            </a:extLst>
          </p:cNvPr>
          <p:cNvSpPr txBox="1"/>
          <p:nvPr/>
        </p:nvSpPr>
        <p:spPr>
          <a:xfrm>
            <a:off x="2012730" y="4227410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Timeline</a:t>
            </a: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AEE64E03-C759-1EC0-1DAF-C5DA43431423}"/>
              </a:ext>
            </a:extLst>
          </p:cNvPr>
          <p:cNvSpPr txBox="1"/>
          <p:nvPr/>
        </p:nvSpPr>
        <p:spPr>
          <a:xfrm>
            <a:off x="2012730" y="4518842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Press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0977627F-FB1A-D696-6C59-6363A7ED1BD8}"/>
              </a:ext>
            </a:extLst>
          </p:cNvPr>
          <p:cNvSpPr txBox="1"/>
          <p:nvPr/>
        </p:nvSpPr>
        <p:spPr>
          <a:xfrm>
            <a:off x="4429600" y="3920428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</a:p>
        </p:txBody>
      </p:sp>
      <p:sp>
        <p:nvSpPr>
          <p:cNvPr id="39" name="TextBox 33">
            <a:extLst>
              <a:ext uri="{FF2B5EF4-FFF2-40B4-BE49-F238E27FC236}">
                <a16:creationId xmlns:a16="http://schemas.microsoft.com/office/drawing/2014/main" id="{0FFD2420-F2D0-BD19-1AB2-E6F73C78FB15}"/>
              </a:ext>
            </a:extLst>
          </p:cNvPr>
          <p:cNvSpPr txBox="1"/>
          <p:nvPr/>
        </p:nvSpPr>
        <p:spPr>
          <a:xfrm>
            <a:off x="4422725" y="4222232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</a:p>
        </p:txBody>
      </p:sp>
      <p:sp>
        <p:nvSpPr>
          <p:cNvPr id="40" name="TextBox 33">
            <a:extLst>
              <a:ext uri="{FF2B5EF4-FFF2-40B4-BE49-F238E27FC236}">
                <a16:creationId xmlns:a16="http://schemas.microsoft.com/office/drawing/2014/main" id="{CD21DEE2-4DEF-9630-CC52-4AD1AB5C84BB}"/>
              </a:ext>
            </a:extLst>
          </p:cNvPr>
          <p:cNvSpPr txBox="1"/>
          <p:nvPr/>
        </p:nvSpPr>
        <p:spPr>
          <a:xfrm>
            <a:off x="4429600" y="4546683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16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C844C6BC-A38F-5311-4D2E-6BC0878BD4F2}"/>
              </a:ext>
            </a:extLst>
          </p:cNvPr>
          <p:cNvSpPr txBox="1"/>
          <p:nvPr/>
        </p:nvSpPr>
        <p:spPr>
          <a:xfrm>
            <a:off x="2012730" y="3959897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SWOT Analysis</a:t>
            </a:r>
          </a:p>
        </p:txBody>
      </p:sp>
      <p:sp>
        <p:nvSpPr>
          <p:cNvPr id="10" name="TextBox 33">
            <a:extLst>
              <a:ext uri="{FF2B5EF4-FFF2-40B4-BE49-F238E27FC236}">
                <a16:creationId xmlns:a16="http://schemas.microsoft.com/office/drawing/2014/main" id="{F226860F-63B3-37A7-1A11-44158C75BA35}"/>
              </a:ext>
            </a:extLst>
          </p:cNvPr>
          <p:cNvSpPr txBox="1"/>
          <p:nvPr/>
        </p:nvSpPr>
        <p:spPr>
          <a:xfrm>
            <a:off x="4422725" y="3629077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3" name="Google Shape;1893;p44"/>
          <p:cNvPicPr preferRelativeResize="0"/>
          <p:nvPr/>
        </p:nvPicPr>
        <p:blipFill>
          <a:blip r:embed="rId3"/>
          <a:srcRect t="10929" b="10929"/>
          <a:stretch/>
        </p:blipFill>
        <p:spPr>
          <a:xfrm>
            <a:off x="3917325" y="1048241"/>
            <a:ext cx="1398600" cy="13989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894" name="Google Shape;1894;p44"/>
          <p:cNvSpPr txBox="1">
            <a:spLocks noGrp="1"/>
          </p:cNvSpPr>
          <p:nvPr>
            <p:ph type="title"/>
          </p:nvPr>
        </p:nvSpPr>
        <p:spPr>
          <a:xfrm>
            <a:off x="734291" y="312070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MR-PROTECT TEAM</a:t>
            </a:r>
            <a:endParaRPr dirty="0"/>
          </a:p>
        </p:txBody>
      </p:sp>
      <p:grpSp>
        <p:nvGrpSpPr>
          <p:cNvPr id="1898" name="Google Shape;1898;p44"/>
          <p:cNvGrpSpPr/>
          <p:nvPr/>
        </p:nvGrpSpPr>
        <p:grpSpPr>
          <a:xfrm>
            <a:off x="4743239" y="2002515"/>
            <a:ext cx="670711" cy="572733"/>
            <a:chOff x="2329725" y="1188750"/>
            <a:chExt cx="1083365" cy="925105"/>
          </a:xfrm>
        </p:grpSpPr>
        <p:sp>
          <p:nvSpPr>
            <p:cNvPr id="1899" name="Google Shape;1899;p44"/>
            <p:cNvSpPr/>
            <p:nvPr/>
          </p:nvSpPr>
          <p:spPr>
            <a:xfrm>
              <a:off x="2427707" y="1227997"/>
              <a:ext cx="985383" cy="885858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4"/>
            <p:cNvSpPr/>
            <p:nvPr/>
          </p:nvSpPr>
          <p:spPr>
            <a:xfrm>
              <a:off x="2329725" y="1188750"/>
              <a:ext cx="985383" cy="885858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5" name="Google Shape;1905;p44"/>
          <p:cNvSpPr txBox="1">
            <a:spLocks noGrp="1"/>
          </p:cNvSpPr>
          <p:nvPr>
            <p:ph type="subTitle" idx="2"/>
          </p:nvPr>
        </p:nvSpPr>
        <p:spPr>
          <a:xfrm>
            <a:off x="4616625" y="2048665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E</a:t>
            </a:r>
            <a:endParaRPr dirty="0"/>
          </a:p>
        </p:txBody>
      </p:sp>
      <p:sp>
        <p:nvSpPr>
          <p:cNvPr id="1908" name="Google Shape;1908;p44"/>
          <p:cNvSpPr txBox="1">
            <a:spLocks noGrp="1"/>
          </p:cNvSpPr>
          <p:nvPr>
            <p:ph type="subTitle" idx="5"/>
          </p:nvPr>
        </p:nvSpPr>
        <p:spPr>
          <a:xfrm>
            <a:off x="3324235" y="2509749"/>
            <a:ext cx="2702924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1"/>
                </a:solidFill>
              </a:rPr>
              <a:t>Emre </a:t>
            </a:r>
            <a:r>
              <a:rPr lang="de-DE" dirty="0"/>
              <a:t>G</a:t>
            </a:r>
            <a:r>
              <a:rPr lang="en" dirty="0"/>
              <a:t>ünaydin</a:t>
            </a:r>
            <a:endParaRPr dirty="0"/>
          </a:p>
        </p:txBody>
      </p:sp>
      <p:sp>
        <p:nvSpPr>
          <p:cNvPr id="17" name="Google Shape;1911;p44">
            <a:extLst>
              <a:ext uri="{FF2B5EF4-FFF2-40B4-BE49-F238E27FC236}">
                <a16:creationId xmlns:a16="http://schemas.microsoft.com/office/drawing/2014/main" id="{E0CCDC38-1048-D3CC-D6EB-2220EF0E498A}"/>
              </a:ext>
            </a:extLst>
          </p:cNvPr>
          <p:cNvSpPr txBox="1">
            <a:spLocks/>
          </p:cNvSpPr>
          <p:nvPr/>
        </p:nvSpPr>
        <p:spPr>
          <a:xfrm>
            <a:off x="2017115" y="2965185"/>
            <a:ext cx="510976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r>
              <a:rPr lang="en-US" sz="1050" b="1" u="sng" spc="-1" dirty="0"/>
              <a:t>Career</a:t>
            </a:r>
            <a:r>
              <a:rPr lang="en-US" sz="1050" u="sng" spc="-1" dirty="0"/>
              <a:t>:</a:t>
            </a:r>
            <a:endParaRPr lang="en-US" sz="1050" spc="-1" dirty="0"/>
          </a:p>
          <a:p>
            <a:pPr algn="ctr"/>
            <a:r>
              <a:rPr lang="en-US" sz="1050" spc="-1" dirty="0"/>
              <a:t>-Studied Electrical and Electronics Engineering</a:t>
            </a:r>
          </a:p>
          <a:p>
            <a:pPr algn="ctr"/>
            <a:r>
              <a:rPr lang="en-US" sz="1050" spc="-1" dirty="0"/>
              <a:t>-Currently Test Agent (Team Leader) of a Test Automation Team in Siemens AG</a:t>
            </a:r>
          </a:p>
          <a:p>
            <a:pPr algn="ctr"/>
            <a:r>
              <a:rPr lang="en-US" sz="1050" spc="-1" dirty="0"/>
              <a:t>-17 Years Software Development/Test Experience </a:t>
            </a:r>
          </a:p>
          <a:p>
            <a:pPr algn="ctr"/>
            <a:r>
              <a:rPr lang="en-US" sz="1050" spc="-1" dirty="0"/>
              <a:t>-9 Years Team Leader Experience</a:t>
            </a:r>
          </a:p>
          <a:p>
            <a:pPr algn="ctr"/>
            <a:r>
              <a:rPr lang="en-US" sz="1050" spc="-1" dirty="0"/>
              <a:t>-Languages: German, Turkish, English</a:t>
            </a:r>
          </a:p>
          <a:p>
            <a:pPr algn="ctr"/>
            <a:endParaRPr lang="en-US" sz="1050" spc="-1" dirty="0"/>
          </a:p>
          <a:p>
            <a:pPr algn="ctr"/>
            <a:r>
              <a:rPr lang="en-US" sz="1050" b="1" u="sng" spc="-1" dirty="0"/>
              <a:t>Hobbies:</a:t>
            </a:r>
            <a:endParaRPr lang="en-US" sz="1050" b="1" spc="-1" dirty="0"/>
          </a:p>
          <a:p>
            <a:pPr algn="ctr"/>
            <a:r>
              <a:rPr lang="en-US" sz="1050" spc="-1" dirty="0"/>
              <a:t>-Professional Guitarist and Vocalist</a:t>
            </a:r>
          </a:p>
          <a:p>
            <a:pPr algn="ctr"/>
            <a:r>
              <a:rPr lang="en-US" sz="1050" spc="-1" dirty="0"/>
              <a:t>(Several Gigs per Year Facebook/</a:t>
            </a:r>
            <a:r>
              <a:rPr lang="en-US" sz="1050" spc="-1" dirty="0" err="1"/>
              <a:t>Morgenemre</a:t>
            </a:r>
            <a:r>
              <a:rPr lang="en-US" sz="1050" spc="-1" dirty="0"/>
              <a:t>)</a:t>
            </a:r>
          </a:p>
          <a:p>
            <a:pPr algn="ctr"/>
            <a:r>
              <a:rPr lang="en-US" sz="1050" spc="-1" dirty="0"/>
              <a:t>-Fitness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6DFA218-BB65-41CD-32A2-B7BDF825B1EE}"/>
              </a:ext>
            </a:extLst>
          </p:cNvPr>
          <p:cNvSpPr txBox="1"/>
          <p:nvPr/>
        </p:nvSpPr>
        <p:spPr>
          <a:xfrm>
            <a:off x="3751004" y="2826612"/>
            <a:ext cx="1731240" cy="2789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1200" b="1" spc="-1" dirty="0">
                <a:solidFill>
                  <a:srgbClr val="3F3F3F"/>
                </a:solidFill>
                <a:latin typeface="Helvetica-Bold"/>
                <a:ea typeface="Helvetica-Bold"/>
              </a:rPr>
              <a:t>CEO/Developer</a:t>
            </a:r>
            <a:endParaRPr lang="en-US" sz="1200" spc="-1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E464E7B1-EF8E-7695-9138-F4FAFB5CF39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57045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9" name="Google Shape;1859;p42"/>
          <p:cNvPicPr preferRelativeResize="0"/>
          <p:nvPr/>
        </p:nvPicPr>
        <p:blipFill>
          <a:blip r:embed="rId3"/>
          <a:srcRect l="23908" r="23908"/>
          <a:stretch/>
        </p:blipFill>
        <p:spPr>
          <a:xfrm>
            <a:off x="326233" y="919766"/>
            <a:ext cx="3660900" cy="3652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60" name="Google Shape;1860;p42"/>
          <p:cNvSpPr txBox="1">
            <a:spLocks noGrp="1"/>
          </p:cNvSpPr>
          <p:nvPr>
            <p:ph type="title" idx="4294967295"/>
          </p:nvPr>
        </p:nvSpPr>
        <p:spPr>
          <a:xfrm>
            <a:off x="655766" y="1505871"/>
            <a:ext cx="7315200" cy="5492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1861" name="Google Shape;1861;p42"/>
          <p:cNvSpPr txBox="1">
            <a:spLocks noGrp="1"/>
          </p:cNvSpPr>
          <p:nvPr>
            <p:ph type="body" idx="4294967295"/>
          </p:nvPr>
        </p:nvSpPr>
        <p:spPr>
          <a:xfrm>
            <a:off x="4313366" y="1998662"/>
            <a:ext cx="3660775" cy="3144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800" b="0" strike="noStrike" spc="-1" dirty="0">
              <a:solidFill>
                <a:srgbClr val="85CC17"/>
              </a:solidFill>
              <a:latin typeface="Arial"/>
              <a:ea typeface="Arial"/>
            </a:endParaRPr>
          </a:p>
          <a:p>
            <a:pPr marL="139700" indent="0" algn="ctr">
              <a:lnSpc>
                <a:spcPct val="90000"/>
              </a:lnSpc>
              <a:buNone/>
            </a:pPr>
            <a:r>
              <a:rPr lang="en-US" sz="1800" b="0" strike="noStrike" spc="-1" dirty="0">
                <a:solidFill>
                  <a:srgbClr val="85CC17"/>
                </a:solidFill>
                <a:latin typeface="Arial"/>
                <a:ea typeface="Arial"/>
              </a:rPr>
              <a:t>MR-PROTECT</a:t>
            </a:r>
            <a:r>
              <a:rPr lang="en-US" sz="1800" b="0" strike="noStrike" spc="-1" dirty="0">
                <a:solidFill>
                  <a:srgbClr val="410642"/>
                </a:solidFill>
                <a:latin typeface="Arial"/>
                <a:ea typeface="Arial"/>
              </a:rPr>
              <a:t> is an AI based parental control app, fills a big gap in parental control app market with its four unique high-tech solutions, </a:t>
            </a:r>
            <a:r>
              <a:rPr lang="en-US" sz="1800" b="0" strike="noStrike" spc="-1" dirty="0">
                <a:solidFill>
                  <a:srgbClr val="85CC17"/>
                </a:solidFill>
                <a:latin typeface="Arial"/>
                <a:ea typeface="Arial"/>
              </a:rPr>
              <a:t>which do not exist on any parental control app in the world. 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E6E6C00-1897-F0D3-C378-63797014BDC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81580" y="217620"/>
            <a:ext cx="883710" cy="88371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">
            <a:extLst>
              <a:ext uri="{FF2B5EF4-FFF2-40B4-BE49-F238E27FC236}">
                <a16:creationId xmlns:a16="http://schemas.microsoft.com/office/drawing/2014/main" id="{06B3BCC1-0CC2-0331-DA2C-4F34C70A9D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1346795"/>
            <a:ext cx="4044143" cy="3796704"/>
            <a:chOff x="1" y="1508"/>
            <a:chExt cx="3057" cy="2812"/>
          </a:xfrm>
          <a:solidFill>
            <a:srgbClr val="F4384E"/>
          </a:solidFill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55C1B85-34DB-7935-1E07-CA6C5557E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1508"/>
              <a:ext cx="3057" cy="2812"/>
            </a:xfrm>
            <a:custGeom>
              <a:avLst/>
              <a:gdLst>
                <a:gd name="T0" fmla="*/ 1378 w 3476"/>
                <a:gd name="T1" fmla="*/ 0 h 3468"/>
                <a:gd name="T2" fmla="*/ 0 w 3476"/>
                <a:gd name="T3" fmla="*/ 515 h 3468"/>
                <a:gd name="T4" fmla="*/ 0 w 3476"/>
                <a:gd name="T5" fmla="*/ 1093 h 3468"/>
                <a:gd name="T6" fmla="*/ 1378 w 3476"/>
                <a:gd name="T7" fmla="*/ 393 h 3468"/>
                <a:gd name="T8" fmla="*/ 3083 w 3476"/>
                <a:gd name="T9" fmla="*/ 2097 h 3468"/>
                <a:gd name="T10" fmla="*/ 2391 w 3476"/>
                <a:gd name="T11" fmla="*/ 3468 h 3468"/>
                <a:gd name="T12" fmla="*/ 2966 w 3476"/>
                <a:gd name="T13" fmla="*/ 3468 h 3468"/>
                <a:gd name="T14" fmla="*/ 3476 w 3476"/>
                <a:gd name="T15" fmla="*/ 2097 h 3468"/>
                <a:gd name="T16" fmla="*/ 1378 w 3476"/>
                <a:gd name="T17" fmla="*/ 0 h 3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6" h="3468">
                  <a:moveTo>
                    <a:pt x="1378" y="0"/>
                  </a:moveTo>
                  <a:cubicBezTo>
                    <a:pt x="851" y="0"/>
                    <a:pt x="369" y="194"/>
                    <a:pt x="0" y="515"/>
                  </a:cubicBezTo>
                  <a:cubicBezTo>
                    <a:pt x="0" y="1093"/>
                    <a:pt x="0" y="1093"/>
                    <a:pt x="0" y="1093"/>
                  </a:cubicBezTo>
                  <a:cubicBezTo>
                    <a:pt x="310" y="669"/>
                    <a:pt x="812" y="393"/>
                    <a:pt x="1378" y="393"/>
                  </a:cubicBezTo>
                  <a:cubicBezTo>
                    <a:pt x="2319" y="393"/>
                    <a:pt x="3083" y="1156"/>
                    <a:pt x="3083" y="2097"/>
                  </a:cubicBezTo>
                  <a:cubicBezTo>
                    <a:pt x="3083" y="2659"/>
                    <a:pt x="2810" y="3158"/>
                    <a:pt x="2391" y="3468"/>
                  </a:cubicBezTo>
                  <a:cubicBezTo>
                    <a:pt x="2966" y="3468"/>
                    <a:pt x="2966" y="3468"/>
                    <a:pt x="2966" y="3468"/>
                  </a:cubicBezTo>
                  <a:cubicBezTo>
                    <a:pt x="3284" y="3101"/>
                    <a:pt x="3476" y="2621"/>
                    <a:pt x="3476" y="2097"/>
                  </a:cubicBezTo>
                  <a:cubicBezTo>
                    <a:pt x="3476" y="939"/>
                    <a:pt x="2537" y="0"/>
                    <a:pt x="13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8727594-AB94-B43E-BAFE-9DDC685E9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417"/>
              <a:ext cx="1397" cy="1396"/>
            </a:xfrm>
            <a:custGeom>
              <a:avLst/>
              <a:gdLst>
                <a:gd name="T0" fmla="*/ 1163 w 1588"/>
                <a:gd name="T1" fmla="*/ 793 h 1588"/>
                <a:gd name="T2" fmla="*/ 1534 w 1588"/>
                <a:gd name="T3" fmla="*/ 422 h 1588"/>
                <a:gd name="T4" fmla="*/ 1534 w 1588"/>
                <a:gd name="T5" fmla="*/ 237 h 1588"/>
                <a:gd name="T6" fmla="*/ 1349 w 1588"/>
                <a:gd name="T7" fmla="*/ 51 h 1588"/>
                <a:gd name="T8" fmla="*/ 1163 w 1588"/>
                <a:gd name="T9" fmla="*/ 51 h 1588"/>
                <a:gd name="T10" fmla="*/ 793 w 1588"/>
                <a:gd name="T11" fmla="*/ 422 h 1588"/>
                <a:gd name="T12" fmla="*/ 422 w 1588"/>
                <a:gd name="T13" fmla="*/ 51 h 1588"/>
                <a:gd name="T14" fmla="*/ 236 w 1588"/>
                <a:gd name="T15" fmla="*/ 51 h 1588"/>
                <a:gd name="T16" fmla="*/ 51 w 1588"/>
                <a:gd name="T17" fmla="*/ 237 h 1588"/>
                <a:gd name="T18" fmla="*/ 51 w 1588"/>
                <a:gd name="T19" fmla="*/ 422 h 1588"/>
                <a:gd name="T20" fmla="*/ 422 w 1588"/>
                <a:gd name="T21" fmla="*/ 793 h 1588"/>
                <a:gd name="T22" fmla="*/ 52 w 1588"/>
                <a:gd name="T23" fmla="*/ 1163 h 1588"/>
                <a:gd name="T24" fmla="*/ 52 w 1588"/>
                <a:gd name="T25" fmla="*/ 1348 h 1588"/>
                <a:gd name="T26" fmla="*/ 237 w 1588"/>
                <a:gd name="T27" fmla="*/ 1534 h 1588"/>
                <a:gd name="T28" fmla="*/ 423 w 1588"/>
                <a:gd name="T29" fmla="*/ 1534 h 1588"/>
                <a:gd name="T30" fmla="*/ 793 w 1588"/>
                <a:gd name="T31" fmla="*/ 1164 h 1588"/>
                <a:gd name="T32" fmla="*/ 1165 w 1588"/>
                <a:gd name="T33" fmla="*/ 1536 h 1588"/>
                <a:gd name="T34" fmla="*/ 1351 w 1588"/>
                <a:gd name="T35" fmla="*/ 1537 h 1588"/>
                <a:gd name="T36" fmla="*/ 1536 w 1588"/>
                <a:gd name="T37" fmla="*/ 1351 h 1588"/>
                <a:gd name="T38" fmla="*/ 1536 w 1588"/>
                <a:gd name="T39" fmla="*/ 1166 h 1588"/>
                <a:gd name="T40" fmla="*/ 1163 w 1588"/>
                <a:gd name="T41" fmla="*/ 793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88" h="1588">
                  <a:moveTo>
                    <a:pt x="1163" y="793"/>
                  </a:moveTo>
                  <a:cubicBezTo>
                    <a:pt x="1534" y="422"/>
                    <a:pt x="1534" y="422"/>
                    <a:pt x="1534" y="422"/>
                  </a:cubicBezTo>
                  <a:cubicBezTo>
                    <a:pt x="1586" y="371"/>
                    <a:pt x="1586" y="288"/>
                    <a:pt x="1534" y="237"/>
                  </a:cubicBezTo>
                  <a:cubicBezTo>
                    <a:pt x="1349" y="51"/>
                    <a:pt x="1349" y="51"/>
                    <a:pt x="1349" y="51"/>
                  </a:cubicBezTo>
                  <a:cubicBezTo>
                    <a:pt x="1298" y="0"/>
                    <a:pt x="1215" y="0"/>
                    <a:pt x="1163" y="51"/>
                  </a:cubicBezTo>
                  <a:cubicBezTo>
                    <a:pt x="793" y="422"/>
                    <a:pt x="793" y="422"/>
                    <a:pt x="793" y="422"/>
                  </a:cubicBezTo>
                  <a:cubicBezTo>
                    <a:pt x="422" y="51"/>
                    <a:pt x="422" y="51"/>
                    <a:pt x="422" y="51"/>
                  </a:cubicBezTo>
                  <a:cubicBezTo>
                    <a:pt x="371" y="0"/>
                    <a:pt x="288" y="0"/>
                    <a:pt x="236" y="51"/>
                  </a:cubicBezTo>
                  <a:cubicBezTo>
                    <a:pt x="51" y="237"/>
                    <a:pt x="51" y="237"/>
                    <a:pt x="51" y="237"/>
                  </a:cubicBezTo>
                  <a:cubicBezTo>
                    <a:pt x="0" y="288"/>
                    <a:pt x="0" y="371"/>
                    <a:pt x="51" y="422"/>
                  </a:cubicBezTo>
                  <a:cubicBezTo>
                    <a:pt x="422" y="793"/>
                    <a:pt x="422" y="793"/>
                    <a:pt x="422" y="793"/>
                  </a:cubicBezTo>
                  <a:cubicBezTo>
                    <a:pt x="52" y="1163"/>
                    <a:pt x="52" y="1163"/>
                    <a:pt x="52" y="1163"/>
                  </a:cubicBezTo>
                  <a:cubicBezTo>
                    <a:pt x="1" y="1214"/>
                    <a:pt x="1" y="1297"/>
                    <a:pt x="52" y="1348"/>
                  </a:cubicBezTo>
                  <a:cubicBezTo>
                    <a:pt x="237" y="1534"/>
                    <a:pt x="237" y="1534"/>
                    <a:pt x="237" y="1534"/>
                  </a:cubicBezTo>
                  <a:cubicBezTo>
                    <a:pt x="288" y="1585"/>
                    <a:pt x="371" y="1585"/>
                    <a:pt x="423" y="1534"/>
                  </a:cubicBezTo>
                  <a:cubicBezTo>
                    <a:pt x="793" y="1164"/>
                    <a:pt x="793" y="1164"/>
                    <a:pt x="793" y="1164"/>
                  </a:cubicBezTo>
                  <a:cubicBezTo>
                    <a:pt x="1165" y="1536"/>
                    <a:pt x="1165" y="1536"/>
                    <a:pt x="1165" y="1536"/>
                  </a:cubicBezTo>
                  <a:cubicBezTo>
                    <a:pt x="1217" y="1588"/>
                    <a:pt x="1300" y="1588"/>
                    <a:pt x="1351" y="1537"/>
                  </a:cubicBezTo>
                  <a:cubicBezTo>
                    <a:pt x="1536" y="1351"/>
                    <a:pt x="1536" y="1351"/>
                    <a:pt x="1536" y="1351"/>
                  </a:cubicBezTo>
                  <a:cubicBezTo>
                    <a:pt x="1588" y="1300"/>
                    <a:pt x="1587" y="1217"/>
                    <a:pt x="1536" y="1166"/>
                  </a:cubicBezTo>
                  <a:lnTo>
                    <a:pt x="1163" y="7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838148C-C6CF-3219-BF41-7F8689DB4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997"/>
              <a:ext cx="321" cy="323"/>
            </a:xfrm>
            <a:custGeom>
              <a:avLst/>
              <a:gdLst>
                <a:gd name="T0" fmla="*/ 365 w 365"/>
                <a:gd name="T1" fmla="*/ 367 h 367"/>
                <a:gd name="T2" fmla="*/ 0 w 365"/>
                <a:gd name="T3" fmla="*/ 0 h 367"/>
                <a:gd name="T4" fmla="*/ 0 w 365"/>
                <a:gd name="T5" fmla="*/ 367 h 367"/>
                <a:gd name="T6" fmla="*/ 365 w 365"/>
                <a:gd name="T7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367">
                  <a:moveTo>
                    <a:pt x="365" y="367"/>
                  </a:moveTo>
                  <a:cubicBezTo>
                    <a:pt x="226" y="264"/>
                    <a:pt x="103" y="140"/>
                    <a:pt x="0" y="0"/>
                  </a:cubicBezTo>
                  <a:cubicBezTo>
                    <a:pt x="0" y="367"/>
                    <a:pt x="0" y="367"/>
                    <a:pt x="0" y="367"/>
                  </a:cubicBezTo>
                  <a:lnTo>
                    <a:pt x="365" y="3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" name="Picture Placeholder 19">
            <a:extLst>
              <a:ext uri="{FF2B5EF4-FFF2-40B4-BE49-F238E27FC236}">
                <a16:creationId xmlns:a16="http://schemas.microsoft.com/office/drawing/2014/main" id="{608B5A7C-337E-F363-074D-2016D43C5E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000"/>
          </a:blip>
          <a:srcRect l="24596" r="24596"/>
          <a:stretch/>
        </p:blipFill>
        <p:spPr>
          <a:xfrm>
            <a:off x="0" y="846534"/>
            <a:ext cx="4044143" cy="4477234"/>
          </a:xfrm>
          <a:prstGeom prst="rect">
            <a:avLst/>
          </a:prstGeom>
        </p:spPr>
      </p:pic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00930EB0-88F8-365D-2CB3-D72AEB799CE7}"/>
              </a:ext>
            </a:extLst>
          </p:cNvPr>
          <p:cNvSpPr/>
          <p:nvPr/>
        </p:nvSpPr>
        <p:spPr>
          <a:xfrm>
            <a:off x="353218" y="337051"/>
            <a:ext cx="1904207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Problem</a:t>
            </a:r>
            <a:endParaRPr lang="de-DE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0B563CC-031C-06A8-731B-4A0EC5488917}"/>
              </a:ext>
            </a:extLst>
          </p:cNvPr>
          <p:cNvSpPr txBox="1"/>
          <p:nvPr/>
        </p:nvSpPr>
        <p:spPr>
          <a:xfrm>
            <a:off x="4224380" y="2641600"/>
            <a:ext cx="5761080" cy="1996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1040" indent="-221040">
              <a:spcAft>
                <a:spcPts val="1199"/>
              </a:spcAft>
              <a:buSzPct val="45000"/>
              <a:buFont typeface=""/>
              <a:buChar char=""/>
            </a:pPr>
            <a:r>
              <a:rPr lang="en-US" sz="1600" dirty="0"/>
              <a:t>Blocking </a:t>
            </a:r>
            <a:r>
              <a:rPr lang="en-US" sz="1600" dirty="0">
                <a:solidFill>
                  <a:srgbClr val="FF0000"/>
                </a:solidFill>
              </a:rPr>
              <a:t>webcam sex and the recording of nude </a:t>
            </a:r>
            <a:br>
              <a:rPr lang="en-US" sz="1600" dirty="0"/>
            </a:br>
            <a:r>
              <a:rPr lang="en-US" sz="1600" dirty="0"/>
              <a:t>videos is impossible.</a:t>
            </a:r>
          </a:p>
          <a:p>
            <a:pPr marL="221040" indent="-221040">
              <a:spcAft>
                <a:spcPts val="1199"/>
              </a:spcAft>
              <a:buSzPct val="45000"/>
              <a:buFont typeface=""/>
              <a:buChar char=""/>
            </a:pPr>
            <a:r>
              <a:rPr lang="en-US" sz="1510" b="0" strike="noStrike" spc="-1" dirty="0">
                <a:solidFill>
                  <a:srgbClr val="000000"/>
                </a:solidFill>
                <a:latin typeface="Arial"/>
                <a:ea typeface="Arial"/>
              </a:rPr>
              <a:t>Adult content blocking</a:t>
            </a:r>
            <a:r>
              <a:rPr lang="en-US" sz="1510" b="0" strike="noStrike" spc="-1" dirty="0">
                <a:solidFill>
                  <a:srgbClr val="595959"/>
                </a:solidFill>
                <a:latin typeface="Arial"/>
                <a:ea typeface="Arial"/>
              </a:rPr>
              <a:t> </a:t>
            </a:r>
            <a:r>
              <a:rPr lang="en-US" sz="1510" b="0" strike="noStrike" spc="-1" dirty="0">
                <a:solidFill>
                  <a:srgbClr val="E91D39"/>
                </a:solidFill>
                <a:latin typeface="Arial"/>
                <a:ea typeface="Arial"/>
              </a:rPr>
              <a:t>just available for web browsers</a:t>
            </a:r>
            <a:endParaRPr lang="en-US" sz="1510" b="0" strike="noStrike" spc="-1" dirty="0">
              <a:solidFill>
                <a:srgbClr val="000000"/>
              </a:solidFill>
              <a:latin typeface="Arial"/>
            </a:endParaRPr>
          </a:p>
          <a:p>
            <a:pPr marL="221040" indent="-221040">
              <a:spcAft>
                <a:spcPts val="1199"/>
              </a:spcAft>
              <a:buClr>
                <a:srgbClr val="000000"/>
              </a:buClr>
              <a:buSzPct val="45000"/>
              <a:buFont typeface=""/>
              <a:buChar char=""/>
            </a:pPr>
            <a:r>
              <a:rPr lang="en-US" sz="1510" spc="-1" dirty="0">
                <a:solidFill>
                  <a:srgbClr val="E91D39"/>
                </a:solidFill>
              </a:rPr>
              <a:t>O</a:t>
            </a:r>
            <a:r>
              <a:rPr lang="en-US" sz="1510" b="0" strike="noStrike" spc="-1" dirty="0">
                <a:solidFill>
                  <a:srgbClr val="E91D39"/>
                </a:solidFill>
                <a:latin typeface="Arial"/>
                <a:ea typeface="Arial"/>
              </a:rPr>
              <a:t>ffline</a:t>
            </a:r>
            <a:r>
              <a:rPr lang="en-US" sz="1510" b="0" strike="noStrike" spc="-1" dirty="0">
                <a:solidFill>
                  <a:srgbClr val="595959"/>
                </a:solidFill>
                <a:latin typeface="Arial"/>
                <a:ea typeface="Arial"/>
              </a:rPr>
              <a:t> </a:t>
            </a:r>
            <a:r>
              <a:rPr lang="en-US" sz="151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solution does not exist  </a:t>
            </a:r>
            <a:endParaRPr lang="en-US" sz="1510" b="0" strike="noStrike" spc="-1" dirty="0">
              <a:solidFill>
                <a:srgbClr val="000000"/>
              </a:solidFill>
              <a:latin typeface="Arial"/>
            </a:endParaRPr>
          </a:p>
          <a:p>
            <a:pPr marL="221040" indent="-221040">
              <a:spcAft>
                <a:spcPts val="1199"/>
              </a:spcAft>
              <a:buClr>
                <a:srgbClr val="000000"/>
              </a:buClr>
              <a:buSzPct val="45000"/>
              <a:buFont typeface=""/>
              <a:buChar char=""/>
            </a:pPr>
            <a:r>
              <a:rPr lang="en-US" sz="1510" b="0" strike="noStrike" spc="-1" dirty="0">
                <a:solidFill>
                  <a:srgbClr val="E91D39"/>
                </a:solidFill>
                <a:latin typeface="Arial"/>
                <a:ea typeface="Arial"/>
              </a:rPr>
              <a:t>Active VPN Cancellation</a:t>
            </a:r>
            <a:r>
              <a:rPr lang="en-US" sz="1510" b="0" strike="noStrike" spc="-1" dirty="0">
                <a:solidFill>
                  <a:srgbClr val="595959"/>
                </a:solidFill>
                <a:latin typeface="Arial"/>
                <a:ea typeface="Arial"/>
              </a:rPr>
              <a:t> </a:t>
            </a:r>
            <a:r>
              <a:rPr lang="en-US" sz="1510" spc="-1" dirty="0"/>
              <a:t>does not exit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2EB40B1-10A0-F1D2-CAFB-F07EB2BA72C3}"/>
              </a:ext>
            </a:extLst>
          </p:cNvPr>
          <p:cNvSpPr txBox="1"/>
          <p:nvPr/>
        </p:nvSpPr>
        <p:spPr>
          <a:xfrm>
            <a:off x="4572000" y="1198253"/>
            <a:ext cx="5161680" cy="1114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400" b="0" strike="noStrike" spc="-1" dirty="0">
                <a:solidFill>
                  <a:srgbClr val="000000"/>
                </a:solidFill>
                <a:latin typeface="Montserrat ExtraBold" panose="00000900000000000000" pitchFamily="2" charset="0"/>
              </a:rPr>
              <a:t>Parental Control App </a:t>
            </a:r>
          </a:p>
          <a:p>
            <a:r>
              <a:rPr lang="en-US" sz="2400" b="0" strike="noStrike" spc="-1" dirty="0">
                <a:solidFill>
                  <a:srgbClr val="000000"/>
                </a:solidFill>
                <a:latin typeface="Montserrat ExtraBold" panose="00000900000000000000" pitchFamily="2" charset="0"/>
              </a:rPr>
              <a:t>Market Pain Problems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C24F33-1FFA-E017-E5D7-5619CE69B4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84896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ihandform: Form 54"/>
          <p:cNvSpPr/>
          <p:nvPr/>
        </p:nvSpPr>
        <p:spPr>
          <a:xfrm>
            <a:off x="9450" y="1187730"/>
            <a:ext cx="4944240" cy="3015900"/>
          </a:xfrm>
          <a:custGeom>
            <a:avLst/>
            <a:gdLst/>
            <a:ahLst/>
            <a:cxnLst/>
            <a:rect l="0" t="0" r="r" b="b"/>
            <a:pathLst>
              <a:path w="18312" h="11170">
                <a:moveTo>
                  <a:pt x="18312" y="5584"/>
                </a:moveTo>
                <a:cubicBezTo>
                  <a:pt x="18312" y="8669"/>
                  <a:pt x="15811" y="11170"/>
                  <a:pt x="12727" y="11170"/>
                </a:cubicBezTo>
                <a:lnTo>
                  <a:pt x="0" y="11170"/>
                </a:lnTo>
                <a:lnTo>
                  <a:pt x="0" y="0"/>
                </a:lnTo>
                <a:lnTo>
                  <a:pt x="12727" y="0"/>
                </a:lnTo>
                <a:cubicBezTo>
                  <a:pt x="15811" y="0"/>
                  <a:pt x="18312" y="2500"/>
                  <a:pt x="18312" y="5584"/>
                </a:cubicBezTo>
                <a:close/>
              </a:path>
            </a:pathLst>
          </a:custGeom>
          <a:solidFill>
            <a:srgbClr val="85CC17"/>
          </a:solid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grpSp>
        <p:nvGrpSpPr>
          <p:cNvPr id="56" name="Gruppieren 55"/>
          <p:cNvGrpSpPr/>
          <p:nvPr/>
        </p:nvGrpSpPr>
        <p:grpSpPr>
          <a:xfrm>
            <a:off x="1975846" y="1617816"/>
            <a:ext cx="3624869" cy="1497259"/>
            <a:chOff x="2958508" y="2338855"/>
            <a:chExt cx="3230640" cy="1996345"/>
          </a:xfrm>
        </p:grpSpPr>
        <p:sp>
          <p:nvSpPr>
            <p:cNvPr id="57" name="Textfeld 56"/>
            <p:cNvSpPr txBox="1"/>
            <p:nvPr/>
          </p:nvSpPr>
          <p:spPr>
            <a:xfrm>
              <a:off x="3154985" y="2338855"/>
              <a:ext cx="2220480" cy="1452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3600" b="1" spc="-1" dirty="0">
                  <a:solidFill>
                    <a:srgbClr val="FFFFFF"/>
                  </a:solidFill>
                  <a:latin typeface="Helvetica-Bold"/>
                  <a:ea typeface="Helvetica-Bold"/>
                </a:rPr>
                <a:t>Solutions</a:t>
              </a:r>
              <a:endParaRPr lang="en-US" sz="3600" spc="-1" dirty="0"/>
            </a:p>
          </p:txBody>
        </p:sp>
        <p:sp>
          <p:nvSpPr>
            <p:cNvPr id="58" name="Textfeld 57"/>
            <p:cNvSpPr txBox="1"/>
            <p:nvPr/>
          </p:nvSpPr>
          <p:spPr>
            <a:xfrm>
              <a:off x="2958508" y="3343760"/>
              <a:ext cx="3230640" cy="9914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1600" dirty="0">
                  <a:solidFill>
                    <a:srgbClr val="FFFFFF"/>
                  </a:solidFill>
                </a:rPr>
                <a:t>Parents install </a:t>
              </a:r>
              <a:r>
                <a:rPr lang="en-US" sz="1600" b="1" dirty="0" err="1">
                  <a:solidFill>
                    <a:srgbClr val="FFFFFF"/>
                  </a:solidFill>
                </a:rPr>
                <a:t>Mr</a:t>
              </a:r>
              <a:r>
                <a:rPr lang="en-US" sz="1600" b="1" dirty="0">
                  <a:solidFill>
                    <a:srgbClr val="FFFFFF"/>
                  </a:solidFill>
                </a:rPr>
                <a:t>-Protect</a:t>
              </a:r>
              <a:r>
                <a:rPr lang="en-US" sz="1600" dirty="0">
                  <a:solidFill>
                    <a:srgbClr val="FFFFFF"/>
                  </a:solidFill>
                </a:rPr>
                <a:t> on </a:t>
              </a:r>
            </a:p>
            <a:p>
              <a:r>
                <a:rPr lang="en-US" sz="1600" dirty="0">
                  <a:solidFill>
                    <a:srgbClr val="FFFFFF"/>
                  </a:solidFill>
                </a:rPr>
                <a:t>their children’s devices (laptop, smartphone, …). The app </a:t>
              </a:r>
            </a:p>
            <a:p>
              <a:r>
                <a:rPr lang="en-US" sz="1600" dirty="0">
                  <a:solidFill>
                    <a:srgbClr val="FFFFFF"/>
                  </a:solidFill>
                </a:rPr>
                <a:t>runs in the background and </a:t>
              </a:r>
            </a:p>
            <a:p>
              <a:r>
                <a:rPr lang="en-US" sz="1600" dirty="0">
                  <a:solidFill>
                    <a:srgbClr val="FFFFFF"/>
                  </a:solidFill>
                </a:rPr>
                <a:t>provides </a:t>
              </a:r>
              <a:r>
                <a:rPr lang="en-US" sz="1600" b="1" dirty="0">
                  <a:solidFill>
                    <a:srgbClr val="FFFFFF"/>
                  </a:solidFill>
                </a:rPr>
                <a:t>four unique </a:t>
              </a:r>
            </a:p>
            <a:p>
              <a:r>
                <a:rPr lang="en-US" sz="1600" b="1" dirty="0">
                  <a:solidFill>
                    <a:srgbClr val="FFFFFF"/>
                  </a:solidFill>
                </a:rPr>
                <a:t>solutions</a:t>
              </a:r>
              <a:r>
                <a:rPr lang="en-US" sz="1600" dirty="0">
                  <a:solidFill>
                    <a:srgbClr val="FFFFFF"/>
                  </a:solidFill>
                </a:rPr>
                <a:t>.</a:t>
              </a:r>
              <a:endParaRPr lang="en-US" sz="1500" spc="-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Gruppieren 59"/>
          <p:cNvGrpSpPr/>
          <p:nvPr/>
        </p:nvGrpSpPr>
        <p:grpSpPr>
          <a:xfrm>
            <a:off x="6024510" y="274050"/>
            <a:ext cx="3114180" cy="1213380"/>
            <a:chOff x="8032680" y="365400"/>
            <a:chExt cx="4152240" cy="1617840"/>
          </a:xfrm>
        </p:grpSpPr>
        <p:sp>
          <p:nvSpPr>
            <p:cNvPr id="61" name="Textfeld 60"/>
            <p:cNvSpPr txBox="1"/>
            <p:nvPr/>
          </p:nvSpPr>
          <p:spPr>
            <a:xfrm>
              <a:off x="8032680" y="365400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>
                <a:lnSpc>
                  <a:spcPct val="80000"/>
                </a:lnSpc>
              </a:pPr>
              <a:r>
                <a:rPr lang="en-US" sz="1725" b="1" spc="-1" dirty="0">
                  <a:solidFill>
                    <a:srgbClr val="3F3F3F"/>
                  </a:solidFill>
                  <a:latin typeface="Helvetica-Bold"/>
                  <a:ea typeface="Helvetica-Bold"/>
                </a:rPr>
                <a:t>AI Adult Content Screen Blocking</a:t>
              </a:r>
              <a:endParaRPr lang="en-US" sz="1725" spc="-1" dirty="0"/>
            </a:p>
          </p:txBody>
        </p:sp>
        <p:sp>
          <p:nvSpPr>
            <p:cNvPr id="62" name="Textfeld 61"/>
            <p:cNvSpPr txBox="1"/>
            <p:nvPr/>
          </p:nvSpPr>
          <p:spPr>
            <a:xfrm>
              <a:off x="8064360" y="1026360"/>
              <a:ext cx="3268800" cy="9568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r>
                <a:rPr lang="en-US" sz="975" spc="-1" dirty="0">
                  <a:solidFill>
                    <a:srgbClr val="3F3F3F"/>
                  </a:solidFill>
                </a:rPr>
                <a:t>Shutting down apps automatically, which contain explicit content on the screen independent of app type (video players, emails, USB sticks, computer games etc.)</a:t>
              </a:r>
              <a:endParaRPr lang="en-US" sz="975" spc="-1" dirty="0"/>
            </a:p>
          </p:txBody>
        </p:sp>
      </p:grpSp>
      <p:grpSp>
        <p:nvGrpSpPr>
          <p:cNvPr id="63" name="Gruppieren 62"/>
          <p:cNvGrpSpPr/>
          <p:nvPr/>
        </p:nvGrpSpPr>
        <p:grpSpPr>
          <a:xfrm>
            <a:off x="6005189" y="1596645"/>
            <a:ext cx="3114180" cy="1293570"/>
            <a:chOff x="8032680" y="2170440"/>
            <a:chExt cx="4152240" cy="1724760"/>
          </a:xfrm>
        </p:grpSpPr>
        <p:sp>
          <p:nvSpPr>
            <p:cNvPr id="64" name="Textfeld 63"/>
            <p:cNvSpPr txBox="1"/>
            <p:nvPr/>
          </p:nvSpPr>
          <p:spPr>
            <a:xfrm>
              <a:off x="8032680" y="2170440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>
                <a:lnSpc>
                  <a:spcPct val="80000"/>
                </a:lnSpc>
              </a:pPr>
              <a:r>
                <a:rPr lang="en-US" sz="1725" b="1" spc="-1" dirty="0">
                  <a:solidFill>
                    <a:srgbClr val="3F3F3F"/>
                  </a:solidFill>
                  <a:latin typeface="Helvetica-Bold"/>
                  <a:ea typeface="Helvetica-Bold"/>
                </a:rPr>
                <a:t>AI Webcam Adult Content Monitoring/Blocking</a:t>
              </a:r>
              <a:endParaRPr lang="en-US" sz="1725" spc="-1" dirty="0"/>
            </a:p>
          </p:txBody>
        </p:sp>
        <p:sp>
          <p:nvSpPr>
            <p:cNvPr id="65" name="Textfeld 64"/>
            <p:cNvSpPr txBox="1"/>
            <p:nvPr/>
          </p:nvSpPr>
          <p:spPr>
            <a:xfrm>
              <a:off x="8051400" y="2836800"/>
              <a:ext cx="3823920" cy="10584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r>
                <a:rPr lang="en-US" sz="975" spc="-1" dirty="0">
                  <a:solidFill>
                    <a:srgbClr val="3F3F3F"/>
                  </a:solidFill>
                </a:rPr>
                <a:t>Shutting down webcam apps automatically and sending notifications to parents, if any explicit content is detected on the camera.</a:t>
              </a:r>
              <a:endParaRPr lang="en-US" sz="975" spc="-1" dirty="0"/>
            </a:p>
          </p:txBody>
        </p:sp>
      </p:grpSp>
      <p:grpSp>
        <p:nvGrpSpPr>
          <p:cNvPr id="66" name="Gruppieren 65"/>
          <p:cNvGrpSpPr/>
          <p:nvPr/>
        </p:nvGrpSpPr>
        <p:grpSpPr>
          <a:xfrm>
            <a:off x="6024510" y="2886840"/>
            <a:ext cx="3114180" cy="1165050"/>
            <a:chOff x="8032680" y="3849120"/>
            <a:chExt cx="4152240" cy="1553400"/>
          </a:xfrm>
        </p:grpSpPr>
        <p:sp>
          <p:nvSpPr>
            <p:cNvPr id="67" name="Textfeld 66"/>
            <p:cNvSpPr txBox="1"/>
            <p:nvPr/>
          </p:nvSpPr>
          <p:spPr>
            <a:xfrm>
              <a:off x="8032680" y="3849120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>
                <a:lnSpc>
                  <a:spcPct val="80000"/>
                </a:lnSpc>
              </a:pPr>
              <a:r>
                <a:rPr lang="en-US" sz="1725" b="1" spc="-1" dirty="0">
                  <a:solidFill>
                    <a:srgbClr val="3F3F3F"/>
                  </a:solidFill>
                  <a:latin typeface="Helvetica-Bold"/>
                  <a:ea typeface="Helvetica-Bold"/>
                </a:rPr>
                <a:t>Offline Protection</a:t>
              </a:r>
              <a:endParaRPr lang="en-US" sz="1725" spc="-1" dirty="0"/>
            </a:p>
          </p:txBody>
        </p:sp>
        <p:sp>
          <p:nvSpPr>
            <p:cNvPr id="68" name="Textfeld 67"/>
            <p:cNvSpPr txBox="1"/>
            <p:nvPr/>
          </p:nvSpPr>
          <p:spPr>
            <a:xfrm>
              <a:off x="8052120" y="4299480"/>
              <a:ext cx="3817080" cy="11030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r>
                <a:rPr lang="en-US" sz="975" spc="-1" dirty="0">
                  <a:solidFill>
                    <a:srgbClr val="3F3F3F"/>
                  </a:solidFill>
                </a:rPr>
                <a:t>Blocking all explicit images in online and offline mode of device.</a:t>
              </a:r>
              <a:endParaRPr lang="en-US" sz="975" spc="-1" dirty="0"/>
            </a:p>
          </p:txBody>
        </p:sp>
      </p:grpSp>
      <p:grpSp>
        <p:nvGrpSpPr>
          <p:cNvPr id="69" name="Gruppieren 68"/>
          <p:cNvGrpSpPr/>
          <p:nvPr/>
        </p:nvGrpSpPr>
        <p:grpSpPr>
          <a:xfrm>
            <a:off x="6048270" y="4057129"/>
            <a:ext cx="3114180" cy="1165050"/>
            <a:chOff x="8032680" y="5127840"/>
            <a:chExt cx="4152240" cy="1553400"/>
          </a:xfrm>
        </p:grpSpPr>
        <p:sp>
          <p:nvSpPr>
            <p:cNvPr id="70" name="Textfeld 69"/>
            <p:cNvSpPr txBox="1"/>
            <p:nvPr/>
          </p:nvSpPr>
          <p:spPr>
            <a:xfrm>
              <a:off x="8032680" y="5127840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>
                <a:lnSpc>
                  <a:spcPct val="80000"/>
                </a:lnSpc>
              </a:pPr>
              <a:r>
                <a:rPr lang="en-US" sz="1725" b="1" spc="-1" dirty="0">
                  <a:solidFill>
                    <a:srgbClr val="3F3F3F"/>
                  </a:solidFill>
                  <a:latin typeface="Helvetica-Bold"/>
                  <a:ea typeface="Helvetica-Bold"/>
                </a:rPr>
                <a:t>VPN Cancellation</a:t>
              </a:r>
              <a:endParaRPr lang="en-US" sz="1725" spc="-1" dirty="0"/>
            </a:p>
          </p:txBody>
        </p:sp>
        <p:sp>
          <p:nvSpPr>
            <p:cNvPr id="71" name="Textfeld 70"/>
            <p:cNvSpPr txBox="1"/>
            <p:nvPr/>
          </p:nvSpPr>
          <p:spPr>
            <a:xfrm>
              <a:off x="8052120" y="5578200"/>
              <a:ext cx="3817080" cy="11030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r>
                <a:rPr lang="en-US" sz="975" spc="-1" dirty="0">
                  <a:solidFill>
                    <a:srgbClr val="3F3F3F"/>
                  </a:solidFill>
                </a:rPr>
                <a:t>Detecting active VPN application on protected device and blocking against website blocking bypass.</a:t>
              </a:r>
              <a:endParaRPr lang="en-US" sz="975" spc="-1" dirty="0"/>
            </a:p>
          </p:txBody>
        </p:sp>
      </p:grpSp>
      <p:pic>
        <p:nvPicPr>
          <p:cNvPr id="72" name="Grafik 71"/>
          <p:cNvPicPr/>
          <p:nvPr/>
        </p:nvPicPr>
        <p:blipFill>
          <a:blip r:embed="rId2"/>
          <a:stretch/>
        </p:blipFill>
        <p:spPr>
          <a:xfrm>
            <a:off x="581580" y="217620"/>
            <a:ext cx="883710" cy="883710"/>
          </a:xfrm>
          <a:prstGeom prst="rect">
            <a:avLst/>
          </a:prstGeom>
          <a:ln w="0">
            <a:noFill/>
          </a:ln>
        </p:spPr>
      </p:pic>
      <p:sp>
        <p:nvSpPr>
          <p:cNvPr id="73" name="Freihandform: Form 72"/>
          <p:cNvSpPr/>
          <p:nvPr/>
        </p:nvSpPr>
        <p:spPr>
          <a:xfrm>
            <a:off x="5355720" y="501827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sp>
        <p:nvSpPr>
          <p:cNvPr id="74" name="Freihandform: Form 73"/>
          <p:cNvSpPr/>
          <p:nvPr/>
        </p:nvSpPr>
        <p:spPr>
          <a:xfrm>
            <a:off x="5355720" y="1776465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sp>
        <p:nvSpPr>
          <p:cNvPr id="75" name="Freihandform: Form 74"/>
          <p:cNvSpPr/>
          <p:nvPr/>
        </p:nvSpPr>
        <p:spPr>
          <a:xfrm>
            <a:off x="5355720" y="3060315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sp>
        <p:nvSpPr>
          <p:cNvPr id="76" name="Freihandform: Form 75"/>
          <p:cNvSpPr/>
          <p:nvPr/>
        </p:nvSpPr>
        <p:spPr>
          <a:xfrm>
            <a:off x="5355720" y="4257765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pic>
        <p:nvPicPr>
          <p:cNvPr id="5" name="Grafik 4" descr="Ein Bild, das Kleidung, Person, Menschliches Gesicht, Brille enthält.&#10;&#10;Automatisch generierte Beschreibung">
            <a:extLst>
              <a:ext uri="{FF2B5EF4-FFF2-40B4-BE49-F238E27FC236}">
                <a16:creationId xmlns:a16="http://schemas.microsoft.com/office/drawing/2014/main" id="{B3CF3BAD-4B43-6C1C-5889-49176C401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1875" y="743010"/>
            <a:ext cx="4712009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7FED97D9-D94C-8D07-A159-8C70D9739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417" y="510796"/>
            <a:ext cx="2307158" cy="4786779"/>
          </a:xfrm>
          <a:prstGeom prst="rect">
            <a:avLst/>
          </a:prstGeom>
        </p:spPr>
      </p:pic>
      <p:pic>
        <p:nvPicPr>
          <p:cNvPr id="20" name="Grafik 19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45219531-EFF4-E617-31CA-313C64238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669" y="510796"/>
            <a:ext cx="2307158" cy="4786779"/>
          </a:xfrm>
          <a:prstGeom prst="rect">
            <a:avLst/>
          </a:prstGeom>
        </p:spPr>
      </p:pic>
      <p:pic>
        <p:nvPicPr>
          <p:cNvPr id="19" name="Grafik 18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7C09B870-65D4-99AD-2072-3339B88A8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405" y="510796"/>
            <a:ext cx="2307158" cy="4786779"/>
          </a:xfrm>
          <a:prstGeom prst="rect">
            <a:avLst/>
          </a:prstGeom>
        </p:spPr>
      </p:pic>
      <p:pic>
        <p:nvPicPr>
          <p:cNvPr id="14" name="Grafik 13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879704BF-A3CA-4F0E-3426-1D66D669D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042" y="510796"/>
            <a:ext cx="2307158" cy="4786779"/>
          </a:xfrm>
          <a:prstGeom prst="rect">
            <a:avLst/>
          </a:prstGeom>
        </p:spPr>
      </p:pic>
      <p:sp>
        <p:nvSpPr>
          <p:cNvPr id="80" name="Freihandform: Form 79"/>
          <p:cNvSpPr/>
          <p:nvPr/>
        </p:nvSpPr>
        <p:spPr>
          <a:xfrm>
            <a:off x="7557444" y="4689360"/>
            <a:ext cx="2872260" cy="827820"/>
          </a:xfrm>
          <a:custGeom>
            <a:avLst/>
            <a:gdLst/>
            <a:ahLst/>
            <a:cxnLst/>
            <a:rect l="0" t="0" r="r" b="b"/>
            <a:pathLst>
              <a:path w="10638" h="3066">
                <a:moveTo>
                  <a:pt x="6898" y="0"/>
                </a:moveTo>
                <a:cubicBezTo>
                  <a:pt x="5121" y="0"/>
                  <a:pt x="3348" y="320"/>
                  <a:pt x="2073" y="898"/>
                </a:cubicBezTo>
                <a:cubicBezTo>
                  <a:pt x="830" y="1462"/>
                  <a:pt x="93" y="2255"/>
                  <a:pt x="0" y="3066"/>
                </a:cubicBezTo>
                <a:lnTo>
                  <a:pt x="7839" y="3066"/>
                </a:lnTo>
                <a:cubicBezTo>
                  <a:pt x="8326" y="2109"/>
                  <a:pt x="9300" y="1212"/>
                  <a:pt x="10638" y="471"/>
                </a:cubicBezTo>
                <a:cubicBezTo>
                  <a:pt x="9931" y="313"/>
                  <a:pt x="9210" y="169"/>
                  <a:pt x="8448" y="84"/>
                </a:cubicBezTo>
                <a:cubicBezTo>
                  <a:pt x="7941" y="28"/>
                  <a:pt x="7418" y="0"/>
                  <a:pt x="6898" y="0"/>
                </a:cubicBezTo>
                <a:close/>
              </a:path>
            </a:pathLst>
          </a:custGeom>
          <a:solidFill>
            <a:srgbClr val="9BC927"/>
          </a:solidFill>
          <a:ln w="12600">
            <a:solidFill>
              <a:srgbClr val="9BC927"/>
            </a:solidFill>
            <a:round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grpSp>
        <p:nvGrpSpPr>
          <p:cNvPr id="84" name="Gruppieren 83"/>
          <p:cNvGrpSpPr/>
          <p:nvPr/>
        </p:nvGrpSpPr>
        <p:grpSpPr>
          <a:xfrm>
            <a:off x="-119529" y="1831282"/>
            <a:ext cx="2374537" cy="2628604"/>
            <a:chOff x="-657543" y="1715589"/>
            <a:chExt cx="3166049" cy="3504805"/>
          </a:xfrm>
        </p:grpSpPr>
        <p:grpSp>
          <p:nvGrpSpPr>
            <p:cNvPr id="85" name="Gruppieren 84"/>
            <p:cNvGrpSpPr/>
            <p:nvPr/>
          </p:nvGrpSpPr>
          <p:grpSpPr>
            <a:xfrm>
              <a:off x="-657543" y="1715589"/>
              <a:ext cx="3166049" cy="3504805"/>
              <a:chOff x="-657543" y="1715589"/>
              <a:chExt cx="3166049" cy="3504805"/>
            </a:xfrm>
          </p:grpSpPr>
          <p:sp>
            <p:nvSpPr>
              <p:cNvPr id="86" name="Textfeld 85"/>
              <p:cNvSpPr txBox="1"/>
              <p:nvPr/>
            </p:nvSpPr>
            <p:spPr>
              <a:xfrm>
                <a:off x="-440938" y="1715589"/>
                <a:ext cx="2924640" cy="159228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6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AI Adult Content Screen Blocking</a:t>
                </a:r>
                <a:endParaRPr lang="en-US" sz="1600" spc="-1" dirty="0"/>
              </a:p>
              <a:p>
                <a:pPr algn="ctr"/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(First and only in the world) </a:t>
                </a:r>
                <a:endParaRPr lang="en-US" sz="900" spc="-1" dirty="0"/>
              </a:p>
            </p:txBody>
          </p:sp>
          <p:sp>
            <p:nvSpPr>
              <p:cNvPr id="87" name="Textfeld 86"/>
              <p:cNvSpPr txBox="1"/>
              <p:nvPr/>
            </p:nvSpPr>
            <p:spPr>
              <a:xfrm>
                <a:off x="-657543" y="2786434"/>
                <a:ext cx="3166049" cy="243396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Autofit/>
              </a:bodyPr>
              <a:lstStyle/>
              <a:p>
                <a:pPr algn="ctr"/>
                <a:r>
                  <a:rPr lang="en-US" sz="1100" spc="-1" dirty="0"/>
                  <a:t>  1- Monitors screen locally.</a:t>
                </a:r>
              </a:p>
              <a:p>
                <a:pPr algn="ctr"/>
                <a:endParaRPr lang="en-US" sz="1100" spc="-1" dirty="0"/>
              </a:p>
              <a:p>
                <a:pPr algn="ctr"/>
                <a:r>
                  <a:rPr lang="en-US" sz="1100" spc="-1" dirty="0"/>
                  <a:t>2-AI tech processes the </a:t>
                </a:r>
              </a:p>
              <a:p>
                <a:pPr algn="ctr"/>
                <a:r>
                  <a:rPr lang="en-US" sz="1100" spc="-1" dirty="0"/>
                  <a:t>monitored data</a:t>
                </a:r>
              </a:p>
              <a:p>
                <a:pPr algn="ctr"/>
                <a:r>
                  <a:rPr lang="en-US" sz="1100" spc="-1" dirty="0"/>
                  <a:t>at the background.</a:t>
                </a:r>
              </a:p>
              <a:p>
                <a:pPr algn="ctr"/>
                <a:endParaRPr lang="en-US" sz="1100" spc="-1" dirty="0"/>
              </a:p>
              <a:p>
                <a:pPr algn="ctr"/>
                <a:r>
                  <a:rPr lang="en-US" sz="1100" spc="-1" dirty="0"/>
                  <a:t>3-Automatically closes any open apps</a:t>
                </a:r>
              </a:p>
              <a:p>
                <a:pPr algn="ctr"/>
                <a:r>
                  <a:rPr lang="en-US" sz="1100" spc="-1" dirty="0"/>
                  <a:t>(Insta, Mail, Face.), </a:t>
                </a:r>
              </a:p>
              <a:p>
                <a:pPr algn="ctr"/>
                <a:r>
                  <a:rPr lang="en-US" sz="1100" spc="-1" dirty="0"/>
                  <a:t>if any adult content detected.</a:t>
                </a:r>
              </a:p>
              <a:p>
                <a:pPr algn="ctr"/>
                <a:r>
                  <a:rPr lang="en-US" sz="1200" b="1" u="sng" spc="-1" dirty="0">
                    <a:solidFill>
                      <a:srgbClr val="85CC17"/>
                    </a:solidFill>
                    <a:latin typeface="Helvetica-Bold"/>
                  </a:rPr>
                  <a:t>Demo</a:t>
                </a:r>
                <a:r>
                  <a:rPr lang="en-US" sz="1100" b="1" u="sng" spc="-1" dirty="0">
                    <a:solidFill>
                      <a:srgbClr val="85CC17"/>
                    </a:solidFill>
                    <a:latin typeface="Helvetica-Bold"/>
                  </a:rPr>
                  <a:t>:</a:t>
                </a:r>
                <a:endParaRPr lang="en-US" sz="1100" u="sng" spc="-1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88" name="Grafik 87"/>
          <p:cNvPicPr/>
          <p:nvPr/>
        </p:nvPicPr>
        <p:blipFill>
          <a:blip r:embed="rId3"/>
          <a:stretch/>
        </p:blipFill>
        <p:spPr>
          <a:xfrm>
            <a:off x="514632" y="730899"/>
            <a:ext cx="1275750" cy="1275750"/>
          </a:xfrm>
          <a:prstGeom prst="rect">
            <a:avLst/>
          </a:prstGeom>
          <a:ln w="0">
            <a:noFill/>
          </a:ln>
        </p:spPr>
      </p:pic>
      <p:grpSp>
        <p:nvGrpSpPr>
          <p:cNvPr id="91" name="Gruppieren 90"/>
          <p:cNvGrpSpPr/>
          <p:nvPr/>
        </p:nvGrpSpPr>
        <p:grpSpPr>
          <a:xfrm>
            <a:off x="2209068" y="1877456"/>
            <a:ext cx="2243840" cy="2911254"/>
            <a:chOff x="1976512" y="2264579"/>
            <a:chExt cx="2991786" cy="3892383"/>
          </a:xfrm>
        </p:grpSpPr>
        <p:grpSp>
          <p:nvGrpSpPr>
            <p:cNvPr id="92" name="Gruppieren 91"/>
            <p:cNvGrpSpPr/>
            <p:nvPr/>
          </p:nvGrpSpPr>
          <p:grpSpPr>
            <a:xfrm>
              <a:off x="1976512" y="2264579"/>
              <a:ext cx="2991786" cy="3892383"/>
              <a:chOff x="1976512" y="2264579"/>
              <a:chExt cx="2991786" cy="3892383"/>
            </a:xfrm>
          </p:grpSpPr>
          <p:sp>
            <p:nvSpPr>
              <p:cNvPr id="93" name="Textfeld 92"/>
              <p:cNvSpPr txBox="1"/>
              <p:nvPr/>
            </p:nvSpPr>
            <p:spPr>
              <a:xfrm>
                <a:off x="1998112" y="2264579"/>
                <a:ext cx="2970186" cy="122804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 fontScale="70000" lnSpcReduction="20000"/>
              </a:bodyPr>
              <a:lstStyle/>
              <a:p>
                <a:pPr algn="ctr"/>
                <a:r>
                  <a:rPr lang="en-US" sz="22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AI Adult Content Webcam Monitoring/ Blocking </a:t>
                </a:r>
              </a:p>
              <a:p>
                <a:pPr algn="ctr"/>
                <a:r>
                  <a:rPr lang="en-US" sz="13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(First and only in the world)</a:t>
                </a:r>
                <a:r>
                  <a:rPr lang="en-US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 </a:t>
                </a:r>
                <a:endParaRPr lang="en-US" spc="-1" dirty="0"/>
              </a:p>
            </p:txBody>
          </p:sp>
          <p:sp>
            <p:nvSpPr>
              <p:cNvPr id="94" name="Textfeld 93"/>
              <p:cNvSpPr txBox="1"/>
              <p:nvPr/>
            </p:nvSpPr>
            <p:spPr>
              <a:xfrm>
                <a:off x="1976512" y="3053303"/>
                <a:ext cx="2939885" cy="310365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100" spc="-1" dirty="0"/>
                  <a:t>   </a:t>
                </a:r>
              </a:p>
              <a:p>
                <a:pPr algn="ctr"/>
                <a:r>
                  <a:rPr lang="en-US" sz="1100" spc="-1" dirty="0"/>
                  <a:t>   1-</a:t>
                </a:r>
                <a:r>
                  <a:rPr lang="en-US" sz="1100" dirty="0"/>
                  <a:t>Monitors the webcam locally whenever it is activated.</a:t>
                </a:r>
              </a:p>
              <a:p>
                <a:pPr algn="ctr"/>
                <a:endParaRPr lang="en-US" sz="1100" spc="-1" dirty="0"/>
              </a:p>
              <a:p>
                <a:pPr algn="ctr"/>
                <a:r>
                  <a:rPr lang="en-US" sz="1100" spc="-1" dirty="0"/>
                  <a:t>  2-AI tech processes the monitored data</a:t>
                </a:r>
              </a:p>
              <a:p>
                <a:pPr algn="ctr"/>
                <a:r>
                  <a:rPr lang="en-US" sz="1100" spc="-1" dirty="0"/>
                  <a:t>at the background.</a:t>
                </a:r>
              </a:p>
              <a:p>
                <a:pPr algn="ctr"/>
                <a:endParaRPr lang="en-US" sz="1100" spc="-1" dirty="0"/>
              </a:p>
              <a:p>
                <a:pPr algn="ctr"/>
                <a:r>
                  <a:rPr lang="en-US" sz="1100" spc="-1" dirty="0"/>
                  <a:t>    3-</a:t>
                </a:r>
                <a:r>
                  <a:rPr lang="en-US" sz="1100" dirty="0"/>
                  <a:t>Automatically closes the webcam app if nudity is detected.</a:t>
                </a:r>
              </a:p>
              <a:p>
                <a:pPr algn="ctr"/>
                <a:endParaRPr lang="en-US" sz="11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r>
                  <a:rPr lang="en-US" sz="1200" b="1" u="sng" spc="-1" dirty="0">
                    <a:solidFill>
                      <a:srgbClr val="85CC17"/>
                    </a:solidFill>
                    <a:latin typeface="Helvetica-Bold"/>
                  </a:rPr>
                  <a:t>Demo</a:t>
                </a:r>
                <a:r>
                  <a:rPr lang="en-US" sz="1100" b="1" u="sng" spc="-1" dirty="0">
                    <a:solidFill>
                      <a:srgbClr val="85CC17"/>
                    </a:solidFill>
                    <a:latin typeface="Helvetica-Bold"/>
                  </a:rPr>
                  <a:t>:</a:t>
                </a:r>
                <a:endParaRPr lang="en-US" sz="1100" u="sng" spc="-1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100" spc="-1" dirty="0"/>
              </a:p>
            </p:txBody>
          </p:sp>
        </p:grpSp>
      </p:grpSp>
      <p:pic>
        <p:nvPicPr>
          <p:cNvPr id="95" name="Grafik 94"/>
          <p:cNvPicPr/>
          <p:nvPr/>
        </p:nvPicPr>
        <p:blipFill>
          <a:blip r:embed="rId4"/>
          <a:stretch/>
        </p:blipFill>
        <p:spPr>
          <a:xfrm>
            <a:off x="2673447" y="676649"/>
            <a:ext cx="1275750" cy="1275750"/>
          </a:xfrm>
          <a:prstGeom prst="rect">
            <a:avLst/>
          </a:prstGeom>
          <a:ln w="0">
            <a:noFill/>
          </a:ln>
        </p:spPr>
      </p:pic>
      <p:grpSp>
        <p:nvGrpSpPr>
          <p:cNvPr id="98" name="Gruppieren 97"/>
          <p:cNvGrpSpPr/>
          <p:nvPr/>
        </p:nvGrpSpPr>
        <p:grpSpPr>
          <a:xfrm>
            <a:off x="4488595" y="1952399"/>
            <a:ext cx="2189727" cy="2767995"/>
            <a:chOff x="5601815" y="2166399"/>
            <a:chExt cx="2919635" cy="3665879"/>
          </a:xfrm>
        </p:grpSpPr>
        <p:grpSp>
          <p:nvGrpSpPr>
            <p:cNvPr id="99" name="Gruppieren 98"/>
            <p:cNvGrpSpPr/>
            <p:nvPr/>
          </p:nvGrpSpPr>
          <p:grpSpPr>
            <a:xfrm>
              <a:off x="5601815" y="2166399"/>
              <a:ext cx="2919635" cy="3665879"/>
              <a:chOff x="5601815" y="2166399"/>
              <a:chExt cx="2919635" cy="3665879"/>
            </a:xfrm>
          </p:grpSpPr>
          <p:sp>
            <p:nvSpPr>
              <p:cNvPr id="100" name="Textfeld 99"/>
              <p:cNvSpPr txBox="1"/>
              <p:nvPr/>
            </p:nvSpPr>
            <p:spPr>
              <a:xfrm>
                <a:off x="5728694" y="2166399"/>
                <a:ext cx="2511370" cy="98963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6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Offline Protection</a:t>
                </a:r>
                <a:endParaRPr lang="en-US" sz="1600" spc="-1" dirty="0"/>
              </a:p>
              <a:p>
                <a:pPr algn="ctr"/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(First and only in the world) </a:t>
                </a:r>
                <a:endParaRPr lang="en-US" sz="900" spc="-1" dirty="0"/>
              </a:p>
            </p:txBody>
          </p:sp>
          <p:sp>
            <p:nvSpPr>
              <p:cNvPr id="101" name="Textfeld 100"/>
              <p:cNvSpPr txBox="1"/>
              <p:nvPr/>
            </p:nvSpPr>
            <p:spPr>
              <a:xfrm>
                <a:off x="5601815" y="2829519"/>
                <a:ext cx="2919635" cy="300275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Autofit/>
              </a:bodyPr>
              <a:lstStyle/>
              <a:p>
                <a:pPr algn="ctr"/>
                <a:r>
                  <a:rPr lang="en-US" sz="1100" spc="-1" dirty="0"/>
                  <a:t>1- AI tech does not require any external server; it works locally on protected device.</a:t>
                </a:r>
              </a:p>
              <a:p>
                <a:pPr algn="ctr"/>
                <a:endParaRPr lang="en-US" sz="1100" spc="-1" dirty="0"/>
              </a:p>
              <a:p>
                <a:pPr algn="ctr"/>
                <a:r>
                  <a:rPr lang="en-US" sz="1100" spc="-1" dirty="0"/>
                  <a:t>2-Protection is not only</a:t>
                </a:r>
              </a:p>
              <a:p>
                <a:pPr algn="ctr"/>
                <a:r>
                  <a:rPr lang="en-US" sz="1100" spc="-1" dirty="0"/>
                  <a:t>restricted with web browser but</a:t>
                </a:r>
              </a:p>
              <a:p>
                <a:pPr algn="ctr"/>
                <a:r>
                  <a:rPr lang="en-US" sz="1100" spc="-1" dirty="0"/>
                  <a:t>also, all interfaces (webcam</a:t>
                </a:r>
              </a:p>
              <a:p>
                <a:pPr algn="ctr"/>
                <a:r>
                  <a:rPr lang="en-US" sz="1100" spc="-1" dirty="0"/>
                  <a:t>apps, video players, emails, </a:t>
                </a:r>
              </a:p>
              <a:p>
                <a:pPr algn="ctr"/>
                <a:r>
                  <a:rPr lang="en-US" sz="1100" spc="-1" dirty="0"/>
                  <a:t>     computer games etc.).</a:t>
                </a:r>
              </a:p>
              <a:p>
                <a:pPr algn="ctr"/>
                <a:endParaRPr lang="en-US" sz="11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endParaRPr lang="en-US" sz="11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r>
                  <a:rPr lang="en-US" sz="1200" b="1" u="sng" spc="-1" dirty="0">
                    <a:solidFill>
                      <a:srgbClr val="85CC17"/>
                    </a:solidFill>
                    <a:latin typeface="Helvetica-Bold"/>
                  </a:rPr>
                  <a:t>Demo</a:t>
                </a:r>
                <a:r>
                  <a:rPr lang="en-US" sz="1100" b="1" u="sng" spc="-1" dirty="0">
                    <a:solidFill>
                      <a:srgbClr val="85CC17"/>
                    </a:solidFill>
                    <a:latin typeface="Helvetica-Bold"/>
                  </a:rPr>
                  <a:t>:</a:t>
                </a:r>
                <a:endParaRPr lang="en-US" sz="1100" u="sng" spc="-1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100" spc="-1" dirty="0"/>
              </a:p>
            </p:txBody>
          </p:sp>
        </p:grpSp>
      </p:grpSp>
      <p:pic>
        <p:nvPicPr>
          <p:cNvPr id="102" name="Grafik 101"/>
          <p:cNvPicPr/>
          <p:nvPr/>
        </p:nvPicPr>
        <p:blipFill>
          <a:blip r:embed="rId5"/>
          <a:stretch/>
        </p:blipFill>
        <p:spPr>
          <a:xfrm>
            <a:off x="4779577" y="441246"/>
            <a:ext cx="1547233" cy="1746555"/>
          </a:xfrm>
          <a:prstGeom prst="rect">
            <a:avLst/>
          </a:prstGeom>
          <a:ln w="0">
            <a:noFill/>
          </a:ln>
        </p:spPr>
      </p:pic>
      <p:grpSp>
        <p:nvGrpSpPr>
          <p:cNvPr id="105" name="Gruppieren 104"/>
          <p:cNvGrpSpPr/>
          <p:nvPr/>
        </p:nvGrpSpPr>
        <p:grpSpPr>
          <a:xfrm>
            <a:off x="6725889" y="1836540"/>
            <a:ext cx="1924407" cy="2865713"/>
            <a:chOff x="8425127" y="2457165"/>
            <a:chExt cx="2565876" cy="3820950"/>
          </a:xfrm>
        </p:grpSpPr>
        <p:grpSp>
          <p:nvGrpSpPr>
            <p:cNvPr id="106" name="Gruppieren 105"/>
            <p:cNvGrpSpPr/>
            <p:nvPr/>
          </p:nvGrpSpPr>
          <p:grpSpPr>
            <a:xfrm>
              <a:off x="8425127" y="2457165"/>
              <a:ext cx="2565876" cy="3820950"/>
              <a:chOff x="8425127" y="2457165"/>
              <a:chExt cx="2565876" cy="3820950"/>
            </a:xfrm>
          </p:grpSpPr>
          <p:sp>
            <p:nvSpPr>
              <p:cNvPr id="107" name="Textfeld 106"/>
              <p:cNvSpPr txBox="1"/>
              <p:nvPr/>
            </p:nvSpPr>
            <p:spPr>
              <a:xfrm>
                <a:off x="8610890" y="2457165"/>
                <a:ext cx="2235600" cy="98028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6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VPN Canceller</a:t>
                </a:r>
                <a:endParaRPr lang="en-US" sz="1600" spc="-1" dirty="0"/>
              </a:p>
              <a:p>
                <a:pPr algn="ctr"/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(First and only in the world) </a:t>
                </a:r>
                <a:endParaRPr lang="en-US" sz="900" spc="-1" dirty="0"/>
              </a:p>
            </p:txBody>
          </p:sp>
          <p:sp>
            <p:nvSpPr>
              <p:cNvPr id="108" name="Textfeld 107"/>
              <p:cNvSpPr txBox="1"/>
              <p:nvPr/>
            </p:nvSpPr>
            <p:spPr>
              <a:xfrm>
                <a:off x="8425127" y="3075496"/>
                <a:ext cx="2565876" cy="320261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100" spc="-1" dirty="0"/>
                  <a:t>1-Monitors VPN configuration periodically.</a:t>
                </a:r>
              </a:p>
              <a:p>
                <a:pPr algn="ctr"/>
                <a:endParaRPr lang="en-US" sz="1100" spc="-1" dirty="0"/>
              </a:p>
              <a:p>
                <a:pPr algn="ctr"/>
                <a:r>
                  <a:rPr lang="en-US" sz="1100" spc="-1" dirty="0"/>
                  <a:t>2-If any active installed VPN app is detected, then closes the internet connection automatically and keeps</a:t>
                </a:r>
              </a:p>
              <a:p>
                <a:pPr algn="ctr"/>
                <a:r>
                  <a:rPr lang="en-US" sz="1100" spc="-1" dirty="0"/>
                  <a:t>the device offline till</a:t>
                </a:r>
              </a:p>
              <a:p>
                <a:pPr algn="ctr"/>
                <a:r>
                  <a:rPr lang="en-US" sz="1100" spc="-1" dirty="0"/>
                  <a:t>VPN is disabled by the user.</a:t>
                </a:r>
                <a:r>
                  <a:rPr lang="en-US" sz="1100" b="1" u="sng" spc="-1" dirty="0">
                    <a:solidFill>
                      <a:srgbClr val="85CC17"/>
                    </a:solidFill>
                    <a:latin typeface="Helvetica-Bold"/>
                  </a:rPr>
                  <a:t> </a:t>
                </a:r>
              </a:p>
              <a:p>
                <a:pPr algn="ctr"/>
                <a:endParaRPr lang="en-US" sz="11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endParaRPr lang="en-US" sz="11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endParaRPr lang="en-US" sz="11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r>
                  <a:rPr lang="en-US" sz="1200" b="1" u="sng" spc="-1" dirty="0">
                    <a:solidFill>
                      <a:srgbClr val="85CC17"/>
                    </a:solidFill>
                    <a:latin typeface="Helvetica-Bold"/>
                  </a:rPr>
                  <a:t>Demo</a:t>
                </a:r>
                <a:r>
                  <a:rPr lang="en-US" sz="1100" b="1" u="sng" spc="-1" dirty="0">
                    <a:solidFill>
                      <a:srgbClr val="85CC17"/>
                    </a:solidFill>
                    <a:latin typeface="Helvetica-Bold"/>
                  </a:rPr>
                  <a:t>:</a:t>
                </a:r>
                <a:endParaRPr lang="en-US" sz="1100" u="sng" spc="-1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100" spc="-1" dirty="0"/>
              </a:p>
            </p:txBody>
          </p:sp>
        </p:grpSp>
      </p:grpSp>
      <p:pic>
        <p:nvPicPr>
          <p:cNvPr id="109" name="Grafik 108"/>
          <p:cNvPicPr/>
          <p:nvPr/>
        </p:nvPicPr>
        <p:blipFill>
          <a:blip r:embed="rId6"/>
          <a:stretch/>
        </p:blipFill>
        <p:spPr>
          <a:xfrm>
            <a:off x="7242411" y="870303"/>
            <a:ext cx="870210" cy="870210"/>
          </a:xfrm>
          <a:prstGeom prst="rect">
            <a:avLst/>
          </a:prstGeom>
          <a:ln w="0">
            <a:noFill/>
          </a:ln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4D01B2DB-F696-267A-585B-F47DEE88EBA8}"/>
              </a:ext>
            </a:extLst>
          </p:cNvPr>
          <p:cNvSpPr/>
          <p:nvPr/>
        </p:nvSpPr>
        <p:spPr>
          <a:xfrm>
            <a:off x="396594" y="1780344"/>
            <a:ext cx="2721183" cy="3725105"/>
          </a:xfrm>
          <a:prstGeom prst="roundRect">
            <a:avLst>
              <a:gd name="adj" fmla="val 4888"/>
            </a:avLst>
          </a:prstGeom>
          <a:noFill/>
          <a:ln>
            <a:noFill/>
          </a:ln>
          <a:effectLst>
            <a:outerShdw blurRad="2032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0397D73C-3F0B-4D06-31EC-EF46D5D01988}"/>
              </a:ext>
            </a:extLst>
          </p:cNvPr>
          <p:cNvSpPr/>
          <p:nvPr/>
        </p:nvSpPr>
        <p:spPr>
          <a:xfrm>
            <a:off x="353217" y="337051"/>
            <a:ext cx="4397718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Solutions in detail (4 Important Feat.)</a:t>
            </a:r>
            <a:endParaRPr lang="de-DE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AA20A4BC-978D-47BF-9C84-726BF578EDA7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14E0F1-2CC4-FA0D-5233-9C775635601A}"/>
              </a:ext>
            </a:extLst>
          </p:cNvPr>
          <p:cNvSpPr txBox="1"/>
          <p:nvPr/>
        </p:nvSpPr>
        <p:spPr>
          <a:xfrm>
            <a:off x="-51381" y="4622513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8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3BE50A-4C39-291F-C26B-2AEBCF02DCD0}"/>
              </a:ext>
            </a:extLst>
          </p:cNvPr>
          <p:cNvSpPr txBox="1"/>
          <p:nvPr/>
        </p:nvSpPr>
        <p:spPr>
          <a:xfrm>
            <a:off x="2187759" y="4588564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8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0EE346E-7068-9452-689A-7BDB05AA26E1}"/>
              </a:ext>
            </a:extLst>
          </p:cNvPr>
          <p:cNvSpPr txBox="1"/>
          <p:nvPr/>
        </p:nvSpPr>
        <p:spPr>
          <a:xfrm>
            <a:off x="4439182" y="4618382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8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13CBD8A-0BD2-2EA7-8673-3523D6D54A5B}"/>
              </a:ext>
            </a:extLst>
          </p:cNvPr>
          <p:cNvSpPr txBox="1"/>
          <p:nvPr/>
        </p:nvSpPr>
        <p:spPr>
          <a:xfrm>
            <a:off x="6574272" y="4604060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8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: Rounded Corners 4">
            <a:extLst>
              <a:ext uri="{FF2B5EF4-FFF2-40B4-BE49-F238E27FC236}">
                <a16:creationId xmlns:a16="http://schemas.microsoft.com/office/drawing/2014/main" id="{B54D95EE-FB8E-B55D-C8BA-693B839122CE}"/>
              </a:ext>
            </a:extLst>
          </p:cNvPr>
          <p:cNvSpPr/>
          <p:nvPr/>
        </p:nvSpPr>
        <p:spPr>
          <a:xfrm>
            <a:off x="6836955" y="896345"/>
            <a:ext cx="2189048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: Rounded Corners 4">
            <a:extLst>
              <a:ext uri="{FF2B5EF4-FFF2-40B4-BE49-F238E27FC236}">
                <a16:creationId xmlns:a16="http://schemas.microsoft.com/office/drawing/2014/main" id="{45E40A9D-A9A0-6CDF-25A7-89E2CE375F60}"/>
              </a:ext>
            </a:extLst>
          </p:cNvPr>
          <p:cNvSpPr/>
          <p:nvPr/>
        </p:nvSpPr>
        <p:spPr>
          <a:xfrm>
            <a:off x="4626273" y="3676682"/>
            <a:ext cx="2111371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: Rounded Corners 4">
            <a:extLst>
              <a:ext uri="{FF2B5EF4-FFF2-40B4-BE49-F238E27FC236}">
                <a16:creationId xmlns:a16="http://schemas.microsoft.com/office/drawing/2014/main" id="{694B53FB-F304-F62B-D8CD-60C366191E28}"/>
              </a:ext>
            </a:extLst>
          </p:cNvPr>
          <p:cNvSpPr/>
          <p:nvPr/>
        </p:nvSpPr>
        <p:spPr>
          <a:xfrm>
            <a:off x="6806828" y="2305208"/>
            <a:ext cx="2189048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CC49F7E3-BE6C-7C9A-4C21-09B5970D9029}"/>
              </a:ext>
            </a:extLst>
          </p:cNvPr>
          <p:cNvSpPr/>
          <p:nvPr/>
        </p:nvSpPr>
        <p:spPr>
          <a:xfrm>
            <a:off x="114829" y="3676684"/>
            <a:ext cx="2190021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: Rounded Corners 4">
            <a:extLst>
              <a:ext uri="{FF2B5EF4-FFF2-40B4-BE49-F238E27FC236}">
                <a16:creationId xmlns:a16="http://schemas.microsoft.com/office/drawing/2014/main" id="{60019FE5-E8B7-DF00-73C5-CA610BB03EEF}"/>
              </a:ext>
            </a:extLst>
          </p:cNvPr>
          <p:cNvSpPr/>
          <p:nvPr/>
        </p:nvSpPr>
        <p:spPr>
          <a:xfrm>
            <a:off x="2363796" y="3676684"/>
            <a:ext cx="2213519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425EA333-393E-9923-8CB2-FD806351EB6B}"/>
              </a:ext>
            </a:extLst>
          </p:cNvPr>
          <p:cNvGrpSpPr/>
          <p:nvPr/>
        </p:nvGrpSpPr>
        <p:grpSpPr>
          <a:xfrm>
            <a:off x="108738" y="896345"/>
            <a:ext cx="6636326" cy="2667195"/>
            <a:chOff x="1225510" y="2209555"/>
            <a:chExt cx="9790223" cy="3332263"/>
          </a:xfrm>
          <a:solidFill>
            <a:schemeClr val="tx2"/>
          </a:solidFill>
          <a:effectLst/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A6A85E5E-F55C-FC95-B6DC-B422EE0CBFC6}"/>
                </a:ext>
              </a:extLst>
            </p:cNvPr>
            <p:cNvGrpSpPr/>
            <p:nvPr/>
          </p:nvGrpSpPr>
          <p:grpSpPr>
            <a:xfrm>
              <a:off x="1225510" y="2209555"/>
              <a:ext cx="9790223" cy="1572736"/>
              <a:chOff x="1225510" y="2209555"/>
              <a:chExt cx="9790223" cy="1572736"/>
            </a:xfrm>
            <a:grpFill/>
          </p:grpSpPr>
          <p:sp>
            <p:nvSpPr>
              <p:cNvPr id="9" name="Rectangle: Rounded Corners 7">
                <a:extLst>
                  <a:ext uri="{FF2B5EF4-FFF2-40B4-BE49-F238E27FC236}">
                    <a16:creationId xmlns:a16="http://schemas.microsoft.com/office/drawing/2014/main" id="{7205DE27-0044-D8C3-43ED-D4BEB83D53DE}"/>
                  </a:ext>
                </a:extLst>
              </p:cNvPr>
              <p:cNvSpPr/>
              <p:nvPr/>
            </p:nvSpPr>
            <p:spPr>
              <a:xfrm>
                <a:off x="1225510" y="2209555"/>
                <a:ext cx="3270688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: Rounded Corners 8">
                <a:extLst>
                  <a:ext uri="{FF2B5EF4-FFF2-40B4-BE49-F238E27FC236}">
                    <a16:creationId xmlns:a16="http://schemas.microsoft.com/office/drawing/2014/main" id="{D342C63B-9621-B8B3-8062-C110808B7748}"/>
                  </a:ext>
                </a:extLst>
              </p:cNvPr>
              <p:cNvSpPr/>
              <p:nvPr/>
            </p:nvSpPr>
            <p:spPr>
              <a:xfrm>
                <a:off x="4563225" y="2209555"/>
                <a:ext cx="3229387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: Rounded Corners 9">
                <a:extLst>
                  <a:ext uri="{FF2B5EF4-FFF2-40B4-BE49-F238E27FC236}">
                    <a16:creationId xmlns:a16="http://schemas.microsoft.com/office/drawing/2014/main" id="{ED4FEF3A-AFAB-5BE0-0A6B-36A74F68A22C}"/>
                  </a:ext>
                </a:extLst>
              </p:cNvPr>
              <p:cNvSpPr/>
              <p:nvPr/>
            </p:nvSpPr>
            <p:spPr>
              <a:xfrm>
                <a:off x="7900938" y="2209555"/>
                <a:ext cx="3114795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964C304D-24A1-1470-E6B1-637FE320D50F}"/>
                </a:ext>
              </a:extLst>
            </p:cNvPr>
            <p:cNvGrpSpPr/>
            <p:nvPr/>
          </p:nvGrpSpPr>
          <p:grpSpPr>
            <a:xfrm>
              <a:off x="1225510" y="3969082"/>
              <a:ext cx="9790223" cy="1572736"/>
              <a:chOff x="1225510" y="2209555"/>
              <a:chExt cx="9790223" cy="1572736"/>
            </a:xfrm>
            <a:grpFill/>
          </p:grpSpPr>
          <p:sp>
            <p:nvSpPr>
              <p:cNvPr id="6" name="Rectangle: Rounded Corners 4">
                <a:extLst>
                  <a:ext uri="{FF2B5EF4-FFF2-40B4-BE49-F238E27FC236}">
                    <a16:creationId xmlns:a16="http://schemas.microsoft.com/office/drawing/2014/main" id="{46F203B0-3CF7-83AA-B9A7-B9E5DDDCD721}"/>
                  </a:ext>
                </a:extLst>
              </p:cNvPr>
              <p:cNvSpPr/>
              <p:nvPr/>
            </p:nvSpPr>
            <p:spPr>
              <a:xfrm>
                <a:off x="1225510" y="2209555"/>
                <a:ext cx="3230824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: Rounded Corners 5">
                <a:extLst>
                  <a:ext uri="{FF2B5EF4-FFF2-40B4-BE49-F238E27FC236}">
                    <a16:creationId xmlns:a16="http://schemas.microsoft.com/office/drawing/2014/main" id="{ECCAACCC-3EE1-DC54-7B90-3561971A2B12}"/>
                  </a:ext>
                </a:extLst>
              </p:cNvPr>
              <p:cNvSpPr/>
              <p:nvPr/>
            </p:nvSpPr>
            <p:spPr>
              <a:xfrm>
                <a:off x="4563225" y="2209555"/>
                <a:ext cx="3229387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: Rounded Corners 6">
                <a:extLst>
                  <a:ext uri="{FF2B5EF4-FFF2-40B4-BE49-F238E27FC236}">
                    <a16:creationId xmlns:a16="http://schemas.microsoft.com/office/drawing/2014/main" id="{EB76DE4D-59B5-BAD8-7085-8EA1B958E3A7}"/>
                  </a:ext>
                </a:extLst>
              </p:cNvPr>
              <p:cNvSpPr/>
              <p:nvPr/>
            </p:nvSpPr>
            <p:spPr>
              <a:xfrm>
                <a:off x="7900940" y="2209555"/>
                <a:ext cx="3114793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11" name="Textfeld 110"/>
          <p:cNvSpPr txBox="1"/>
          <p:nvPr/>
        </p:nvSpPr>
        <p:spPr>
          <a:xfrm>
            <a:off x="412830" y="212220"/>
            <a:ext cx="245376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42500" lnSpcReduction="20000"/>
          </a:bodyPr>
          <a:lstStyle/>
          <a:p>
            <a:pPr>
              <a:lnSpc>
                <a:spcPct val="90000"/>
              </a:lnSpc>
            </a:pPr>
            <a:r>
              <a:rPr lang="en-US" sz="4575" spc="-1">
                <a:solidFill>
                  <a:srgbClr val="FFFFFF"/>
                </a:solidFill>
              </a:rPr>
              <a:t>Other Features</a:t>
            </a:r>
            <a:endParaRPr lang="en-US" sz="4575" spc="-1"/>
          </a:p>
          <a:p>
            <a:pPr>
              <a:lnSpc>
                <a:spcPct val="90000"/>
              </a:lnSpc>
            </a:pPr>
            <a:endParaRPr lang="en-US" sz="1350" spc="-1"/>
          </a:p>
        </p:txBody>
      </p:sp>
      <p:pic>
        <p:nvPicPr>
          <p:cNvPr id="112" name="Grafik 111"/>
          <p:cNvPicPr/>
          <p:nvPr/>
        </p:nvPicPr>
        <p:blipFill>
          <a:blip r:embed="rId2"/>
          <a:stretch/>
        </p:blipFill>
        <p:spPr>
          <a:xfrm>
            <a:off x="230333" y="987466"/>
            <a:ext cx="576986" cy="513458"/>
          </a:xfrm>
          <a:prstGeom prst="rect">
            <a:avLst/>
          </a:prstGeom>
          <a:ln w="0">
            <a:noFill/>
          </a:ln>
        </p:spPr>
      </p:pic>
      <p:pic>
        <p:nvPicPr>
          <p:cNvPr id="113" name="Grafik 112"/>
          <p:cNvPicPr/>
          <p:nvPr/>
        </p:nvPicPr>
        <p:blipFill>
          <a:blip r:embed="rId3"/>
          <a:stretch/>
        </p:blipFill>
        <p:spPr>
          <a:xfrm>
            <a:off x="2382321" y="3802297"/>
            <a:ext cx="709994" cy="556375"/>
          </a:xfrm>
          <a:prstGeom prst="rect">
            <a:avLst/>
          </a:prstGeom>
          <a:ln w="0">
            <a:noFill/>
          </a:ln>
        </p:spPr>
      </p:pic>
      <p:pic>
        <p:nvPicPr>
          <p:cNvPr id="114" name="Grafik 113"/>
          <p:cNvPicPr/>
          <p:nvPr/>
        </p:nvPicPr>
        <p:blipFill>
          <a:blip r:embed="rId4"/>
          <a:stretch/>
        </p:blipFill>
        <p:spPr>
          <a:xfrm>
            <a:off x="4733597" y="986070"/>
            <a:ext cx="566635" cy="586474"/>
          </a:xfrm>
          <a:prstGeom prst="rect">
            <a:avLst/>
          </a:prstGeom>
          <a:ln w="0">
            <a:noFill/>
          </a:ln>
        </p:spPr>
      </p:pic>
      <p:pic>
        <p:nvPicPr>
          <p:cNvPr id="115" name="Grafik 114"/>
          <p:cNvPicPr/>
          <p:nvPr/>
        </p:nvPicPr>
        <p:blipFill>
          <a:blip r:embed="rId5"/>
          <a:stretch/>
        </p:blipFill>
        <p:spPr>
          <a:xfrm>
            <a:off x="192300" y="3766164"/>
            <a:ext cx="556221" cy="466226"/>
          </a:xfrm>
          <a:prstGeom prst="rect">
            <a:avLst/>
          </a:prstGeom>
          <a:ln w="0">
            <a:noFill/>
          </a:ln>
        </p:spPr>
      </p:pic>
      <p:pic>
        <p:nvPicPr>
          <p:cNvPr id="116" name="Grafik 115"/>
          <p:cNvPicPr/>
          <p:nvPr/>
        </p:nvPicPr>
        <p:blipFill>
          <a:blip r:embed="rId6"/>
          <a:stretch/>
        </p:blipFill>
        <p:spPr>
          <a:xfrm>
            <a:off x="2417180" y="978169"/>
            <a:ext cx="699811" cy="619627"/>
          </a:xfrm>
          <a:prstGeom prst="rect">
            <a:avLst/>
          </a:prstGeom>
          <a:ln w="0">
            <a:noFill/>
          </a:ln>
        </p:spPr>
      </p:pic>
      <p:pic>
        <p:nvPicPr>
          <p:cNvPr id="117" name="Grafik 116"/>
          <p:cNvPicPr/>
          <p:nvPr/>
        </p:nvPicPr>
        <p:blipFill>
          <a:blip r:embed="rId7"/>
          <a:stretch/>
        </p:blipFill>
        <p:spPr>
          <a:xfrm>
            <a:off x="2472856" y="2369244"/>
            <a:ext cx="609829" cy="717395"/>
          </a:xfrm>
          <a:prstGeom prst="rect">
            <a:avLst/>
          </a:prstGeom>
          <a:ln w="0">
            <a:noFill/>
          </a:ln>
        </p:spPr>
      </p:pic>
      <p:pic>
        <p:nvPicPr>
          <p:cNvPr id="119" name="Grafik 118"/>
          <p:cNvPicPr/>
          <p:nvPr/>
        </p:nvPicPr>
        <p:blipFill>
          <a:blip r:embed="rId8"/>
          <a:stretch/>
        </p:blipFill>
        <p:spPr>
          <a:xfrm>
            <a:off x="6911463" y="2402559"/>
            <a:ext cx="622499" cy="597600"/>
          </a:xfrm>
          <a:prstGeom prst="rect">
            <a:avLst/>
          </a:prstGeom>
          <a:ln w="0">
            <a:noFill/>
          </a:ln>
        </p:spPr>
      </p:pic>
      <p:pic>
        <p:nvPicPr>
          <p:cNvPr id="120" name="Grafik 119"/>
          <p:cNvPicPr/>
          <p:nvPr/>
        </p:nvPicPr>
        <p:blipFill>
          <a:blip r:embed="rId9"/>
          <a:stretch/>
        </p:blipFill>
        <p:spPr>
          <a:xfrm>
            <a:off x="4658455" y="2464751"/>
            <a:ext cx="716917" cy="599191"/>
          </a:xfrm>
          <a:prstGeom prst="rect">
            <a:avLst/>
          </a:prstGeom>
          <a:ln w="0">
            <a:noFill/>
          </a:ln>
        </p:spPr>
      </p:pic>
      <p:pic>
        <p:nvPicPr>
          <p:cNvPr id="121" name="Grafik 120"/>
          <p:cNvPicPr/>
          <p:nvPr/>
        </p:nvPicPr>
        <p:blipFill>
          <a:blip r:embed="rId10"/>
          <a:stretch/>
        </p:blipFill>
        <p:spPr>
          <a:xfrm>
            <a:off x="4669387" y="3722894"/>
            <a:ext cx="559526" cy="602134"/>
          </a:xfrm>
          <a:prstGeom prst="rect">
            <a:avLst/>
          </a:prstGeom>
          <a:ln w="0">
            <a:noFill/>
          </a:ln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747CB0DC-6EDF-7289-9222-38C1C2BDE751}"/>
              </a:ext>
            </a:extLst>
          </p:cNvPr>
          <p:cNvSpPr/>
          <p:nvPr/>
        </p:nvSpPr>
        <p:spPr>
          <a:xfrm>
            <a:off x="353218" y="337051"/>
            <a:ext cx="3768509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Solutions in detail (Other Feat.)</a:t>
            </a:r>
            <a:endParaRPr lang="de-DE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D49C9FDA-35AE-5157-D0EE-1579CE302B18}"/>
              </a:ext>
            </a:extLst>
          </p:cNvPr>
          <p:cNvGrpSpPr/>
          <p:nvPr/>
        </p:nvGrpSpPr>
        <p:grpSpPr>
          <a:xfrm>
            <a:off x="719202" y="1089535"/>
            <a:ext cx="1747890" cy="642880"/>
            <a:chOff x="7830100" y="690138"/>
            <a:chExt cx="4152240" cy="1585104"/>
          </a:xfrm>
        </p:grpSpPr>
        <p:sp>
          <p:nvSpPr>
            <p:cNvPr id="100" name="Textfeld 99">
              <a:extLst>
                <a:ext uri="{FF2B5EF4-FFF2-40B4-BE49-F238E27FC236}">
                  <a16:creationId xmlns:a16="http://schemas.microsoft.com/office/drawing/2014/main" id="{A9D4E4E9-C10B-C039-F1A9-ABEA1E5E3256}"/>
                </a:ext>
              </a:extLst>
            </p:cNvPr>
            <p:cNvSpPr txBox="1"/>
            <p:nvPr/>
          </p:nvSpPr>
          <p:spPr>
            <a:xfrm>
              <a:off x="7830100" y="690138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 fontScale="92500" lnSpcReduction="20000"/>
            </a:bodyPr>
            <a:lstStyle/>
            <a:p>
              <a:pPr algn="ctr" fontAlgn="base"/>
              <a:r>
                <a:rPr lang="de-DE" sz="11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Task Manager Blocking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AF202EC7-6C19-60B3-4020-BEBFC74D4EA2}"/>
                </a:ext>
              </a:extLst>
            </p:cNvPr>
            <p:cNvSpPr txBox="1"/>
            <p:nvPr/>
          </p:nvSpPr>
          <p:spPr>
            <a:xfrm>
              <a:off x="8431334" y="1318361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Disables task manager in Windows.</a:t>
              </a:r>
            </a:p>
          </p:txBody>
        </p:sp>
      </p:grpSp>
      <p:grpSp>
        <p:nvGrpSpPr>
          <p:cNvPr id="104" name="Gruppieren 103">
            <a:extLst>
              <a:ext uri="{FF2B5EF4-FFF2-40B4-BE49-F238E27FC236}">
                <a16:creationId xmlns:a16="http://schemas.microsoft.com/office/drawing/2014/main" id="{4E11F8AE-7B97-524B-B851-D21D51723F3E}"/>
              </a:ext>
            </a:extLst>
          </p:cNvPr>
          <p:cNvGrpSpPr/>
          <p:nvPr/>
        </p:nvGrpSpPr>
        <p:grpSpPr>
          <a:xfrm>
            <a:off x="4989754" y="3823467"/>
            <a:ext cx="1747890" cy="642339"/>
            <a:chOff x="7510572" y="581586"/>
            <a:chExt cx="4152240" cy="1583770"/>
          </a:xfrm>
        </p:grpSpPr>
        <p:sp>
          <p:nvSpPr>
            <p:cNvPr id="105" name="Textfeld 104">
              <a:extLst>
                <a:ext uri="{FF2B5EF4-FFF2-40B4-BE49-F238E27FC236}">
                  <a16:creationId xmlns:a16="http://schemas.microsoft.com/office/drawing/2014/main" id="{AE22EA66-0F5D-0A15-1A53-47740F431D56}"/>
                </a:ext>
              </a:extLst>
            </p:cNvPr>
            <p:cNvSpPr txBox="1"/>
            <p:nvPr/>
          </p:nvSpPr>
          <p:spPr>
            <a:xfrm>
              <a:off x="7510572" y="581586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Wesite</a:t>
              </a:r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Blocking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73FBE3A9-D889-2C6D-A60D-A92AB2C62CF7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Blocks millions of adult websites, enables Safe Mode for Google, Bing and </a:t>
              </a:r>
              <a:r>
                <a:rPr lang="en-US" sz="800" spc="-1" dirty="0" err="1">
                  <a:solidFill>
                    <a:srgbClr val="3F3F3F"/>
                  </a:solidFill>
                </a:rPr>
                <a:t>Youtube</a:t>
              </a:r>
              <a:r>
                <a:rPr lang="en-US" sz="800" spc="-1" dirty="0">
                  <a:solidFill>
                    <a:srgbClr val="3F3F3F"/>
                  </a:solidFill>
                </a:rPr>
                <a:t> and more …</a:t>
              </a:r>
            </a:p>
          </p:txBody>
        </p:sp>
      </p:grp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E47C977A-4AEF-4A03-0B93-74F8F0DE91EC}"/>
              </a:ext>
            </a:extLst>
          </p:cNvPr>
          <p:cNvGrpSpPr/>
          <p:nvPr/>
        </p:nvGrpSpPr>
        <p:grpSpPr>
          <a:xfrm>
            <a:off x="5195454" y="1090076"/>
            <a:ext cx="1606399" cy="642339"/>
            <a:chOff x="7846692" y="581586"/>
            <a:chExt cx="3816118" cy="1583770"/>
          </a:xfrm>
        </p:grpSpPr>
        <p:sp>
          <p:nvSpPr>
            <p:cNvPr id="108" name="Textfeld 107">
              <a:extLst>
                <a:ext uri="{FF2B5EF4-FFF2-40B4-BE49-F238E27FC236}">
                  <a16:creationId xmlns:a16="http://schemas.microsoft.com/office/drawing/2014/main" id="{4410333D-371A-1A33-3607-A19CF73426FB}"/>
                </a:ext>
              </a:extLst>
            </p:cNvPr>
            <p:cNvSpPr txBox="1"/>
            <p:nvPr/>
          </p:nvSpPr>
          <p:spPr>
            <a:xfrm>
              <a:off x="7846692" y="581586"/>
              <a:ext cx="3816118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 fontScale="92500"/>
            </a:bodyPr>
            <a:lstStyle/>
            <a:p>
              <a:pPr algn="ctr" fontAlgn="base"/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Photo</a:t>
              </a:r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Encryption/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Blurring</a:t>
              </a:r>
              <a:endParaRPr lang="de-DE" sz="10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endParaRP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09" name="Textfeld 108">
              <a:extLst>
                <a:ext uri="{FF2B5EF4-FFF2-40B4-BE49-F238E27FC236}">
                  <a16:creationId xmlns:a16="http://schemas.microsoft.com/office/drawing/2014/main" id="{387566CE-798E-3058-8607-29B82A3CF14D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Blurring and encryption options for detected and saved photos with adult content on local PC.</a:t>
              </a:r>
            </a:p>
          </p:txBody>
        </p:sp>
      </p:grp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2B626C18-DEFB-5022-A1C3-1C23BE26A6C1}"/>
              </a:ext>
            </a:extLst>
          </p:cNvPr>
          <p:cNvGrpSpPr/>
          <p:nvPr/>
        </p:nvGrpSpPr>
        <p:grpSpPr>
          <a:xfrm>
            <a:off x="702722" y="2470813"/>
            <a:ext cx="1747890" cy="625724"/>
            <a:chOff x="7749849" y="622552"/>
            <a:chExt cx="4152240" cy="1542803"/>
          </a:xfrm>
        </p:grpSpPr>
        <p:sp>
          <p:nvSpPr>
            <p:cNvPr id="122" name="Textfeld 121">
              <a:extLst>
                <a:ext uri="{FF2B5EF4-FFF2-40B4-BE49-F238E27FC236}">
                  <a16:creationId xmlns:a16="http://schemas.microsoft.com/office/drawing/2014/main" id="{1A55CA9D-E2AC-1B0E-2645-706984D754EA}"/>
                </a:ext>
              </a:extLst>
            </p:cNvPr>
            <p:cNvSpPr txBox="1"/>
            <p:nvPr/>
          </p:nvSpPr>
          <p:spPr>
            <a:xfrm>
              <a:off x="7749849" y="622552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Weekly/ Daily Report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23" name="Textfeld 122">
              <a:extLst>
                <a:ext uri="{FF2B5EF4-FFF2-40B4-BE49-F238E27FC236}">
                  <a16:creationId xmlns:a16="http://schemas.microsoft.com/office/drawing/2014/main" id="{13D67052-7257-B759-A585-EF48CF96F615}"/>
                </a:ext>
              </a:extLst>
            </p:cNvPr>
            <p:cNvSpPr txBox="1"/>
            <p:nvPr/>
          </p:nvSpPr>
          <p:spPr>
            <a:xfrm>
              <a:off x="8207536" y="1208474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Reports the selected AI webcam, screen or disk scan activities daily or weekly.</a:t>
              </a:r>
            </a:p>
          </p:txBody>
        </p:sp>
      </p:grp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9F00016C-2637-365D-CFED-C05BA8DE5E14}"/>
              </a:ext>
            </a:extLst>
          </p:cNvPr>
          <p:cNvGrpSpPr/>
          <p:nvPr/>
        </p:nvGrpSpPr>
        <p:grpSpPr>
          <a:xfrm>
            <a:off x="2922904" y="2475524"/>
            <a:ext cx="1747890" cy="643527"/>
            <a:chOff x="7663616" y="578657"/>
            <a:chExt cx="4152240" cy="1586699"/>
          </a:xfrm>
        </p:grpSpPr>
        <p:sp>
          <p:nvSpPr>
            <p:cNvPr id="125" name="Textfeld 124">
              <a:extLst>
                <a:ext uri="{FF2B5EF4-FFF2-40B4-BE49-F238E27FC236}">
                  <a16:creationId xmlns:a16="http://schemas.microsoft.com/office/drawing/2014/main" id="{7154C278-8924-2D39-3721-26472993C6AC}"/>
                </a:ext>
              </a:extLst>
            </p:cNvPr>
            <p:cNvSpPr txBox="1"/>
            <p:nvPr/>
          </p:nvSpPr>
          <p:spPr>
            <a:xfrm>
              <a:off x="7663616" y="578657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Proof 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of</a:t>
              </a:r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Protection</a:t>
              </a:r>
              <a:endParaRPr lang="de-DE" sz="10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endParaRP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26" name="Textfeld 125">
              <a:extLst>
                <a:ext uri="{FF2B5EF4-FFF2-40B4-BE49-F238E27FC236}">
                  <a16:creationId xmlns:a16="http://schemas.microsoft.com/office/drawing/2014/main" id="{DF516D43-D095-BD17-F6D9-6D60157CF711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At least one screenshot image (no matter Includes explicit content or not) from protected device attached to reporting.</a:t>
              </a:r>
            </a:p>
          </p:txBody>
        </p:sp>
      </p:grp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1E9F57F0-DE63-6D82-166F-130F474D0997}"/>
              </a:ext>
            </a:extLst>
          </p:cNvPr>
          <p:cNvGrpSpPr/>
          <p:nvPr/>
        </p:nvGrpSpPr>
        <p:grpSpPr>
          <a:xfrm>
            <a:off x="5124708" y="2473732"/>
            <a:ext cx="1747890" cy="648444"/>
            <a:chOff x="7678630" y="566533"/>
            <a:chExt cx="4152240" cy="1598824"/>
          </a:xfrm>
        </p:grpSpPr>
        <p:sp>
          <p:nvSpPr>
            <p:cNvPr id="128" name="Textfeld 127">
              <a:extLst>
                <a:ext uri="{FF2B5EF4-FFF2-40B4-BE49-F238E27FC236}">
                  <a16:creationId xmlns:a16="http://schemas.microsoft.com/office/drawing/2014/main" id="{8421443B-0770-9283-1B71-68CC3FED72EF}"/>
                </a:ext>
              </a:extLst>
            </p:cNvPr>
            <p:cNvSpPr txBox="1"/>
            <p:nvPr/>
          </p:nvSpPr>
          <p:spPr>
            <a:xfrm>
              <a:off x="7678630" y="566533"/>
              <a:ext cx="4152240" cy="148464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DNS 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Hijack</a:t>
              </a:r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Protection</a:t>
              </a:r>
              <a:endParaRPr lang="de-DE" sz="10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endParaRP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29" name="Textfeld 128">
              <a:extLst>
                <a:ext uri="{FF2B5EF4-FFF2-40B4-BE49-F238E27FC236}">
                  <a16:creationId xmlns:a16="http://schemas.microsoft.com/office/drawing/2014/main" id="{D2C464BE-36CD-E9B3-90FA-A9877FB8A7BA}"/>
                </a:ext>
              </a:extLst>
            </p:cNvPr>
            <p:cNvSpPr txBox="1"/>
            <p:nvPr/>
          </p:nvSpPr>
          <p:spPr>
            <a:xfrm>
              <a:off x="8207537" y="1208475"/>
              <a:ext cx="3268800" cy="956882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Protects DNS settings(Used for website blocking) of protected device against manipulations.</a:t>
              </a:r>
            </a:p>
          </p:txBody>
        </p:sp>
      </p:grpSp>
      <p:grpSp>
        <p:nvGrpSpPr>
          <p:cNvPr id="130" name="Gruppieren 129">
            <a:extLst>
              <a:ext uri="{FF2B5EF4-FFF2-40B4-BE49-F238E27FC236}">
                <a16:creationId xmlns:a16="http://schemas.microsoft.com/office/drawing/2014/main" id="{76CDE13D-0960-463C-675D-2161528C4A3C}"/>
              </a:ext>
            </a:extLst>
          </p:cNvPr>
          <p:cNvGrpSpPr/>
          <p:nvPr/>
        </p:nvGrpSpPr>
        <p:grpSpPr>
          <a:xfrm>
            <a:off x="7309666" y="2487437"/>
            <a:ext cx="1747890" cy="635628"/>
            <a:chOff x="7657097" y="598133"/>
            <a:chExt cx="4152240" cy="1567223"/>
          </a:xfrm>
        </p:grpSpPr>
        <p:sp>
          <p:nvSpPr>
            <p:cNvPr id="131" name="Textfeld 130">
              <a:extLst>
                <a:ext uri="{FF2B5EF4-FFF2-40B4-BE49-F238E27FC236}">
                  <a16:creationId xmlns:a16="http://schemas.microsoft.com/office/drawing/2014/main" id="{7980D1CE-12E5-A919-F281-326435E2C73D}"/>
                </a:ext>
              </a:extLst>
            </p:cNvPr>
            <p:cNvSpPr txBox="1"/>
            <p:nvPr/>
          </p:nvSpPr>
          <p:spPr>
            <a:xfrm>
              <a:off x="7657097" y="598133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  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Shut</a:t>
              </a:r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Down </a:t>
              </a:r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Protection</a:t>
              </a:r>
              <a:endParaRPr lang="de-DE" sz="10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endParaRP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32" name="Textfeld 131">
              <a:extLst>
                <a:ext uri="{FF2B5EF4-FFF2-40B4-BE49-F238E27FC236}">
                  <a16:creationId xmlns:a16="http://schemas.microsoft.com/office/drawing/2014/main" id="{18E78629-2E92-5D87-6F6D-E550B2BD5279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Prevents the application from being closed by anyone even via task manager or activity monitor.</a:t>
              </a:r>
            </a:p>
          </p:txBody>
        </p:sp>
      </p:grpSp>
      <p:grpSp>
        <p:nvGrpSpPr>
          <p:cNvPr id="133" name="Gruppieren 132">
            <a:extLst>
              <a:ext uri="{FF2B5EF4-FFF2-40B4-BE49-F238E27FC236}">
                <a16:creationId xmlns:a16="http://schemas.microsoft.com/office/drawing/2014/main" id="{6302CE36-3717-4854-1F5C-91BCA02CEE94}"/>
              </a:ext>
            </a:extLst>
          </p:cNvPr>
          <p:cNvGrpSpPr/>
          <p:nvPr/>
        </p:nvGrpSpPr>
        <p:grpSpPr>
          <a:xfrm>
            <a:off x="2885881" y="1077837"/>
            <a:ext cx="1747890" cy="673447"/>
            <a:chOff x="7463063" y="504885"/>
            <a:chExt cx="4152239" cy="1660470"/>
          </a:xfrm>
        </p:grpSpPr>
        <p:sp>
          <p:nvSpPr>
            <p:cNvPr id="134" name="Textfeld 133">
              <a:extLst>
                <a:ext uri="{FF2B5EF4-FFF2-40B4-BE49-F238E27FC236}">
                  <a16:creationId xmlns:a16="http://schemas.microsoft.com/office/drawing/2014/main" id="{D4A9C764-D14A-F756-890F-D41D466F9513}"/>
                </a:ext>
              </a:extLst>
            </p:cNvPr>
            <p:cNvSpPr txBox="1"/>
            <p:nvPr/>
          </p:nvSpPr>
          <p:spPr>
            <a:xfrm>
              <a:off x="7463063" y="504885"/>
              <a:ext cx="4152239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Notifications</a:t>
              </a:r>
              <a:endParaRPr lang="de-DE" sz="10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endParaRP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35" name="Textfeld 134">
              <a:extLst>
                <a:ext uri="{FF2B5EF4-FFF2-40B4-BE49-F238E27FC236}">
                  <a16:creationId xmlns:a16="http://schemas.microsoft.com/office/drawing/2014/main" id="{13767113-4508-D42A-2739-0A9CC65C3A30}"/>
                </a:ext>
              </a:extLst>
            </p:cNvPr>
            <p:cNvSpPr txBox="1"/>
            <p:nvPr/>
          </p:nvSpPr>
          <p:spPr>
            <a:xfrm>
              <a:off x="8207537" y="1208474"/>
              <a:ext cx="3268799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SMS(Not released yet.), Email, </a:t>
              </a:r>
              <a:r>
                <a:rPr lang="en-US" sz="800" spc="-1" dirty="0" err="1">
                  <a:solidFill>
                    <a:srgbClr val="3F3F3F"/>
                  </a:solidFill>
                </a:rPr>
                <a:t>menubar</a:t>
              </a:r>
              <a:r>
                <a:rPr lang="en-US" sz="800" spc="-1" dirty="0">
                  <a:solidFill>
                    <a:srgbClr val="3F3F3F"/>
                  </a:solidFill>
                </a:rPr>
                <a:t>/status bar badge(on protected device) and alerts(on protected device).</a:t>
              </a:r>
            </a:p>
          </p:txBody>
        </p:sp>
      </p:grp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DD2A6712-FBCB-A95D-9C4D-E132972A4820}"/>
              </a:ext>
            </a:extLst>
          </p:cNvPr>
          <p:cNvGrpSpPr/>
          <p:nvPr/>
        </p:nvGrpSpPr>
        <p:grpSpPr>
          <a:xfrm>
            <a:off x="2767282" y="3847875"/>
            <a:ext cx="1747890" cy="642339"/>
            <a:chOff x="7510572" y="581586"/>
            <a:chExt cx="4152240" cy="1583770"/>
          </a:xfrm>
        </p:grpSpPr>
        <p:sp>
          <p:nvSpPr>
            <p:cNvPr id="146" name="Textfeld 145">
              <a:extLst>
                <a:ext uri="{FF2B5EF4-FFF2-40B4-BE49-F238E27FC236}">
                  <a16:creationId xmlns:a16="http://schemas.microsoft.com/office/drawing/2014/main" id="{B0E8701E-C87C-01D2-594E-EBB152140F26}"/>
                </a:ext>
              </a:extLst>
            </p:cNvPr>
            <p:cNvSpPr txBox="1"/>
            <p:nvPr/>
          </p:nvSpPr>
          <p:spPr>
            <a:xfrm>
              <a:off x="7510572" y="581586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Scheduler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47" name="Textfeld 146">
              <a:extLst>
                <a:ext uri="{FF2B5EF4-FFF2-40B4-BE49-F238E27FC236}">
                  <a16:creationId xmlns:a16="http://schemas.microsoft.com/office/drawing/2014/main" id="{3AE01A5D-DEE3-1834-8AE9-5FEB1CE7339F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Parents can schedule the execution time and blocking/monitoring mode according to their needs.</a:t>
              </a:r>
            </a:p>
          </p:txBody>
        </p:sp>
      </p:grpSp>
      <p:grpSp>
        <p:nvGrpSpPr>
          <p:cNvPr id="148" name="Gruppieren 147">
            <a:extLst>
              <a:ext uri="{FF2B5EF4-FFF2-40B4-BE49-F238E27FC236}">
                <a16:creationId xmlns:a16="http://schemas.microsoft.com/office/drawing/2014/main" id="{796D24EC-F9CC-CA02-F941-62FCC6EF38FF}"/>
              </a:ext>
            </a:extLst>
          </p:cNvPr>
          <p:cNvGrpSpPr/>
          <p:nvPr/>
        </p:nvGrpSpPr>
        <p:grpSpPr>
          <a:xfrm>
            <a:off x="645233" y="3868079"/>
            <a:ext cx="1747890" cy="642339"/>
            <a:chOff x="7510572" y="581586"/>
            <a:chExt cx="4152240" cy="1583770"/>
          </a:xfrm>
        </p:grpSpPr>
        <p:sp>
          <p:nvSpPr>
            <p:cNvPr id="149" name="Textfeld 148">
              <a:extLst>
                <a:ext uri="{FF2B5EF4-FFF2-40B4-BE49-F238E27FC236}">
                  <a16:creationId xmlns:a16="http://schemas.microsoft.com/office/drawing/2014/main" id="{54B40C50-52A1-C8E0-14B0-D7DFD9FAE053}"/>
                </a:ext>
              </a:extLst>
            </p:cNvPr>
            <p:cNvSpPr txBox="1"/>
            <p:nvPr/>
          </p:nvSpPr>
          <p:spPr>
            <a:xfrm>
              <a:off x="7510572" y="581586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 err="1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Local</a:t>
              </a:r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 Processing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50" name="Textfeld 149">
              <a:extLst>
                <a:ext uri="{FF2B5EF4-FFF2-40B4-BE49-F238E27FC236}">
                  <a16:creationId xmlns:a16="http://schemas.microsoft.com/office/drawing/2014/main" id="{273EAC2B-53F3-0233-5D50-5A8C758FB629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The entire process and analysis occur just locally on your children`s devices.</a:t>
              </a:r>
            </a:p>
          </p:txBody>
        </p:sp>
      </p:grpSp>
      <p:pic>
        <p:nvPicPr>
          <p:cNvPr id="151" name="Grafik 150">
            <a:extLst>
              <a:ext uri="{FF2B5EF4-FFF2-40B4-BE49-F238E27FC236}">
                <a16:creationId xmlns:a16="http://schemas.microsoft.com/office/drawing/2014/main" id="{749C47EE-8DED-E67C-5152-510DA781ED72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pic>
        <p:nvPicPr>
          <p:cNvPr id="152" name="Grafik 151"/>
          <p:cNvPicPr/>
          <p:nvPr/>
        </p:nvPicPr>
        <p:blipFill>
          <a:blip r:embed="rId12"/>
          <a:stretch/>
        </p:blipFill>
        <p:spPr>
          <a:xfrm>
            <a:off x="166747" y="2402559"/>
            <a:ext cx="735748" cy="613996"/>
          </a:xfrm>
          <a:prstGeom prst="rect">
            <a:avLst/>
          </a:prstGeom>
          <a:ln w="0">
            <a:noFill/>
          </a:ln>
        </p:spPr>
      </p:pic>
      <p:grpSp>
        <p:nvGrpSpPr>
          <p:cNvPr id="154" name="Gruppieren 153">
            <a:extLst>
              <a:ext uri="{FF2B5EF4-FFF2-40B4-BE49-F238E27FC236}">
                <a16:creationId xmlns:a16="http://schemas.microsoft.com/office/drawing/2014/main" id="{B3548242-DECC-03E2-13B7-8F5EF55C9434}"/>
              </a:ext>
            </a:extLst>
          </p:cNvPr>
          <p:cNvGrpSpPr/>
          <p:nvPr/>
        </p:nvGrpSpPr>
        <p:grpSpPr>
          <a:xfrm>
            <a:off x="7335996" y="1077837"/>
            <a:ext cx="1747890" cy="617131"/>
            <a:chOff x="7558034" y="710607"/>
            <a:chExt cx="4152240" cy="1521616"/>
          </a:xfrm>
        </p:grpSpPr>
        <p:sp>
          <p:nvSpPr>
            <p:cNvPr id="155" name="Textfeld 154">
              <a:extLst>
                <a:ext uri="{FF2B5EF4-FFF2-40B4-BE49-F238E27FC236}">
                  <a16:creationId xmlns:a16="http://schemas.microsoft.com/office/drawing/2014/main" id="{3BF90F0C-5310-47C3-AB57-DD6C039B7109}"/>
                </a:ext>
              </a:extLst>
            </p:cNvPr>
            <p:cNvSpPr txBox="1"/>
            <p:nvPr/>
          </p:nvSpPr>
          <p:spPr>
            <a:xfrm>
              <a:off x="7558034" y="710607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i="0" u="sng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Helvetica-Bold"/>
                </a:rPr>
                <a:t>AI Disk Scan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56" name="Textfeld 155">
              <a:extLst>
                <a:ext uri="{FF2B5EF4-FFF2-40B4-BE49-F238E27FC236}">
                  <a16:creationId xmlns:a16="http://schemas.microsoft.com/office/drawing/2014/main" id="{81C0D69A-5DD9-CB99-E547-7C2A8D5986FF}"/>
                </a:ext>
              </a:extLst>
            </p:cNvPr>
            <p:cNvSpPr txBox="1"/>
            <p:nvPr/>
          </p:nvSpPr>
          <p:spPr>
            <a:xfrm>
              <a:off x="8232400" y="1275342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Scans </a:t>
              </a:r>
              <a:r>
                <a:rPr lang="de-DE" sz="800" spc="-1" dirty="0" err="1">
                  <a:solidFill>
                    <a:srgbClr val="3F3F3F"/>
                  </a:solidFill>
                </a:rPr>
                <a:t>photos</a:t>
              </a:r>
              <a:r>
                <a:rPr lang="de-DE" sz="800" spc="-1" dirty="0">
                  <a:solidFill>
                    <a:srgbClr val="3F3F3F"/>
                  </a:solidFill>
                </a:rPr>
                <a:t> </a:t>
              </a:r>
              <a:r>
                <a:rPr lang="de-DE" sz="800" spc="-1" dirty="0" err="1">
                  <a:solidFill>
                    <a:srgbClr val="3F3F3F"/>
                  </a:solidFill>
                </a:rPr>
                <a:t>for</a:t>
              </a:r>
              <a:r>
                <a:rPr lang="de-DE" sz="800" spc="-1" dirty="0">
                  <a:solidFill>
                    <a:srgbClr val="3F3F3F"/>
                  </a:solidFill>
                </a:rPr>
                <a:t> explicit </a:t>
              </a:r>
              <a:r>
                <a:rPr lang="en" sz="800" spc="-1" dirty="0">
                  <a:solidFill>
                    <a:srgbClr val="3F3F3F"/>
                  </a:solidFill>
                </a:rPr>
                <a:t>images</a:t>
              </a:r>
              <a:r>
                <a:rPr lang="de-DE" sz="800" spc="-1" dirty="0">
                  <a:solidFill>
                    <a:srgbClr val="3F3F3F"/>
                  </a:solidFill>
                </a:rPr>
                <a:t> on </a:t>
              </a:r>
              <a:r>
                <a:rPr lang="de-DE" sz="800" spc="-1" dirty="0" err="1">
                  <a:solidFill>
                    <a:srgbClr val="3F3F3F"/>
                  </a:solidFill>
                </a:rPr>
                <a:t>the</a:t>
              </a:r>
              <a:r>
                <a:rPr lang="de-DE" sz="800" spc="-1" dirty="0">
                  <a:solidFill>
                    <a:srgbClr val="3F3F3F"/>
                  </a:solidFill>
                </a:rPr>
                <a:t> </a:t>
              </a:r>
              <a:r>
                <a:rPr lang="de-DE" sz="800" spc="-1" dirty="0" err="1">
                  <a:solidFill>
                    <a:srgbClr val="3F3F3F"/>
                  </a:solidFill>
                </a:rPr>
                <a:t>entire</a:t>
              </a:r>
              <a:r>
                <a:rPr lang="de-DE" sz="800" spc="-1" dirty="0">
                  <a:solidFill>
                    <a:srgbClr val="3F3F3F"/>
                  </a:solidFill>
                </a:rPr>
                <a:t> </a:t>
              </a:r>
              <a:r>
                <a:rPr lang="de-DE" sz="800" spc="-1" dirty="0" err="1">
                  <a:solidFill>
                    <a:srgbClr val="3F3F3F"/>
                  </a:solidFill>
                </a:rPr>
                <a:t>hard</a:t>
              </a:r>
              <a:r>
                <a:rPr lang="de-DE" sz="800" spc="-1" dirty="0">
                  <a:solidFill>
                    <a:srgbClr val="3F3F3F"/>
                  </a:solidFill>
                </a:rPr>
                <a:t> </a:t>
              </a:r>
              <a:r>
                <a:rPr lang="de-DE" sz="800" spc="-1" dirty="0" err="1">
                  <a:solidFill>
                    <a:srgbClr val="3F3F3F"/>
                  </a:solidFill>
                </a:rPr>
                <a:t>drive</a:t>
              </a:r>
              <a:r>
                <a:rPr lang="de-DE" sz="800" spc="-1" dirty="0">
                  <a:solidFill>
                    <a:srgbClr val="3F3F3F"/>
                  </a:solidFill>
                </a:rPr>
                <a:t> and </a:t>
              </a:r>
              <a:r>
                <a:rPr lang="de-DE" sz="800" spc="-1" dirty="0" err="1">
                  <a:solidFill>
                    <a:srgbClr val="3F3F3F"/>
                  </a:solidFill>
                </a:rPr>
                <a:t>sends</a:t>
              </a:r>
              <a:r>
                <a:rPr lang="de-DE" sz="800" spc="-1" dirty="0">
                  <a:solidFill>
                    <a:srgbClr val="3F3F3F"/>
                  </a:solidFill>
                </a:rPr>
                <a:t> a </a:t>
              </a:r>
              <a:r>
                <a:rPr lang="de-DE" sz="800" spc="-1" dirty="0" err="1">
                  <a:solidFill>
                    <a:srgbClr val="3F3F3F"/>
                  </a:solidFill>
                </a:rPr>
                <a:t>report</a:t>
              </a:r>
              <a:r>
                <a:rPr lang="de-DE" sz="800" spc="-1" dirty="0">
                  <a:solidFill>
                    <a:srgbClr val="3F3F3F"/>
                  </a:solidFill>
                </a:rPr>
                <a:t>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pic>
        <p:nvPicPr>
          <p:cNvPr id="158" name="Grafik 157" descr="Ein Bild, das Screenshot, Clipart, Kreis, Cartoon enthält.&#10;&#10;Automatisch generierte Beschreibung">
            <a:extLst>
              <a:ext uri="{FF2B5EF4-FFF2-40B4-BE49-F238E27FC236}">
                <a16:creationId xmlns:a16="http://schemas.microsoft.com/office/drawing/2014/main" id="{4D7FE2C3-8397-DD36-640C-EADF4761B5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9303" y="1044530"/>
            <a:ext cx="577319" cy="524699"/>
          </a:xfrm>
          <a:prstGeom prst="rect">
            <a:avLst/>
          </a:prstGeom>
        </p:spPr>
      </p:pic>
      <p:sp>
        <p:nvSpPr>
          <p:cNvPr id="161" name="Textfeld 160">
            <a:extLst>
              <a:ext uri="{FF2B5EF4-FFF2-40B4-BE49-F238E27FC236}">
                <a16:creationId xmlns:a16="http://schemas.microsoft.com/office/drawing/2014/main" id="{3BD029F1-4FF7-206E-A7D1-B122206E70C1}"/>
              </a:ext>
            </a:extLst>
          </p:cNvPr>
          <p:cNvSpPr txBox="1"/>
          <p:nvPr/>
        </p:nvSpPr>
        <p:spPr>
          <a:xfrm>
            <a:off x="6737644" y="1600598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4" name="Textfeld 163">
            <a:extLst>
              <a:ext uri="{FF2B5EF4-FFF2-40B4-BE49-F238E27FC236}">
                <a16:creationId xmlns:a16="http://schemas.microsoft.com/office/drawing/2014/main" id="{6DFDECEC-DD3C-FCA4-A330-55B51A7DE317}"/>
              </a:ext>
            </a:extLst>
          </p:cNvPr>
          <p:cNvSpPr txBox="1"/>
          <p:nvPr/>
        </p:nvSpPr>
        <p:spPr>
          <a:xfrm>
            <a:off x="4493952" y="1616274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5" name="Textfeld 164">
            <a:extLst>
              <a:ext uri="{FF2B5EF4-FFF2-40B4-BE49-F238E27FC236}">
                <a16:creationId xmlns:a16="http://schemas.microsoft.com/office/drawing/2014/main" id="{66AE8866-A95A-98E2-ACC6-7A3CF1008F53}"/>
              </a:ext>
            </a:extLst>
          </p:cNvPr>
          <p:cNvSpPr txBox="1"/>
          <p:nvPr/>
        </p:nvSpPr>
        <p:spPr>
          <a:xfrm>
            <a:off x="2251069" y="1614395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</a:p>
        </p:txBody>
      </p:sp>
      <p:sp>
        <p:nvSpPr>
          <p:cNvPr id="166" name="Textfeld 165">
            <a:extLst>
              <a:ext uri="{FF2B5EF4-FFF2-40B4-BE49-F238E27FC236}">
                <a16:creationId xmlns:a16="http://schemas.microsoft.com/office/drawing/2014/main" id="{ECCC6A59-FB53-B7BD-2C45-090A5E15FF0F}"/>
              </a:ext>
            </a:extLst>
          </p:cNvPr>
          <p:cNvSpPr txBox="1"/>
          <p:nvPr/>
        </p:nvSpPr>
        <p:spPr>
          <a:xfrm>
            <a:off x="7919" y="1606863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67" name="Textfeld 166">
            <a:extLst>
              <a:ext uri="{FF2B5EF4-FFF2-40B4-BE49-F238E27FC236}">
                <a16:creationId xmlns:a16="http://schemas.microsoft.com/office/drawing/2014/main" id="{46ECEE52-2DA1-B2E8-3BF6-409D44351A35}"/>
              </a:ext>
            </a:extLst>
          </p:cNvPr>
          <p:cNvSpPr txBox="1"/>
          <p:nvPr/>
        </p:nvSpPr>
        <p:spPr>
          <a:xfrm>
            <a:off x="6721201" y="2974155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8" name="Textfeld 167">
            <a:extLst>
              <a:ext uri="{FF2B5EF4-FFF2-40B4-BE49-F238E27FC236}">
                <a16:creationId xmlns:a16="http://schemas.microsoft.com/office/drawing/2014/main" id="{64C7BB73-3F34-729C-9369-995AB5760E0D}"/>
              </a:ext>
            </a:extLst>
          </p:cNvPr>
          <p:cNvSpPr txBox="1"/>
          <p:nvPr/>
        </p:nvSpPr>
        <p:spPr>
          <a:xfrm>
            <a:off x="4482153" y="2978428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9" name="Textfeld 168">
            <a:extLst>
              <a:ext uri="{FF2B5EF4-FFF2-40B4-BE49-F238E27FC236}">
                <a16:creationId xmlns:a16="http://schemas.microsoft.com/office/drawing/2014/main" id="{441DEF15-2C9E-C9AB-DDEB-15B966D886DB}"/>
              </a:ext>
            </a:extLst>
          </p:cNvPr>
          <p:cNvSpPr txBox="1"/>
          <p:nvPr/>
        </p:nvSpPr>
        <p:spPr>
          <a:xfrm>
            <a:off x="2307070" y="3055669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70" name="Textfeld 169">
            <a:extLst>
              <a:ext uri="{FF2B5EF4-FFF2-40B4-BE49-F238E27FC236}">
                <a16:creationId xmlns:a16="http://schemas.microsoft.com/office/drawing/2014/main" id="{846DD970-ABBA-45DC-CAE9-A7FA5FAB944B}"/>
              </a:ext>
            </a:extLst>
          </p:cNvPr>
          <p:cNvSpPr txBox="1"/>
          <p:nvPr/>
        </p:nvSpPr>
        <p:spPr>
          <a:xfrm>
            <a:off x="22235" y="3055669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71" name="Textfeld 170">
            <a:extLst>
              <a:ext uri="{FF2B5EF4-FFF2-40B4-BE49-F238E27FC236}">
                <a16:creationId xmlns:a16="http://schemas.microsoft.com/office/drawing/2014/main" id="{0BA8284F-B474-417A-8787-F4CC83EC6796}"/>
              </a:ext>
            </a:extLst>
          </p:cNvPr>
          <p:cNvSpPr txBox="1"/>
          <p:nvPr/>
        </p:nvSpPr>
        <p:spPr>
          <a:xfrm>
            <a:off x="4422449" y="4410758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72" name="Textfeld 171">
            <a:extLst>
              <a:ext uri="{FF2B5EF4-FFF2-40B4-BE49-F238E27FC236}">
                <a16:creationId xmlns:a16="http://schemas.microsoft.com/office/drawing/2014/main" id="{F18587C7-5243-48B8-DC40-DCE8C105763A}"/>
              </a:ext>
            </a:extLst>
          </p:cNvPr>
          <p:cNvSpPr txBox="1"/>
          <p:nvPr/>
        </p:nvSpPr>
        <p:spPr>
          <a:xfrm>
            <a:off x="2215996" y="4424454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73" name="Textfeld 172">
            <a:extLst>
              <a:ext uri="{FF2B5EF4-FFF2-40B4-BE49-F238E27FC236}">
                <a16:creationId xmlns:a16="http://schemas.microsoft.com/office/drawing/2014/main" id="{44945BEB-21DD-C7E1-627B-E495EF27B404}"/>
              </a:ext>
            </a:extLst>
          </p:cNvPr>
          <p:cNvSpPr txBox="1"/>
          <p:nvPr/>
        </p:nvSpPr>
        <p:spPr>
          <a:xfrm>
            <a:off x="-56064" y="4395002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9B41B08-3972-C8C6-CEB3-0A57F81CE7ED}"/>
              </a:ext>
            </a:extLst>
          </p:cNvPr>
          <p:cNvSpPr txBox="1"/>
          <p:nvPr/>
        </p:nvSpPr>
        <p:spPr>
          <a:xfrm>
            <a:off x="4694793" y="1778028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A63725F-2518-FED4-320E-07707C525DBA}"/>
              </a:ext>
            </a:extLst>
          </p:cNvPr>
          <p:cNvSpPr txBox="1"/>
          <p:nvPr/>
        </p:nvSpPr>
        <p:spPr>
          <a:xfrm>
            <a:off x="6942225" y="1778501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32551F7-2864-37AE-070A-21EF07B9D6B4}"/>
              </a:ext>
            </a:extLst>
          </p:cNvPr>
          <p:cNvSpPr txBox="1"/>
          <p:nvPr/>
        </p:nvSpPr>
        <p:spPr>
          <a:xfrm>
            <a:off x="4686734" y="3137908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1668000-C01D-9A52-7E4E-55015B04755E}"/>
              </a:ext>
            </a:extLst>
          </p:cNvPr>
          <p:cNvSpPr txBox="1"/>
          <p:nvPr/>
        </p:nvSpPr>
        <p:spPr>
          <a:xfrm>
            <a:off x="6925782" y="3145163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9D45655-B33F-63B4-0B5C-D2EB4C797E8B}"/>
              </a:ext>
            </a:extLst>
          </p:cNvPr>
          <p:cNvSpPr txBox="1"/>
          <p:nvPr/>
        </p:nvSpPr>
        <p:spPr>
          <a:xfrm>
            <a:off x="4626273" y="4568205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1363C89-3840-E8A1-B935-DA2DB9EBB7D2}"/>
              </a:ext>
            </a:extLst>
          </p:cNvPr>
          <p:cNvSpPr txBox="1"/>
          <p:nvPr/>
        </p:nvSpPr>
        <p:spPr>
          <a:xfrm>
            <a:off x="2417731" y="4593145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feld 121"/>
          <p:cNvSpPr txBox="1"/>
          <p:nvPr/>
        </p:nvSpPr>
        <p:spPr>
          <a:xfrm>
            <a:off x="412830" y="212220"/>
            <a:ext cx="245376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67500" lnSpcReduction="20000"/>
          </a:bodyPr>
          <a:lstStyle/>
          <a:p>
            <a:pPr>
              <a:lnSpc>
                <a:spcPct val="90000"/>
              </a:lnSpc>
            </a:pPr>
            <a:r>
              <a:rPr lang="en-US" sz="3000" spc="-1">
                <a:solidFill>
                  <a:srgbClr val="FFFFFF"/>
                </a:solidFill>
              </a:rPr>
              <a:t>Product</a:t>
            </a:r>
            <a:endParaRPr lang="en-US" sz="3000" spc="-1"/>
          </a:p>
        </p:txBody>
      </p:sp>
      <p:pic>
        <p:nvPicPr>
          <p:cNvPr id="123" name="Grafik 122"/>
          <p:cNvPicPr/>
          <p:nvPr/>
        </p:nvPicPr>
        <p:blipFill>
          <a:blip r:embed="rId2"/>
          <a:stretch/>
        </p:blipFill>
        <p:spPr>
          <a:xfrm>
            <a:off x="4862779" y="357885"/>
            <a:ext cx="4061880" cy="2306340"/>
          </a:xfrm>
          <a:prstGeom prst="rect">
            <a:avLst/>
          </a:prstGeom>
          <a:ln w="0">
            <a:noFill/>
          </a:ln>
        </p:spPr>
      </p:pic>
      <p:pic>
        <p:nvPicPr>
          <p:cNvPr id="124" name="Grafik 123"/>
          <p:cNvPicPr/>
          <p:nvPr/>
        </p:nvPicPr>
        <p:blipFill>
          <a:blip r:embed="rId3"/>
          <a:stretch/>
        </p:blipFill>
        <p:spPr>
          <a:xfrm>
            <a:off x="73799" y="1872370"/>
            <a:ext cx="4290300" cy="2391120"/>
          </a:xfrm>
          <a:prstGeom prst="rect">
            <a:avLst/>
          </a:prstGeom>
          <a:ln w="0">
            <a:noFill/>
          </a:ln>
        </p:spPr>
      </p:pic>
      <p:pic>
        <p:nvPicPr>
          <p:cNvPr id="125" name="Grafik 124"/>
          <p:cNvPicPr/>
          <p:nvPr/>
        </p:nvPicPr>
        <p:blipFill>
          <a:blip r:embed="rId4"/>
          <a:stretch/>
        </p:blipFill>
        <p:spPr>
          <a:xfrm>
            <a:off x="5291820" y="2817256"/>
            <a:ext cx="2924100" cy="2241000"/>
          </a:xfrm>
          <a:prstGeom prst="rect">
            <a:avLst/>
          </a:prstGeom>
          <a:ln w="0">
            <a:noFill/>
          </a:ln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ED4DCC0-C961-BB49-9957-A668C2E57B44}"/>
              </a:ext>
            </a:extLst>
          </p:cNvPr>
          <p:cNvSpPr/>
          <p:nvPr/>
        </p:nvSpPr>
        <p:spPr>
          <a:xfrm>
            <a:off x="353218" y="337051"/>
            <a:ext cx="3768509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Product (Some screenshots of GUI)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3941F9-2468-5802-CBE8-067B83D7863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feld 300"/>
          <p:cNvSpPr txBox="1"/>
          <p:nvPr/>
        </p:nvSpPr>
        <p:spPr>
          <a:xfrm>
            <a:off x="2023198" y="2000030"/>
            <a:ext cx="2151090" cy="8934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287010" indent="-171450">
              <a:lnSpc>
                <a:spcPct val="90000"/>
              </a:lnSpc>
              <a:buSzPct val="45000"/>
              <a:buFont typeface=""/>
              <a:buChar char=""/>
            </a:pPr>
            <a:r>
              <a:rPr lang="en-US" sz="1200" spc="-1">
                <a:solidFill>
                  <a:srgbClr val="410642"/>
                </a:solidFill>
              </a:rPr>
              <a:t>List your features</a:t>
            </a:r>
            <a:endParaRPr lang="en-US" sz="1200" spc="-1"/>
          </a:p>
          <a:p>
            <a:pPr marL="287010" indent="-171450">
              <a:lnSpc>
                <a:spcPct val="90000"/>
              </a:lnSpc>
              <a:buSzPct val="45000"/>
              <a:buFont typeface=""/>
              <a:buChar char=""/>
            </a:pPr>
            <a:r>
              <a:rPr lang="en-US" sz="1200" spc="-1">
                <a:solidFill>
                  <a:srgbClr val="410642"/>
                </a:solidFill>
              </a:rPr>
              <a:t>List your features</a:t>
            </a:r>
            <a:endParaRPr lang="en-US" sz="1200" spc="-1"/>
          </a:p>
          <a:p>
            <a:pPr marL="287010" indent="-171450">
              <a:lnSpc>
                <a:spcPct val="90000"/>
              </a:lnSpc>
              <a:buSzPct val="45000"/>
              <a:buFont typeface=""/>
              <a:buChar char=""/>
            </a:pPr>
            <a:r>
              <a:rPr lang="en-US" sz="1200" spc="-1">
                <a:solidFill>
                  <a:srgbClr val="410642"/>
                </a:solidFill>
              </a:rPr>
              <a:t>List your features</a:t>
            </a:r>
            <a:endParaRPr lang="en-US" sz="1200" spc="-1"/>
          </a:p>
        </p:txBody>
      </p:sp>
      <p:grpSp>
        <p:nvGrpSpPr>
          <p:cNvPr id="302" name="Gruppieren 301"/>
          <p:cNvGrpSpPr/>
          <p:nvPr/>
        </p:nvGrpSpPr>
        <p:grpSpPr>
          <a:xfrm>
            <a:off x="29700" y="759119"/>
            <a:ext cx="6292640" cy="4299137"/>
            <a:chOff x="2130840" y="1604520"/>
            <a:chExt cx="4346280" cy="4983120"/>
          </a:xfrm>
        </p:grpSpPr>
        <p:sp>
          <p:nvSpPr>
            <p:cNvPr id="303" name="Freihandform: Form 302"/>
            <p:cNvSpPr/>
            <p:nvPr/>
          </p:nvSpPr>
          <p:spPr>
            <a:xfrm>
              <a:off x="2235240" y="1715760"/>
              <a:ext cx="4241880" cy="4871880"/>
            </a:xfrm>
            <a:custGeom>
              <a:avLst/>
              <a:gdLst/>
              <a:ahLst/>
              <a:cxnLst/>
              <a:rect l="0" t="0" r="r" b="b"/>
              <a:pathLst>
                <a:path w="11783" h="13533">
                  <a:moveTo>
                    <a:pt x="9819" y="0"/>
                  </a:moveTo>
                  <a:cubicBezTo>
                    <a:pt x="11128" y="0"/>
                    <a:pt x="11783" y="654"/>
                    <a:pt x="11783" y="1963"/>
                  </a:cubicBezTo>
                  <a:lnTo>
                    <a:pt x="11783" y="11570"/>
                  </a:lnTo>
                  <a:cubicBezTo>
                    <a:pt x="11783" y="12879"/>
                    <a:pt x="11128" y="13533"/>
                    <a:pt x="9819" y="13533"/>
                  </a:cubicBezTo>
                  <a:lnTo>
                    <a:pt x="1963" y="13533"/>
                  </a:lnTo>
                  <a:cubicBezTo>
                    <a:pt x="654" y="13533"/>
                    <a:pt x="0" y="12879"/>
                    <a:pt x="0" y="11570"/>
                  </a:cubicBezTo>
                  <a:lnTo>
                    <a:pt x="0" y="1963"/>
                  </a:lnTo>
                  <a:cubicBezTo>
                    <a:pt x="0" y="654"/>
                    <a:pt x="654" y="0"/>
                    <a:pt x="1963" y="0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rgbClr val="41064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>
                <a:solidFill>
                  <a:srgbClr val="FFFFFF"/>
                </a:solidFill>
              </a:endParaRPr>
            </a:p>
          </p:txBody>
        </p:sp>
        <p:sp>
          <p:nvSpPr>
            <p:cNvPr id="304" name="Freihandform: Form 303"/>
            <p:cNvSpPr/>
            <p:nvPr/>
          </p:nvSpPr>
          <p:spPr>
            <a:xfrm>
              <a:off x="2130840" y="1604520"/>
              <a:ext cx="4241880" cy="4871880"/>
            </a:xfrm>
            <a:custGeom>
              <a:avLst/>
              <a:gdLst/>
              <a:ahLst/>
              <a:cxnLst/>
              <a:rect l="0" t="0" r="r" b="b"/>
              <a:pathLst>
                <a:path w="11783" h="13533">
                  <a:moveTo>
                    <a:pt x="9819" y="0"/>
                  </a:moveTo>
                  <a:cubicBezTo>
                    <a:pt x="11128" y="0"/>
                    <a:pt x="11783" y="654"/>
                    <a:pt x="11783" y="1963"/>
                  </a:cubicBezTo>
                  <a:lnTo>
                    <a:pt x="11783" y="11570"/>
                  </a:lnTo>
                  <a:cubicBezTo>
                    <a:pt x="11783" y="12879"/>
                    <a:pt x="11128" y="13533"/>
                    <a:pt x="9819" y="13533"/>
                  </a:cubicBezTo>
                  <a:lnTo>
                    <a:pt x="1963" y="13533"/>
                  </a:lnTo>
                  <a:cubicBezTo>
                    <a:pt x="654" y="13533"/>
                    <a:pt x="0" y="12879"/>
                    <a:pt x="0" y="11570"/>
                  </a:cubicBezTo>
                  <a:lnTo>
                    <a:pt x="0" y="1963"/>
                  </a:lnTo>
                  <a:cubicBezTo>
                    <a:pt x="0" y="654"/>
                    <a:pt x="654" y="0"/>
                    <a:pt x="1963" y="0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305" name="Gruppieren 304"/>
          <p:cNvGrpSpPr/>
          <p:nvPr/>
        </p:nvGrpSpPr>
        <p:grpSpPr>
          <a:xfrm>
            <a:off x="6436636" y="767884"/>
            <a:ext cx="2620614" cy="4290372"/>
            <a:chOff x="6627240" y="1604520"/>
            <a:chExt cx="4260960" cy="4885200"/>
          </a:xfrm>
        </p:grpSpPr>
        <p:sp>
          <p:nvSpPr>
            <p:cNvPr id="306" name="Freihandform: Form 305"/>
            <p:cNvSpPr/>
            <p:nvPr/>
          </p:nvSpPr>
          <p:spPr>
            <a:xfrm>
              <a:off x="6729480" y="1713240"/>
              <a:ext cx="4158720" cy="4776480"/>
            </a:xfrm>
            <a:custGeom>
              <a:avLst/>
              <a:gdLst/>
              <a:ahLst/>
              <a:cxnLst/>
              <a:rect l="0" t="0" r="r" b="b"/>
              <a:pathLst>
                <a:path w="11552" h="13268">
                  <a:moveTo>
                    <a:pt x="9627" y="0"/>
                  </a:moveTo>
                  <a:cubicBezTo>
                    <a:pt x="10910" y="0"/>
                    <a:pt x="11552" y="642"/>
                    <a:pt x="11552" y="1925"/>
                  </a:cubicBezTo>
                  <a:lnTo>
                    <a:pt x="11552" y="11342"/>
                  </a:lnTo>
                  <a:cubicBezTo>
                    <a:pt x="11552" y="12626"/>
                    <a:pt x="10910" y="13268"/>
                    <a:pt x="9627" y="13268"/>
                  </a:cubicBezTo>
                  <a:lnTo>
                    <a:pt x="1925" y="13268"/>
                  </a:lnTo>
                  <a:cubicBezTo>
                    <a:pt x="642" y="13268"/>
                    <a:pt x="0" y="12626"/>
                    <a:pt x="0" y="11342"/>
                  </a:cubicBezTo>
                  <a:lnTo>
                    <a:pt x="0" y="1925"/>
                  </a:lnTo>
                  <a:cubicBezTo>
                    <a:pt x="0" y="642"/>
                    <a:pt x="642" y="0"/>
                    <a:pt x="1925" y="0"/>
                  </a:cubicBezTo>
                  <a:lnTo>
                    <a:pt x="9627" y="0"/>
                  </a:lnTo>
                  <a:close/>
                </a:path>
              </a:pathLst>
            </a:custGeom>
            <a:solidFill>
              <a:srgbClr val="41064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>
                <a:solidFill>
                  <a:srgbClr val="FFFFFF"/>
                </a:solidFill>
              </a:endParaRPr>
            </a:p>
          </p:txBody>
        </p:sp>
        <p:sp>
          <p:nvSpPr>
            <p:cNvPr id="307" name="Freihandform: Form 306"/>
            <p:cNvSpPr/>
            <p:nvPr/>
          </p:nvSpPr>
          <p:spPr>
            <a:xfrm>
              <a:off x="6627240" y="1604520"/>
              <a:ext cx="4158720" cy="4776480"/>
            </a:xfrm>
            <a:custGeom>
              <a:avLst/>
              <a:gdLst/>
              <a:ahLst/>
              <a:cxnLst/>
              <a:rect l="0" t="0" r="r" b="b"/>
              <a:pathLst>
                <a:path w="11552" h="13268">
                  <a:moveTo>
                    <a:pt x="9627" y="0"/>
                  </a:moveTo>
                  <a:cubicBezTo>
                    <a:pt x="10910" y="0"/>
                    <a:pt x="11552" y="642"/>
                    <a:pt x="11552" y="1925"/>
                  </a:cubicBezTo>
                  <a:lnTo>
                    <a:pt x="11552" y="11342"/>
                  </a:lnTo>
                  <a:cubicBezTo>
                    <a:pt x="11552" y="12626"/>
                    <a:pt x="10910" y="13268"/>
                    <a:pt x="9627" y="13268"/>
                  </a:cubicBezTo>
                  <a:lnTo>
                    <a:pt x="1925" y="13268"/>
                  </a:lnTo>
                  <a:cubicBezTo>
                    <a:pt x="642" y="13268"/>
                    <a:pt x="0" y="12626"/>
                    <a:pt x="0" y="11342"/>
                  </a:cubicBezTo>
                  <a:lnTo>
                    <a:pt x="0" y="1925"/>
                  </a:lnTo>
                  <a:cubicBezTo>
                    <a:pt x="0" y="642"/>
                    <a:pt x="642" y="0"/>
                    <a:pt x="1925" y="0"/>
                  </a:cubicBezTo>
                  <a:lnTo>
                    <a:pt x="9627" y="0"/>
                  </a:lnTo>
                  <a:close/>
                </a:path>
              </a:pathLst>
            </a:custGeom>
            <a:solidFill>
              <a:srgbClr val="CBF879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308" name="Freihandform: Form 307"/>
          <p:cNvSpPr/>
          <p:nvPr/>
        </p:nvSpPr>
        <p:spPr>
          <a:xfrm>
            <a:off x="4247352" y="5155135"/>
            <a:ext cx="29700" cy="52920"/>
          </a:xfrm>
          <a:custGeom>
            <a:avLst/>
            <a:gdLst/>
            <a:ahLst/>
            <a:cxnLst/>
            <a:rect l="0" t="0" r="r" b="b"/>
            <a:pathLst>
              <a:path w="110" h="196">
                <a:moveTo>
                  <a:pt x="110" y="171"/>
                </a:moveTo>
                <a:cubicBezTo>
                  <a:pt x="110" y="168"/>
                  <a:pt x="110" y="165"/>
                  <a:pt x="109" y="162"/>
                </a:cubicBezTo>
                <a:lnTo>
                  <a:pt x="47" y="14"/>
                </a:lnTo>
                <a:cubicBezTo>
                  <a:pt x="42" y="2"/>
                  <a:pt x="28" y="-3"/>
                  <a:pt x="14" y="1"/>
                </a:cubicBezTo>
                <a:cubicBezTo>
                  <a:pt x="5" y="5"/>
                  <a:pt x="0" y="14"/>
                  <a:pt x="0" y="24"/>
                </a:cubicBezTo>
                <a:cubicBezTo>
                  <a:pt x="0" y="27"/>
                  <a:pt x="0" y="30"/>
                  <a:pt x="1" y="33"/>
                </a:cubicBezTo>
                <a:lnTo>
                  <a:pt x="63" y="181"/>
                </a:lnTo>
                <a:cubicBezTo>
                  <a:pt x="68" y="193"/>
                  <a:pt x="83" y="199"/>
                  <a:pt x="96" y="194"/>
                </a:cubicBezTo>
                <a:cubicBezTo>
                  <a:pt x="105" y="190"/>
                  <a:pt x="110" y="181"/>
                  <a:pt x="110" y="171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67500" tIns="19170" rIns="67500" bIns="19170" anchor="t">
            <a:noAutofit/>
          </a:bodyPr>
          <a:lstStyle/>
          <a:p>
            <a:endParaRPr lang="en-US" sz="1350" spc="-1"/>
          </a:p>
        </p:txBody>
      </p:sp>
      <p:sp>
        <p:nvSpPr>
          <p:cNvPr id="309" name="Textfeld 308"/>
          <p:cNvSpPr txBox="1"/>
          <p:nvPr/>
        </p:nvSpPr>
        <p:spPr>
          <a:xfrm>
            <a:off x="102211" y="1593302"/>
            <a:ext cx="3077298" cy="2478328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AI-Screen Monitoring/Blocking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AI-Web. Monitoring</a:t>
            </a:r>
            <a:r>
              <a:rPr lang="en-US" sz="1200" spc="-1" dirty="0"/>
              <a:t>/</a:t>
            </a:r>
            <a:r>
              <a:rPr lang="en-US" sz="1200" spc="-1" dirty="0">
                <a:solidFill>
                  <a:srgbClr val="410642"/>
                </a:solidFill>
              </a:rPr>
              <a:t>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 Disk Scan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Offline Protection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VPN Canceller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Web Filtering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Time Limit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Allow/Block App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App Alerts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Monitoring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Platforms: Android, IOS, Mac &amp; Windows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endParaRPr lang="en-US" sz="1200" spc="-1" dirty="0"/>
          </a:p>
        </p:txBody>
      </p:sp>
      <p:sp>
        <p:nvSpPr>
          <p:cNvPr id="311" name="Textfeld 310"/>
          <p:cNvSpPr txBox="1"/>
          <p:nvPr/>
        </p:nvSpPr>
        <p:spPr>
          <a:xfrm>
            <a:off x="6858427" y="4452960"/>
            <a:ext cx="1828710" cy="46548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b="1" spc="-1" dirty="0">
                <a:solidFill>
                  <a:srgbClr val="410642"/>
                </a:solidFill>
              </a:rPr>
              <a:t>€0/(5 Days)</a:t>
            </a:r>
            <a:endParaRPr lang="en-US" sz="1200" b="1" spc="-1" dirty="0"/>
          </a:p>
        </p:txBody>
      </p:sp>
      <p:pic>
        <p:nvPicPr>
          <p:cNvPr id="312" name="Grafik 311"/>
          <p:cNvPicPr/>
          <p:nvPr/>
        </p:nvPicPr>
        <p:blipFill>
          <a:blip r:embed="rId3"/>
          <a:stretch/>
        </p:blipFill>
        <p:spPr>
          <a:xfrm>
            <a:off x="7270781" y="810088"/>
            <a:ext cx="771120" cy="771120"/>
          </a:xfrm>
          <a:prstGeom prst="rect">
            <a:avLst/>
          </a:prstGeom>
          <a:ln w="0">
            <a:noFill/>
          </a:ln>
        </p:spPr>
      </p:pic>
      <p:pic>
        <p:nvPicPr>
          <p:cNvPr id="313" name="Grafik 312"/>
          <p:cNvPicPr/>
          <p:nvPr/>
        </p:nvPicPr>
        <p:blipFill>
          <a:blip r:embed="rId4"/>
          <a:stretch/>
        </p:blipFill>
        <p:spPr>
          <a:xfrm>
            <a:off x="2793949" y="762167"/>
            <a:ext cx="771120" cy="771120"/>
          </a:xfrm>
          <a:prstGeom prst="rect">
            <a:avLst/>
          </a:prstGeom>
          <a:ln w="0">
            <a:noFill/>
          </a:ln>
        </p:spPr>
      </p:pic>
      <p:sp>
        <p:nvSpPr>
          <p:cNvPr id="314" name="Textfeld 313"/>
          <p:cNvSpPr txBox="1"/>
          <p:nvPr/>
        </p:nvSpPr>
        <p:spPr>
          <a:xfrm>
            <a:off x="6455473" y="1561257"/>
            <a:ext cx="2424600" cy="225720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2500"/>
          </a:bodyPr>
          <a:lstStyle/>
          <a:p>
            <a:pPr marL="115560">
              <a:buSzPct val="45000"/>
            </a:pP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AI-Screen Monitoring/Blocking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AI-Web. Monitoring</a:t>
            </a:r>
            <a:r>
              <a:rPr lang="en-US" sz="1200" spc="-1" dirty="0"/>
              <a:t>/</a:t>
            </a:r>
            <a:r>
              <a:rPr lang="en-US" sz="1200" spc="-1" dirty="0">
                <a:solidFill>
                  <a:srgbClr val="410642"/>
                </a:solidFill>
              </a:rPr>
              <a:t>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 Disk Scan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Offline Protection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VPN Canceller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Web Filtering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Time Limit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Allow/Block App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App Alerts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Monitoring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Platforms: Android, IOS, Mac &amp; Windows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endParaRPr lang="en-US" sz="1200" spc="-1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CE84272B-AFBD-BB68-6687-4C8E448ADBD2}"/>
              </a:ext>
            </a:extLst>
          </p:cNvPr>
          <p:cNvSpPr/>
          <p:nvPr/>
        </p:nvSpPr>
        <p:spPr>
          <a:xfrm>
            <a:off x="233509" y="181215"/>
            <a:ext cx="1789689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Pricing Plan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26A72E-D42B-94DA-813B-22CBDE1B0DC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4" name="Textfeld 308">
            <a:extLst>
              <a:ext uri="{FF2B5EF4-FFF2-40B4-BE49-F238E27FC236}">
                <a16:creationId xmlns:a16="http://schemas.microsoft.com/office/drawing/2014/main" id="{80F3083F-193C-E64E-0306-EE396BD4F512}"/>
              </a:ext>
            </a:extLst>
          </p:cNvPr>
          <p:cNvSpPr txBox="1"/>
          <p:nvPr/>
        </p:nvSpPr>
        <p:spPr>
          <a:xfrm>
            <a:off x="428560" y="1380935"/>
            <a:ext cx="2424600" cy="273361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15560">
              <a:buSzPct val="45000"/>
            </a:pPr>
            <a:r>
              <a:rPr lang="en-US" sz="1600" b="1" u="sng" spc="-1" dirty="0">
                <a:solidFill>
                  <a:srgbClr val="410642"/>
                </a:solidFill>
              </a:rPr>
              <a:t>KI-Premium Model:</a:t>
            </a:r>
            <a:endParaRPr lang="en-US" sz="1600" b="1" u="sng" spc="-1" dirty="0"/>
          </a:p>
        </p:txBody>
      </p:sp>
      <p:sp>
        <p:nvSpPr>
          <p:cNvPr id="5" name="Textfeld 308">
            <a:extLst>
              <a:ext uri="{FF2B5EF4-FFF2-40B4-BE49-F238E27FC236}">
                <a16:creationId xmlns:a16="http://schemas.microsoft.com/office/drawing/2014/main" id="{4F7E6DE1-5CF7-3B90-115D-2D0931CF3076}"/>
              </a:ext>
            </a:extLst>
          </p:cNvPr>
          <p:cNvSpPr txBox="1"/>
          <p:nvPr/>
        </p:nvSpPr>
        <p:spPr>
          <a:xfrm>
            <a:off x="3627950" y="1386625"/>
            <a:ext cx="2424600" cy="273361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15560">
              <a:buSzPct val="45000"/>
            </a:pPr>
            <a:r>
              <a:rPr lang="en-US" sz="1600" b="1" u="sng" spc="-1" dirty="0">
                <a:solidFill>
                  <a:srgbClr val="410642"/>
                </a:solidFill>
              </a:rPr>
              <a:t>Premium Model:</a:t>
            </a:r>
            <a:endParaRPr lang="en-US" sz="1600" b="1" u="sng" spc="-1" dirty="0"/>
          </a:p>
        </p:txBody>
      </p:sp>
      <p:sp>
        <p:nvSpPr>
          <p:cNvPr id="6" name="Textfeld 308">
            <a:extLst>
              <a:ext uri="{FF2B5EF4-FFF2-40B4-BE49-F238E27FC236}">
                <a16:creationId xmlns:a16="http://schemas.microsoft.com/office/drawing/2014/main" id="{302FCB0B-F975-E42E-B6A1-58DF2353868E}"/>
              </a:ext>
            </a:extLst>
          </p:cNvPr>
          <p:cNvSpPr txBox="1"/>
          <p:nvPr/>
        </p:nvSpPr>
        <p:spPr>
          <a:xfrm>
            <a:off x="7343" y="4092906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  <a:r>
              <a:rPr lang="en-US" sz="1200" b="1" u="sng" spc="-1" dirty="0">
                <a:solidFill>
                  <a:srgbClr val="410642"/>
                </a:solidFill>
              </a:rPr>
              <a:t>Basic Plan(5 Dev):</a:t>
            </a:r>
          </a:p>
          <a:p>
            <a:pPr marL="115560">
              <a:buSzPct val="45000"/>
            </a:pPr>
            <a:endParaRPr lang="en-US" sz="1200" b="1" u="sng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4,99/Mo  49,99/Ann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sp>
        <p:nvSpPr>
          <p:cNvPr id="7" name="Textfeld 308">
            <a:extLst>
              <a:ext uri="{FF2B5EF4-FFF2-40B4-BE49-F238E27FC236}">
                <a16:creationId xmlns:a16="http://schemas.microsoft.com/office/drawing/2014/main" id="{B4B5F36B-2A3C-E76D-5FD3-EE4F68032BCA}"/>
              </a:ext>
            </a:extLst>
          </p:cNvPr>
          <p:cNvSpPr txBox="1"/>
          <p:nvPr/>
        </p:nvSpPr>
        <p:spPr>
          <a:xfrm>
            <a:off x="3315294" y="1593302"/>
            <a:ext cx="3077298" cy="2478328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VPN Canceller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Web Filtering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Time Limit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Allow/Block App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App Alerts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Monitoring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Platforms: Android, IOS, Mac &amp; Windows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endParaRPr lang="en-US" sz="1200" spc="-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77E69D-AC18-B845-04FF-72E63CE80EBD}"/>
              </a:ext>
            </a:extLst>
          </p:cNvPr>
          <p:cNvCxnSpPr>
            <a:cxnSpLocks/>
          </p:cNvCxnSpPr>
          <p:nvPr/>
        </p:nvCxnSpPr>
        <p:spPr>
          <a:xfrm flipH="1" flipV="1">
            <a:off x="3198063" y="1593302"/>
            <a:ext cx="7606" cy="3101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308">
            <a:extLst>
              <a:ext uri="{FF2B5EF4-FFF2-40B4-BE49-F238E27FC236}">
                <a16:creationId xmlns:a16="http://schemas.microsoft.com/office/drawing/2014/main" id="{10A665FF-ACB7-4BB4-CCB6-496886CAA852}"/>
              </a:ext>
            </a:extLst>
          </p:cNvPr>
          <p:cNvSpPr txBox="1"/>
          <p:nvPr/>
        </p:nvSpPr>
        <p:spPr>
          <a:xfrm>
            <a:off x="1431946" y="4091154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u="sng" spc="-1" dirty="0">
                <a:solidFill>
                  <a:srgbClr val="410642"/>
                </a:solidFill>
              </a:rPr>
              <a:t>Family Plan</a:t>
            </a:r>
            <a:r>
              <a:rPr lang="en-US" sz="1200" b="1" u="sng" spc="-1" dirty="0">
                <a:solidFill>
                  <a:srgbClr val="410642"/>
                </a:solidFill>
                <a:sym typeface="Wingdings" panose="05000000000000000000" pitchFamily="2" charset="2"/>
              </a:rPr>
              <a:t>(10 Dev):</a:t>
            </a:r>
            <a:endParaRPr lang="en-US" sz="1200" b="1" u="sng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7,99/Mo  79,99/Ann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sp>
        <p:nvSpPr>
          <p:cNvPr id="13" name="Textfeld 308">
            <a:extLst>
              <a:ext uri="{FF2B5EF4-FFF2-40B4-BE49-F238E27FC236}">
                <a16:creationId xmlns:a16="http://schemas.microsoft.com/office/drawing/2014/main" id="{F010E4F7-E64A-36B4-FEDA-4AA43C3B3038}"/>
              </a:ext>
            </a:extLst>
          </p:cNvPr>
          <p:cNvSpPr txBox="1"/>
          <p:nvPr/>
        </p:nvSpPr>
        <p:spPr>
          <a:xfrm>
            <a:off x="3065293" y="4070956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  <a:r>
              <a:rPr lang="en-US" sz="1200" b="1" u="sng" spc="-1" dirty="0">
                <a:solidFill>
                  <a:srgbClr val="410642"/>
                </a:solidFill>
              </a:rPr>
              <a:t>Basic Plan(5 Dev):</a:t>
            </a:r>
          </a:p>
          <a:p>
            <a:pPr marL="115560">
              <a:buSzPct val="45000"/>
            </a:pPr>
            <a:endParaRPr lang="en-US" sz="1200" b="1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3,99/Mo  39,95/Ann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sp>
        <p:nvSpPr>
          <p:cNvPr id="14" name="Textfeld 308">
            <a:extLst>
              <a:ext uri="{FF2B5EF4-FFF2-40B4-BE49-F238E27FC236}">
                <a16:creationId xmlns:a16="http://schemas.microsoft.com/office/drawing/2014/main" id="{DAA85819-E466-3DD1-7CBB-8267DE8D60EB}"/>
              </a:ext>
            </a:extLst>
          </p:cNvPr>
          <p:cNvSpPr txBox="1"/>
          <p:nvPr/>
        </p:nvSpPr>
        <p:spPr>
          <a:xfrm>
            <a:off x="4449217" y="4075300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u="sng" spc="-1" dirty="0">
                <a:solidFill>
                  <a:srgbClr val="410642"/>
                </a:solidFill>
              </a:rPr>
              <a:t>Family Plan</a:t>
            </a:r>
            <a:r>
              <a:rPr lang="en-US" sz="1200" b="1" u="sng" spc="-1" dirty="0">
                <a:solidFill>
                  <a:srgbClr val="410642"/>
                </a:solidFill>
                <a:sym typeface="Wingdings" panose="05000000000000000000" pitchFamily="2" charset="2"/>
              </a:rPr>
              <a:t>(10 Dev):</a:t>
            </a:r>
            <a:endParaRPr lang="en-US" sz="1200" b="1" u="sng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6,99/Mo  69,99/Ann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99D4CD5-E5BD-B3A8-D5D9-C21FCAB81D5C}"/>
              </a:ext>
            </a:extLst>
          </p:cNvPr>
          <p:cNvCxnSpPr>
            <a:cxnSpLocks/>
          </p:cNvCxnSpPr>
          <p:nvPr/>
        </p:nvCxnSpPr>
        <p:spPr>
          <a:xfrm flipV="1">
            <a:off x="1590684" y="4228933"/>
            <a:ext cx="0" cy="4654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6748928-672C-3290-0E81-3CAA1F0FC9B6}"/>
              </a:ext>
            </a:extLst>
          </p:cNvPr>
          <p:cNvCxnSpPr>
            <a:cxnSpLocks/>
          </p:cNvCxnSpPr>
          <p:nvPr/>
        </p:nvCxnSpPr>
        <p:spPr>
          <a:xfrm flipV="1">
            <a:off x="4636409" y="4228932"/>
            <a:ext cx="0" cy="4654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7BF7FC3-D6AC-17DD-CE28-B284D42C618C}"/>
              </a:ext>
            </a:extLst>
          </p:cNvPr>
          <p:cNvSpPr txBox="1"/>
          <p:nvPr/>
        </p:nvSpPr>
        <p:spPr>
          <a:xfrm>
            <a:off x="6985263" y="407248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spc="-1" dirty="0">
                <a:solidFill>
                  <a:srgbClr val="410642"/>
                </a:solidFill>
              </a:rPr>
              <a:t>Basic Plan(1 Dev):</a:t>
            </a:r>
            <a:endParaRPr lang="de-DE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feld 126"/>
          <p:cNvSpPr txBox="1"/>
          <p:nvPr/>
        </p:nvSpPr>
        <p:spPr>
          <a:xfrm>
            <a:off x="412830" y="212220"/>
            <a:ext cx="149904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66388" lnSpcReduction="20000"/>
          </a:bodyPr>
          <a:lstStyle/>
          <a:p>
            <a:pPr>
              <a:lnSpc>
                <a:spcPct val="90000"/>
              </a:lnSpc>
            </a:pPr>
            <a:r>
              <a:rPr lang="en-US" sz="3000" spc="-1">
                <a:solidFill>
                  <a:srgbClr val="FFFFFF"/>
                </a:solidFill>
              </a:rPr>
              <a:t>Market Size</a:t>
            </a:r>
            <a:endParaRPr lang="en-US" sz="3000" spc="-1"/>
          </a:p>
        </p:txBody>
      </p:sp>
      <p:sp>
        <p:nvSpPr>
          <p:cNvPr id="128" name="Textfeld 127"/>
          <p:cNvSpPr txBox="1"/>
          <p:nvPr/>
        </p:nvSpPr>
        <p:spPr>
          <a:xfrm>
            <a:off x="7137720" y="2579580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257%</a:t>
            </a:r>
            <a:endParaRPr lang="en-US" sz="3000" spc="-1" dirty="0"/>
          </a:p>
        </p:txBody>
      </p:sp>
      <p:grpSp>
        <p:nvGrpSpPr>
          <p:cNvPr id="129" name="Gruppieren 128"/>
          <p:cNvGrpSpPr/>
          <p:nvPr/>
        </p:nvGrpSpPr>
        <p:grpSpPr>
          <a:xfrm>
            <a:off x="1911870" y="1247926"/>
            <a:ext cx="5390820" cy="3550500"/>
            <a:chOff x="2497680" y="1605600"/>
            <a:chExt cx="7187760" cy="4734000"/>
          </a:xfrm>
        </p:grpSpPr>
        <p:sp>
          <p:nvSpPr>
            <p:cNvPr id="130" name="Freihandform: Form 129"/>
            <p:cNvSpPr/>
            <p:nvPr/>
          </p:nvSpPr>
          <p:spPr>
            <a:xfrm>
              <a:off x="2497680" y="2012040"/>
              <a:ext cx="2662200" cy="4327560"/>
            </a:xfrm>
            <a:custGeom>
              <a:avLst/>
              <a:gdLst/>
              <a:ahLst/>
              <a:cxnLst/>
              <a:rect l="0" t="0" r="r" b="b"/>
              <a:pathLst>
                <a:path w="7395" h="12021">
                  <a:moveTo>
                    <a:pt x="982" y="0"/>
                  </a:moveTo>
                  <a:cubicBezTo>
                    <a:pt x="819" y="0"/>
                    <a:pt x="652" y="65"/>
                    <a:pt x="525" y="168"/>
                  </a:cubicBezTo>
                  <a:cubicBezTo>
                    <a:pt x="453" y="228"/>
                    <a:pt x="534" y="374"/>
                    <a:pt x="597" y="444"/>
                  </a:cubicBezTo>
                  <a:cubicBezTo>
                    <a:pt x="660" y="514"/>
                    <a:pt x="737" y="591"/>
                    <a:pt x="723" y="684"/>
                  </a:cubicBezTo>
                  <a:cubicBezTo>
                    <a:pt x="663" y="714"/>
                    <a:pt x="587" y="722"/>
                    <a:pt x="515" y="722"/>
                  </a:cubicBezTo>
                  <a:cubicBezTo>
                    <a:pt x="496" y="722"/>
                    <a:pt x="477" y="721"/>
                    <a:pt x="459" y="721"/>
                  </a:cubicBezTo>
                  <a:cubicBezTo>
                    <a:pt x="430" y="719"/>
                    <a:pt x="400" y="715"/>
                    <a:pt x="371" y="715"/>
                  </a:cubicBezTo>
                  <a:cubicBezTo>
                    <a:pt x="350" y="715"/>
                    <a:pt x="330" y="717"/>
                    <a:pt x="310" y="723"/>
                  </a:cubicBezTo>
                  <a:cubicBezTo>
                    <a:pt x="262" y="738"/>
                    <a:pt x="221" y="790"/>
                    <a:pt x="239" y="836"/>
                  </a:cubicBezTo>
                  <a:cubicBezTo>
                    <a:pt x="206" y="894"/>
                    <a:pt x="167" y="924"/>
                    <a:pt x="205" y="977"/>
                  </a:cubicBezTo>
                  <a:cubicBezTo>
                    <a:pt x="235" y="1019"/>
                    <a:pt x="285" y="1054"/>
                    <a:pt x="285" y="1105"/>
                  </a:cubicBezTo>
                  <a:cubicBezTo>
                    <a:pt x="285" y="1146"/>
                    <a:pt x="250" y="1179"/>
                    <a:pt x="214" y="1197"/>
                  </a:cubicBezTo>
                  <a:cubicBezTo>
                    <a:pt x="177" y="1215"/>
                    <a:pt x="136" y="1225"/>
                    <a:pt x="102" y="1247"/>
                  </a:cubicBezTo>
                  <a:cubicBezTo>
                    <a:pt x="-5" y="1315"/>
                    <a:pt x="-6" y="1469"/>
                    <a:pt x="4" y="1597"/>
                  </a:cubicBezTo>
                  <a:cubicBezTo>
                    <a:pt x="74" y="1682"/>
                    <a:pt x="85" y="1830"/>
                    <a:pt x="51" y="1935"/>
                  </a:cubicBezTo>
                  <a:cubicBezTo>
                    <a:pt x="39" y="1975"/>
                    <a:pt x="18" y="2018"/>
                    <a:pt x="32" y="2057"/>
                  </a:cubicBezTo>
                  <a:cubicBezTo>
                    <a:pt x="49" y="2103"/>
                    <a:pt x="102" y="2120"/>
                    <a:pt x="149" y="2132"/>
                  </a:cubicBezTo>
                  <a:cubicBezTo>
                    <a:pt x="200" y="2146"/>
                    <a:pt x="256" y="2158"/>
                    <a:pt x="309" y="2158"/>
                  </a:cubicBezTo>
                  <a:cubicBezTo>
                    <a:pt x="359" y="2158"/>
                    <a:pt x="407" y="2147"/>
                    <a:pt x="445" y="2115"/>
                  </a:cubicBezTo>
                  <a:cubicBezTo>
                    <a:pt x="536" y="2040"/>
                    <a:pt x="649" y="2014"/>
                    <a:pt x="769" y="2014"/>
                  </a:cubicBezTo>
                  <a:cubicBezTo>
                    <a:pt x="925" y="2014"/>
                    <a:pt x="1094" y="2057"/>
                    <a:pt x="1244" y="2091"/>
                  </a:cubicBezTo>
                  <a:cubicBezTo>
                    <a:pt x="1335" y="2112"/>
                    <a:pt x="1432" y="2145"/>
                    <a:pt x="1485" y="2222"/>
                  </a:cubicBezTo>
                  <a:cubicBezTo>
                    <a:pt x="1556" y="2325"/>
                    <a:pt x="1526" y="2468"/>
                    <a:pt x="1467" y="2578"/>
                  </a:cubicBezTo>
                  <a:cubicBezTo>
                    <a:pt x="1409" y="2688"/>
                    <a:pt x="1324" y="2786"/>
                    <a:pt x="1287" y="2906"/>
                  </a:cubicBezTo>
                  <a:cubicBezTo>
                    <a:pt x="1252" y="3018"/>
                    <a:pt x="1262" y="3138"/>
                    <a:pt x="1272" y="3254"/>
                  </a:cubicBezTo>
                  <a:cubicBezTo>
                    <a:pt x="1285" y="3398"/>
                    <a:pt x="1300" y="3549"/>
                    <a:pt x="1383" y="3667"/>
                  </a:cubicBezTo>
                  <a:cubicBezTo>
                    <a:pt x="1470" y="3791"/>
                    <a:pt x="1525" y="3975"/>
                    <a:pt x="1518" y="4126"/>
                  </a:cubicBezTo>
                  <a:cubicBezTo>
                    <a:pt x="1513" y="4247"/>
                    <a:pt x="1470" y="4366"/>
                    <a:pt x="1481" y="4487"/>
                  </a:cubicBezTo>
                  <a:cubicBezTo>
                    <a:pt x="1501" y="4706"/>
                    <a:pt x="1691" y="4871"/>
                    <a:pt x="1884" y="4976"/>
                  </a:cubicBezTo>
                  <a:cubicBezTo>
                    <a:pt x="2086" y="5087"/>
                    <a:pt x="2260" y="5275"/>
                    <a:pt x="2330" y="5494"/>
                  </a:cubicBezTo>
                  <a:cubicBezTo>
                    <a:pt x="2365" y="5605"/>
                    <a:pt x="2375" y="5721"/>
                    <a:pt x="2406" y="5833"/>
                  </a:cubicBezTo>
                  <a:cubicBezTo>
                    <a:pt x="2460" y="6027"/>
                    <a:pt x="2576" y="6202"/>
                    <a:pt x="2732" y="6327"/>
                  </a:cubicBezTo>
                  <a:cubicBezTo>
                    <a:pt x="2847" y="6418"/>
                    <a:pt x="3034" y="6450"/>
                    <a:pt x="3178" y="6476"/>
                  </a:cubicBezTo>
                  <a:cubicBezTo>
                    <a:pt x="3252" y="6489"/>
                    <a:pt x="3332" y="6500"/>
                    <a:pt x="3389" y="6551"/>
                  </a:cubicBezTo>
                  <a:cubicBezTo>
                    <a:pt x="3414" y="6574"/>
                    <a:pt x="3433" y="6605"/>
                    <a:pt x="3458" y="6629"/>
                  </a:cubicBezTo>
                  <a:cubicBezTo>
                    <a:pt x="3578" y="6748"/>
                    <a:pt x="3800" y="6699"/>
                    <a:pt x="3921" y="6817"/>
                  </a:cubicBezTo>
                  <a:cubicBezTo>
                    <a:pt x="3953" y="6847"/>
                    <a:pt x="3974" y="6885"/>
                    <a:pt x="4001" y="6919"/>
                  </a:cubicBezTo>
                  <a:cubicBezTo>
                    <a:pt x="4069" y="7002"/>
                    <a:pt x="4175" y="7052"/>
                    <a:pt x="4282" y="7052"/>
                  </a:cubicBezTo>
                  <a:cubicBezTo>
                    <a:pt x="4292" y="7052"/>
                    <a:pt x="4303" y="7051"/>
                    <a:pt x="4313" y="7050"/>
                  </a:cubicBezTo>
                  <a:cubicBezTo>
                    <a:pt x="4285" y="7140"/>
                    <a:pt x="4392" y="7244"/>
                    <a:pt x="4359" y="7331"/>
                  </a:cubicBezTo>
                  <a:cubicBezTo>
                    <a:pt x="4333" y="7402"/>
                    <a:pt x="4252" y="7432"/>
                    <a:pt x="4197" y="7483"/>
                  </a:cubicBezTo>
                  <a:cubicBezTo>
                    <a:pt x="4101" y="7572"/>
                    <a:pt x="4087" y="7723"/>
                    <a:pt x="4128" y="7846"/>
                  </a:cubicBezTo>
                  <a:cubicBezTo>
                    <a:pt x="4169" y="7970"/>
                    <a:pt x="4256" y="8072"/>
                    <a:pt x="4344" y="8169"/>
                  </a:cubicBezTo>
                  <a:cubicBezTo>
                    <a:pt x="4506" y="8349"/>
                    <a:pt x="4700" y="8436"/>
                    <a:pt x="4876" y="8602"/>
                  </a:cubicBezTo>
                  <a:cubicBezTo>
                    <a:pt x="5039" y="8756"/>
                    <a:pt x="5076" y="9005"/>
                    <a:pt x="5040" y="9226"/>
                  </a:cubicBezTo>
                  <a:cubicBezTo>
                    <a:pt x="5004" y="9448"/>
                    <a:pt x="4907" y="9653"/>
                    <a:pt x="4838" y="9866"/>
                  </a:cubicBezTo>
                  <a:cubicBezTo>
                    <a:pt x="4709" y="10265"/>
                    <a:pt x="4677" y="10702"/>
                    <a:pt x="4801" y="11102"/>
                  </a:cubicBezTo>
                  <a:cubicBezTo>
                    <a:pt x="4925" y="11502"/>
                    <a:pt x="5214" y="11858"/>
                    <a:pt x="5602" y="12016"/>
                  </a:cubicBezTo>
                  <a:cubicBezTo>
                    <a:pt x="5611" y="12019"/>
                    <a:pt x="5620" y="12021"/>
                    <a:pt x="5629" y="12021"/>
                  </a:cubicBezTo>
                  <a:cubicBezTo>
                    <a:pt x="5665" y="12021"/>
                    <a:pt x="5704" y="11996"/>
                    <a:pt x="5729" y="11969"/>
                  </a:cubicBezTo>
                  <a:cubicBezTo>
                    <a:pt x="5760" y="11935"/>
                    <a:pt x="5767" y="11881"/>
                    <a:pt x="5745" y="11840"/>
                  </a:cubicBezTo>
                  <a:cubicBezTo>
                    <a:pt x="5675" y="11711"/>
                    <a:pt x="5551" y="11601"/>
                    <a:pt x="5460" y="11486"/>
                  </a:cubicBezTo>
                  <a:cubicBezTo>
                    <a:pt x="5431" y="11450"/>
                    <a:pt x="5401" y="11409"/>
                    <a:pt x="5405" y="11363"/>
                  </a:cubicBezTo>
                  <a:cubicBezTo>
                    <a:pt x="5409" y="11311"/>
                    <a:pt x="5453" y="11274"/>
                    <a:pt x="5486" y="11234"/>
                  </a:cubicBezTo>
                  <a:cubicBezTo>
                    <a:pt x="5536" y="11172"/>
                    <a:pt x="5562" y="11095"/>
                    <a:pt x="5561" y="11016"/>
                  </a:cubicBezTo>
                  <a:cubicBezTo>
                    <a:pt x="5558" y="10942"/>
                    <a:pt x="5515" y="10870"/>
                    <a:pt x="5518" y="10796"/>
                  </a:cubicBezTo>
                  <a:cubicBezTo>
                    <a:pt x="5521" y="10722"/>
                    <a:pt x="5560" y="10645"/>
                    <a:pt x="5630" y="10621"/>
                  </a:cubicBezTo>
                  <a:cubicBezTo>
                    <a:pt x="5662" y="10610"/>
                    <a:pt x="5697" y="10611"/>
                    <a:pt x="5728" y="10598"/>
                  </a:cubicBezTo>
                  <a:cubicBezTo>
                    <a:pt x="5829" y="10553"/>
                    <a:pt x="5813" y="10399"/>
                    <a:pt x="5886" y="10316"/>
                  </a:cubicBezTo>
                  <a:cubicBezTo>
                    <a:pt x="5920" y="10278"/>
                    <a:pt x="5970" y="10259"/>
                    <a:pt x="6016" y="10236"/>
                  </a:cubicBezTo>
                  <a:cubicBezTo>
                    <a:pt x="6212" y="10142"/>
                    <a:pt x="6372" y="9956"/>
                    <a:pt x="6390" y="9740"/>
                  </a:cubicBezTo>
                  <a:cubicBezTo>
                    <a:pt x="6404" y="9567"/>
                    <a:pt x="6341" y="9358"/>
                    <a:pt x="6473" y="9244"/>
                  </a:cubicBezTo>
                  <a:cubicBezTo>
                    <a:pt x="6530" y="9195"/>
                    <a:pt x="6602" y="9185"/>
                    <a:pt x="6679" y="9185"/>
                  </a:cubicBezTo>
                  <a:cubicBezTo>
                    <a:pt x="6734" y="9185"/>
                    <a:pt x="6792" y="9190"/>
                    <a:pt x="6848" y="9190"/>
                  </a:cubicBezTo>
                  <a:cubicBezTo>
                    <a:pt x="6878" y="9190"/>
                    <a:pt x="6908" y="9188"/>
                    <a:pt x="6936" y="9184"/>
                  </a:cubicBezTo>
                  <a:cubicBezTo>
                    <a:pt x="7000" y="9173"/>
                    <a:pt x="7043" y="9114"/>
                    <a:pt x="7073" y="9057"/>
                  </a:cubicBezTo>
                  <a:cubicBezTo>
                    <a:pt x="7103" y="8999"/>
                    <a:pt x="7106" y="8931"/>
                    <a:pt x="7095" y="8867"/>
                  </a:cubicBezTo>
                  <a:cubicBezTo>
                    <a:pt x="7082" y="8788"/>
                    <a:pt x="7048" y="8712"/>
                    <a:pt x="7056" y="8632"/>
                  </a:cubicBezTo>
                  <a:cubicBezTo>
                    <a:pt x="7066" y="8521"/>
                    <a:pt x="7154" y="8435"/>
                    <a:pt x="7221" y="8345"/>
                  </a:cubicBezTo>
                  <a:cubicBezTo>
                    <a:pt x="7301" y="8239"/>
                    <a:pt x="7358" y="8117"/>
                    <a:pt x="7388" y="7987"/>
                  </a:cubicBezTo>
                  <a:cubicBezTo>
                    <a:pt x="7422" y="7840"/>
                    <a:pt x="7328" y="7666"/>
                    <a:pt x="7195" y="7592"/>
                  </a:cubicBezTo>
                  <a:cubicBezTo>
                    <a:pt x="7063" y="7518"/>
                    <a:pt x="6904" y="7516"/>
                    <a:pt x="6753" y="7512"/>
                  </a:cubicBezTo>
                  <a:cubicBezTo>
                    <a:pt x="6602" y="7508"/>
                    <a:pt x="6441" y="7496"/>
                    <a:pt x="6318" y="7409"/>
                  </a:cubicBezTo>
                  <a:cubicBezTo>
                    <a:pt x="6204" y="7329"/>
                    <a:pt x="6140" y="7198"/>
                    <a:pt x="6051" y="7092"/>
                  </a:cubicBezTo>
                  <a:cubicBezTo>
                    <a:pt x="5900" y="6913"/>
                    <a:pt x="5680" y="6810"/>
                    <a:pt x="5468" y="6712"/>
                  </a:cubicBezTo>
                  <a:cubicBezTo>
                    <a:pt x="5407" y="6684"/>
                    <a:pt x="5340" y="6656"/>
                    <a:pt x="5275" y="6656"/>
                  </a:cubicBezTo>
                  <a:cubicBezTo>
                    <a:pt x="5254" y="6656"/>
                    <a:pt x="5234" y="6659"/>
                    <a:pt x="5214" y="6665"/>
                  </a:cubicBezTo>
                  <a:cubicBezTo>
                    <a:pt x="5181" y="6676"/>
                    <a:pt x="5151" y="6697"/>
                    <a:pt x="5117" y="6703"/>
                  </a:cubicBezTo>
                  <a:cubicBezTo>
                    <a:pt x="5108" y="6705"/>
                    <a:pt x="5100" y="6706"/>
                    <a:pt x="5092" y="6706"/>
                  </a:cubicBezTo>
                  <a:cubicBezTo>
                    <a:pt x="5009" y="6706"/>
                    <a:pt x="4939" y="6629"/>
                    <a:pt x="4863" y="6587"/>
                  </a:cubicBezTo>
                  <a:cubicBezTo>
                    <a:pt x="4824" y="6566"/>
                    <a:pt x="4782" y="6557"/>
                    <a:pt x="4739" y="6557"/>
                  </a:cubicBezTo>
                  <a:cubicBezTo>
                    <a:pt x="4589" y="6557"/>
                    <a:pt x="4434" y="6673"/>
                    <a:pt x="4422" y="6827"/>
                  </a:cubicBezTo>
                  <a:cubicBezTo>
                    <a:pt x="4398" y="6836"/>
                    <a:pt x="4368" y="6840"/>
                    <a:pt x="4336" y="6840"/>
                  </a:cubicBezTo>
                  <a:cubicBezTo>
                    <a:pt x="4250" y="6840"/>
                    <a:pt x="4151" y="6810"/>
                    <a:pt x="4114" y="6751"/>
                  </a:cubicBezTo>
                  <a:cubicBezTo>
                    <a:pt x="4077" y="6693"/>
                    <a:pt x="4062" y="6612"/>
                    <a:pt x="3999" y="6585"/>
                  </a:cubicBezTo>
                  <a:cubicBezTo>
                    <a:pt x="3965" y="6571"/>
                    <a:pt x="3923" y="6577"/>
                    <a:pt x="3895" y="6552"/>
                  </a:cubicBezTo>
                  <a:cubicBezTo>
                    <a:pt x="3849" y="6512"/>
                    <a:pt x="3885" y="6439"/>
                    <a:pt x="3893" y="6379"/>
                  </a:cubicBezTo>
                  <a:cubicBezTo>
                    <a:pt x="3906" y="6283"/>
                    <a:pt x="3834" y="6191"/>
                    <a:pt x="3747" y="6150"/>
                  </a:cubicBezTo>
                  <a:cubicBezTo>
                    <a:pt x="3658" y="6108"/>
                    <a:pt x="3558" y="6104"/>
                    <a:pt x="3461" y="6101"/>
                  </a:cubicBezTo>
                  <a:cubicBezTo>
                    <a:pt x="3364" y="6098"/>
                    <a:pt x="3263" y="6094"/>
                    <a:pt x="3176" y="6050"/>
                  </a:cubicBezTo>
                  <a:cubicBezTo>
                    <a:pt x="3007" y="5964"/>
                    <a:pt x="2938" y="5735"/>
                    <a:pt x="3012" y="5561"/>
                  </a:cubicBezTo>
                  <a:cubicBezTo>
                    <a:pt x="3085" y="5392"/>
                    <a:pt x="3271" y="5285"/>
                    <a:pt x="3456" y="5285"/>
                  </a:cubicBezTo>
                  <a:cubicBezTo>
                    <a:pt x="3460" y="5285"/>
                    <a:pt x="3465" y="5285"/>
                    <a:pt x="3469" y="5285"/>
                  </a:cubicBezTo>
                  <a:cubicBezTo>
                    <a:pt x="3654" y="5291"/>
                    <a:pt x="3851" y="5426"/>
                    <a:pt x="3853" y="5611"/>
                  </a:cubicBezTo>
                  <a:cubicBezTo>
                    <a:pt x="3853" y="5641"/>
                    <a:pt x="3883" y="5654"/>
                    <a:pt x="3915" y="5654"/>
                  </a:cubicBezTo>
                  <a:cubicBezTo>
                    <a:pt x="3934" y="5654"/>
                    <a:pt x="3954" y="5649"/>
                    <a:pt x="3970" y="5640"/>
                  </a:cubicBezTo>
                  <a:cubicBezTo>
                    <a:pt x="4010" y="5617"/>
                    <a:pt x="4032" y="5570"/>
                    <a:pt x="4042" y="5524"/>
                  </a:cubicBezTo>
                  <a:cubicBezTo>
                    <a:pt x="4052" y="5478"/>
                    <a:pt x="4053" y="5431"/>
                    <a:pt x="4067" y="5386"/>
                  </a:cubicBezTo>
                  <a:cubicBezTo>
                    <a:pt x="4099" y="5283"/>
                    <a:pt x="4203" y="5207"/>
                    <a:pt x="4311" y="5207"/>
                  </a:cubicBezTo>
                  <a:cubicBezTo>
                    <a:pt x="4312" y="5207"/>
                    <a:pt x="4313" y="5207"/>
                    <a:pt x="4313" y="5207"/>
                  </a:cubicBezTo>
                  <a:cubicBezTo>
                    <a:pt x="4314" y="5207"/>
                    <a:pt x="4315" y="5207"/>
                    <a:pt x="4315" y="5207"/>
                  </a:cubicBezTo>
                  <a:cubicBezTo>
                    <a:pt x="4428" y="5207"/>
                    <a:pt x="4507" y="5095"/>
                    <a:pt x="4587" y="5015"/>
                  </a:cubicBezTo>
                  <a:cubicBezTo>
                    <a:pt x="4668" y="4935"/>
                    <a:pt x="4716" y="4815"/>
                    <a:pt x="4684" y="4706"/>
                  </a:cubicBezTo>
                  <a:cubicBezTo>
                    <a:pt x="4667" y="4647"/>
                    <a:pt x="4628" y="4588"/>
                    <a:pt x="4647" y="4530"/>
                  </a:cubicBezTo>
                  <a:cubicBezTo>
                    <a:pt x="4663" y="4484"/>
                    <a:pt x="4709" y="4458"/>
                    <a:pt x="4753" y="4440"/>
                  </a:cubicBezTo>
                  <a:cubicBezTo>
                    <a:pt x="4865" y="4393"/>
                    <a:pt x="4984" y="4369"/>
                    <a:pt x="5104" y="4369"/>
                  </a:cubicBezTo>
                  <a:cubicBezTo>
                    <a:pt x="5117" y="4369"/>
                    <a:pt x="5130" y="4369"/>
                    <a:pt x="5142" y="4370"/>
                  </a:cubicBezTo>
                  <a:cubicBezTo>
                    <a:pt x="5146" y="4370"/>
                    <a:pt x="5149" y="4370"/>
                    <a:pt x="5153" y="4370"/>
                  </a:cubicBezTo>
                  <a:cubicBezTo>
                    <a:pt x="5261" y="4370"/>
                    <a:pt x="5319" y="4299"/>
                    <a:pt x="5376" y="4203"/>
                  </a:cubicBezTo>
                  <a:cubicBezTo>
                    <a:pt x="5419" y="4131"/>
                    <a:pt x="5438" y="4040"/>
                    <a:pt x="5505" y="3991"/>
                  </a:cubicBezTo>
                  <a:cubicBezTo>
                    <a:pt x="5543" y="3964"/>
                    <a:pt x="5586" y="3956"/>
                    <a:pt x="5632" y="3956"/>
                  </a:cubicBezTo>
                  <a:cubicBezTo>
                    <a:pt x="5701" y="3956"/>
                    <a:pt x="5777" y="3975"/>
                    <a:pt x="5848" y="3975"/>
                  </a:cubicBezTo>
                  <a:cubicBezTo>
                    <a:pt x="5856" y="3975"/>
                    <a:pt x="5864" y="3975"/>
                    <a:pt x="5872" y="3974"/>
                  </a:cubicBezTo>
                  <a:cubicBezTo>
                    <a:pt x="6054" y="3962"/>
                    <a:pt x="6197" y="3758"/>
                    <a:pt x="6145" y="3583"/>
                  </a:cubicBezTo>
                  <a:cubicBezTo>
                    <a:pt x="6120" y="3499"/>
                    <a:pt x="6062" y="3431"/>
                    <a:pt x="6015" y="3358"/>
                  </a:cubicBezTo>
                  <a:cubicBezTo>
                    <a:pt x="5949" y="3258"/>
                    <a:pt x="5904" y="3146"/>
                    <a:pt x="5880" y="3028"/>
                  </a:cubicBezTo>
                  <a:cubicBezTo>
                    <a:pt x="5858" y="2920"/>
                    <a:pt x="5852" y="2802"/>
                    <a:pt x="5781" y="2718"/>
                  </a:cubicBezTo>
                  <a:cubicBezTo>
                    <a:pt x="5670" y="2723"/>
                    <a:pt x="5535" y="2720"/>
                    <a:pt x="5436" y="2771"/>
                  </a:cubicBezTo>
                  <a:cubicBezTo>
                    <a:pt x="5417" y="2658"/>
                    <a:pt x="5395" y="2540"/>
                    <a:pt x="5325" y="2449"/>
                  </a:cubicBezTo>
                  <a:cubicBezTo>
                    <a:pt x="5276" y="2384"/>
                    <a:pt x="5194" y="2339"/>
                    <a:pt x="5115" y="2339"/>
                  </a:cubicBezTo>
                  <a:cubicBezTo>
                    <a:pt x="5083" y="2339"/>
                    <a:pt x="5051" y="2347"/>
                    <a:pt x="5023" y="2364"/>
                  </a:cubicBezTo>
                  <a:cubicBezTo>
                    <a:pt x="4926" y="2420"/>
                    <a:pt x="4905" y="2553"/>
                    <a:pt x="4923" y="2664"/>
                  </a:cubicBezTo>
                  <a:cubicBezTo>
                    <a:pt x="4941" y="2774"/>
                    <a:pt x="4987" y="2881"/>
                    <a:pt x="4984" y="2993"/>
                  </a:cubicBezTo>
                  <a:cubicBezTo>
                    <a:pt x="4981" y="3104"/>
                    <a:pt x="4905" y="3226"/>
                    <a:pt x="4795" y="3226"/>
                  </a:cubicBezTo>
                  <a:cubicBezTo>
                    <a:pt x="4794" y="3226"/>
                    <a:pt x="4792" y="3226"/>
                    <a:pt x="4791" y="3226"/>
                  </a:cubicBezTo>
                  <a:cubicBezTo>
                    <a:pt x="4733" y="3225"/>
                    <a:pt x="4680" y="3189"/>
                    <a:pt x="4639" y="3147"/>
                  </a:cubicBezTo>
                  <a:cubicBezTo>
                    <a:pt x="4580" y="3088"/>
                    <a:pt x="4534" y="3012"/>
                    <a:pt x="4458" y="2976"/>
                  </a:cubicBezTo>
                  <a:cubicBezTo>
                    <a:pt x="4400" y="2949"/>
                    <a:pt x="4334" y="2950"/>
                    <a:pt x="4271" y="2935"/>
                  </a:cubicBezTo>
                  <a:cubicBezTo>
                    <a:pt x="4058" y="2888"/>
                    <a:pt x="3912" y="2643"/>
                    <a:pt x="3971" y="2433"/>
                  </a:cubicBezTo>
                  <a:cubicBezTo>
                    <a:pt x="4019" y="2261"/>
                    <a:pt x="4196" y="2140"/>
                    <a:pt x="4372" y="2140"/>
                  </a:cubicBezTo>
                  <a:cubicBezTo>
                    <a:pt x="4411" y="2140"/>
                    <a:pt x="4451" y="2146"/>
                    <a:pt x="4488" y="2159"/>
                  </a:cubicBezTo>
                  <a:cubicBezTo>
                    <a:pt x="4739" y="2067"/>
                    <a:pt x="4841" y="1751"/>
                    <a:pt x="4741" y="1503"/>
                  </a:cubicBezTo>
                  <a:cubicBezTo>
                    <a:pt x="4641" y="1256"/>
                    <a:pt x="4372" y="1102"/>
                    <a:pt x="4105" y="1090"/>
                  </a:cubicBezTo>
                  <a:cubicBezTo>
                    <a:pt x="4027" y="1087"/>
                    <a:pt x="3948" y="1094"/>
                    <a:pt x="3872" y="1075"/>
                  </a:cubicBezTo>
                  <a:cubicBezTo>
                    <a:pt x="3657" y="1020"/>
                    <a:pt x="3545" y="785"/>
                    <a:pt x="3358" y="666"/>
                  </a:cubicBezTo>
                  <a:cubicBezTo>
                    <a:pt x="3309" y="635"/>
                    <a:pt x="3233" y="628"/>
                    <a:pt x="3151" y="628"/>
                  </a:cubicBezTo>
                  <a:cubicBezTo>
                    <a:pt x="3093" y="628"/>
                    <a:pt x="3033" y="632"/>
                    <a:pt x="2977" y="632"/>
                  </a:cubicBezTo>
                  <a:cubicBezTo>
                    <a:pt x="2915" y="632"/>
                    <a:pt x="2859" y="628"/>
                    <a:pt x="2817" y="612"/>
                  </a:cubicBezTo>
                  <a:cubicBezTo>
                    <a:pt x="2751" y="587"/>
                    <a:pt x="2681" y="574"/>
                    <a:pt x="2611" y="574"/>
                  </a:cubicBezTo>
                  <a:cubicBezTo>
                    <a:pt x="2592" y="574"/>
                    <a:pt x="2572" y="575"/>
                    <a:pt x="2553" y="577"/>
                  </a:cubicBezTo>
                  <a:cubicBezTo>
                    <a:pt x="2474" y="652"/>
                    <a:pt x="2327" y="673"/>
                    <a:pt x="2219" y="680"/>
                  </a:cubicBezTo>
                  <a:cubicBezTo>
                    <a:pt x="2108" y="572"/>
                    <a:pt x="1974" y="471"/>
                    <a:pt x="1836" y="401"/>
                  </a:cubicBezTo>
                  <a:cubicBezTo>
                    <a:pt x="1743" y="354"/>
                    <a:pt x="1636" y="305"/>
                    <a:pt x="1607" y="205"/>
                  </a:cubicBezTo>
                  <a:cubicBezTo>
                    <a:pt x="1570" y="75"/>
                    <a:pt x="1381" y="8"/>
                    <a:pt x="1225" y="8"/>
                  </a:cubicBezTo>
                  <a:cubicBezTo>
                    <a:pt x="1190" y="8"/>
                    <a:pt x="1157" y="12"/>
                    <a:pt x="1128" y="18"/>
                  </a:cubicBezTo>
                  <a:cubicBezTo>
                    <a:pt x="1080" y="6"/>
                    <a:pt x="1031" y="0"/>
                    <a:pt x="982" y="0"/>
                  </a:cubicBezTo>
                  <a:close/>
                </a:path>
              </a:pathLst>
            </a:custGeom>
            <a:solidFill>
              <a:srgbClr val="85CC17"/>
            </a:solidFill>
            <a:ln w="12600">
              <a:solidFill>
                <a:srgbClr val="00803A"/>
              </a:solidFill>
              <a:miter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1" name="Freihandform: Form 130"/>
            <p:cNvSpPr/>
            <p:nvPr/>
          </p:nvSpPr>
          <p:spPr>
            <a:xfrm>
              <a:off x="4715280" y="1605600"/>
              <a:ext cx="1030680" cy="1195560"/>
            </a:xfrm>
            <a:custGeom>
              <a:avLst/>
              <a:gdLst/>
              <a:ahLst/>
              <a:cxnLst/>
              <a:rect l="0" t="0" r="r" b="b"/>
              <a:pathLst>
                <a:path w="2863" h="3321">
                  <a:moveTo>
                    <a:pt x="1080" y="0"/>
                  </a:moveTo>
                  <a:cubicBezTo>
                    <a:pt x="1023" y="0"/>
                    <a:pt x="968" y="7"/>
                    <a:pt x="915" y="30"/>
                  </a:cubicBezTo>
                  <a:cubicBezTo>
                    <a:pt x="656" y="138"/>
                    <a:pt x="733" y="391"/>
                    <a:pt x="563" y="542"/>
                  </a:cubicBezTo>
                  <a:cubicBezTo>
                    <a:pt x="417" y="672"/>
                    <a:pt x="148" y="570"/>
                    <a:pt x="31" y="749"/>
                  </a:cubicBezTo>
                  <a:cubicBezTo>
                    <a:pt x="-50" y="876"/>
                    <a:pt x="41" y="1047"/>
                    <a:pt x="161" y="1137"/>
                  </a:cubicBezTo>
                  <a:cubicBezTo>
                    <a:pt x="281" y="1228"/>
                    <a:pt x="431" y="1282"/>
                    <a:pt x="526" y="1399"/>
                  </a:cubicBezTo>
                  <a:cubicBezTo>
                    <a:pt x="678" y="1586"/>
                    <a:pt x="635" y="1863"/>
                    <a:pt x="551" y="2090"/>
                  </a:cubicBezTo>
                  <a:cubicBezTo>
                    <a:pt x="468" y="2317"/>
                    <a:pt x="350" y="2547"/>
                    <a:pt x="379" y="2787"/>
                  </a:cubicBezTo>
                  <a:cubicBezTo>
                    <a:pt x="392" y="2900"/>
                    <a:pt x="438" y="3007"/>
                    <a:pt x="498" y="3104"/>
                  </a:cubicBezTo>
                  <a:cubicBezTo>
                    <a:pt x="557" y="3198"/>
                    <a:pt x="636" y="3288"/>
                    <a:pt x="744" y="3314"/>
                  </a:cubicBezTo>
                  <a:cubicBezTo>
                    <a:pt x="766" y="3319"/>
                    <a:pt x="787" y="3321"/>
                    <a:pt x="808" y="3321"/>
                  </a:cubicBezTo>
                  <a:cubicBezTo>
                    <a:pt x="923" y="3321"/>
                    <a:pt x="1035" y="3252"/>
                    <a:pt x="1122" y="3172"/>
                  </a:cubicBezTo>
                  <a:cubicBezTo>
                    <a:pt x="1226" y="3077"/>
                    <a:pt x="1315" y="2962"/>
                    <a:pt x="1441" y="2900"/>
                  </a:cubicBezTo>
                  <a:cubicBezTo>
                    <a:pt x="1623" y="2811"/>
                    <a:pt x="1856" y="2845"/>
                    <a:pt x="2014" y="2719"/>
                  </a:cubicBezTo>
                  <a:cubicBezTo>
                    <a:pt x="2210" y="2563"/>
                    <a:pt x="2181" y="2265"/>
                    <a:pt x="2235" y="2021"/>
                  </a:cubicBezTo>
                  <a:cubicBezTo>
                    <a:pt x="2325" y="1611"/>
                    <a:pt x="2680" y="1308"/>
                    <a:pt x="2819" y="912"/>
                  </a:cubicBezTo>
                  <a:cubicBezTo>
                    <a:pt x="2846" y="834"/>
                    <a:pt x="2865" y="752"/>
                    <a:pt x="2863" y="669"/>
                  </a:cubicBezTo>
                  <a:cubicBezTo>
                    <a:pt x="2857" y="404"/>
                    <a:pt x="2633" y="184"/>
                    <a:pt x="2383" y="95"/>
                  </a:cubicBezTo>
                  <a:cubicBezTo>
                    <a:pt x="2239" y="44"/>
                    <a:pt x="2092" y="32"/>
                    <a:pt x="1946" y="32"/>
                  </a:cubicBezTo>
                  <a:cubicBezTo>
                    <a:pt x="1813" y="32"/>
                    <a:pt x="1678" y="42"/>
                    <a:pt x="1543" y="42"/>
                  </a:cubicBezTo>
                  <a:cubicBezTo>
                    <a:pt x="1510" y="42"/>
                    <a:pt x="1477" y="42"/>
                    <a:pt x="1444" y="40"/>
                  </a:cubicBezTo>
                  <a:cubicBezTo>
                    <a:pt x="1327" y="35"/>
                    <a:pt x="1201" y="0"/>
                    <a:pt x="1080" y="0"/>
                  </a:cubicBezTo>
                  <a:close/>
                </a:path>
              </a:pathLst>
            </a:custGeom>
            <a:solidFill>
              <a:srgbClr val="85CC17"/>
            </a:solidFill>
            <a:ln w="12600">
              <a:solidFill>
                <a:srgbClr val="00803A"/>
              </a:solidFill>
              <a:miter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2" name="Freihandform: Form 131"/>
            <p:cNvSpPr/>
            <p:nvPr/>
          </p:nvSpPr>
          <p:spPr>
            <a:xfrm>
              <a:off x="5518080" y="1872720"/>
              <a:ext cx="4167360" cy="3615120"/>
            </a:xfrm>
            <a:custGeom>
              <a:avLst/>
              <a:gdLst/>
              <a:ahLst/>
              <a:cxnLst/>
              <a:rect l="0" t="0" r="r" b="b"/>
              <a:pathLst>
                <a:path w="11576" h="10042">
                  <a:moveTo>
                    <a:pt x="10637" y="0"/>
                  </a:moveTo>
                  <a:cubicBezTo>
                    <a:pt x="10563" y="0"/>
                    <a:pt x="10490" y="11"/>
                    <a:pt x="10419" y="34"/>
                  </a:cubicBezTo>
                  <a:cubicBezTo>
                    <a:pt x="10346" y="58"/>
                    <a:pt x="10277" y="93"/>
                    <a:pt x="10203" y="113"/>
                  </a:cubicBezTo>
                  <a:cubicBezTo>
                    <a:pt x="10143" y="129"/>
                    <a:pt x="10082" y="133"/>
                    <a:pt x="10020" y="133"/>
                  </a:cubicBezTo>
                  <a:cubicBezTo>
                    <a:pt x="9968" y="133"/>
                    <a:pt x="9916" y="130"/>
                    <a:pt x="9864" y="126"/>
                  </a:cubicBezTo>
                  <a:lnTo>
                    <a:pt x="9256" y="85"/>
                  </a:lnTo>
                  <a:cubicBezTo>
                    <a:pt x="9193" y="81"/>
                    <a:pt x="9130" y="77"/>
                    <a:pt x="9067" y="77"/>
                  </a:cubicBezTo>
                  <a:cubicBezTo>
                    <a:pt x="8946" y="77"/>
                    <a:pt x="8827" y="91"/>
                    <a:pt x="8721" y="147"/>
                  </a:cubicBezTo>
                  <a:cubicBezTo>
                    <a:pt x="8486" y="270"/>
                    <a:pt x="8353" y="579"/>
                    <a:pt x="8089" y="611"/>
                  </a:cubicBezTo>
                  <a:cubicBezTo>
                    <a:pt x="8074" y="612"/>
                    <a:pt x="8059" y="613"/>
                    <a:pt x="8045" y="613"/>
                  </a:cubicBezTo>
                  <a:cubicBezTo>
                    <a:pt x="7876" y="613"/>
                    <a:pt x="7723" y="499"/>
                    <a:pt x="7563" y="436"/>
                  </a:cubicBezTo>
                  <a:cubicBezTo>
                    <a:pt x="7464" y="397"/>
                    <a:pt x="7359" y="378"/>
                    <a:pt x="7253" y="378"/>
                  </a:cubicBezTo>
                  <a:cubicBezTo>
                    <a:pt x="7056" y="378"/>
                    <a:pt x="6859" y="443"/>
                    <a:pt x="6706" y="568"/>
                  </a:cubicBezTo>
                  <a:cubicBezTo>
                    <a:pt x="6617" y="523"/>
                    <a:pt x="6645" y="391"/>
                    <a:pt x="6614" y="297"/>
                  </a:cubicBezTo>
                  <a:cubicBezTo>
                    <a:pt x="6581" y="199"/>
                    <a:pt x="6475" y="139"/>
                    <a:pt x="6372" y="130"/>
                  </a:cubicBezTo>
                  <a:cubicBezTo>
                    <a:pt x="6360" y="129"/>
                    <a:pt x="6348" y="129"/>
                    <a:pt x="6336" y="129"/>
                  </a:cubicBezTo>
                  <a:cubicBezTo>
                    <a:pt x="6245" y="129"/>
                    <a:pt x="6156" y="157"/>
                    <a:pt x="6069" y="185"/>
                  </a:cubicBezTo>
                  <a:cubicBezTo>
                    <a:pt x="5857" y="254"/>
                    <a:pt x="5610" y="372"/>
                    <a:pt x="5590" y="594"/>
                  </a:cubicBezTo>
                  <a:cubicBezTo>
                    <a:pt x="5584" y="657"/>
                    <a:pt x="5598" y="723"/>
                    <a:pt x="5572" y="780"/>
                  </a:cubicBezTo>
                  <a:cubicBezTo>
                    <a:pt x="5535" y="862"/>
                    <a:pt x="5433" y="888"/>
                    <a:pt x="5370" y="952"/>
                  </a:cubicBezTo>
                  <a:cubicBezTo>
                    <a:pt x="5295" y="1027"/>
                    <a:pt x="5283" y="1144"/>
                    <a:pt x="5280" y="1250"/>
                  </a:cubicBezTo>
                  <a:cubicBezTo>
                    <a:pt x="5277" y="1357"/>
                    <a:pt x="5276" y="1471"/>
                    <a:pt x="5214" y="1558"/>
                  </a:cubicBezTo>
                  <a:cubicBezTo>
                    <a:pt x="5174" y="1614"/>
                    <a:pt x="5025" y="1652"/>
                    <a:pt x="4904" y="1652"/>
                  </a:cubicBezTo>
                  <a:cubicBezTo>
                    <a:pt x="4837" y="1652"/>
                    <a:pt x="4779" y="1641"/>
                    <a:pt x="4752" y="1614"/>
                  </a:cubicBezTo>
                  <a:cubicBezTo>
                    <a:pt x="4708" y="1571"/>
                    <a:pt x="4655" y="1554"/>
                    <a:pt x="4599" y="1554"/>
                  </a:cubicBezTo>
                  <a:cubicBezTo>
                    <a:pt x="4468" y="1554"/>
                    <a:pt x="4318" y="1651"/>
                    <a:pt x="4211" y="1747"/>
                  </a:cubicBezTo>
                  <a:lnTo>
                    <a:pt x="3754" y="2157"/>
                  </a:lnTo>
                  <a:cubicBezTo>
                    <a:pt x="3640" y="2259"/>
                    <a:pt x="3517" y="2366"/>
                    <a:pt x="3365" y="2391"/>
                  </a:cubicBezTo>
                  <a:cubicBezTo>
                    <a:pt x="3349" y="2394"/>
                    <a:pt x="3333" y="2396"/>
                    <a:pt x="3316" y="2396"/>
                  </a:cubicBezTo>
                  <a:cubicBezTo>
                    <a:pt x="3177" y="2396"/>
                    <a:pt x="3031" y="2304"/>
                    <a:pt x="3026" y="2167"/>
                  </a:cubicBezTo>
                  <a:cubicBezTo>
                    <a:pt x="3055" y="2140"/>
                    <a:pt x="3092" y="2132"/>
                    <a:pt x="3133" y="2132"/>
                  </a:cubicBezTo>
                  <a:cubicBezTo>
                    <a:pt x="3193" y="2132"/>
                    <a:pt x="3261" y="2150"/>
                    <a:pt x="3321" y="2150"/>
                  </a:cubicBezTo>
                  <a:cubicBezTo>
                    <a:pt x="3364" y="2150"/>
                    <a:pt x="3402" y="2140"/>
                    <a:pt x="3430" y="2108"/>
                  </a:cubicBezTo>
                  <a:cubicBezTo>
                    <a:pt x="3514" y="2014"/>
                    <a:pt x="3390" y="1879"/>
                    <a:pt x="3281" y="1816"/>
                  </a:cubicBezTo>
                  <a:cubicBezTo>
                    <a:pt x="3081" y="1700"/>
                    <a:pt x="2875" y="1583"/>
                    <a:pt x="2646" y="1552"/>
                  </a:cubicBezTo>
                  <a:cubicBezTo>
                    <a:pt x="2613" y="1547"/>
                    <a:pt x="2579" y="1545"/>
                    <a:pt x="2546" y="1545"/>
                  </a:cubicBezTo>
                  <a:cubicBezTo>
                    <a:pt x="2346" y="1545"/>
                    <a:pt x="2141" y="1625"/>
                    <a:pt x="2039" y="1795"/>
                  </a:cubicBezTo>
                  <a:cubicBezTo>
                    <a:pt x="1937" y="1964"/>
                    <a:pt x="1956" y="2185"/>
                    <a:pt x="1855" y="2355"/>
                  </a:cubicBezTo>
                  <a:cubicBezTo>
                    <a:pt x="1792" y="2462"/>
                    <a:pt x="1689" y="2539"/>
                    <a:pt x="1617" y="2640"/>
                  </a:cubicBezTo>
                  <a:cubicBezTo>
                    <a:pt x="1546" y="2740"/>
                    <a:pt x="1515" y="2893"/>
                    <a:pt x="1603" y="2980"/>
                  </a:cubicBezTo>
                  <a:cubicBezTo>
                    <a:pt x="1673" y="3050"/>
                    <a:pt x="1794" y="3051"/>
                    <a:pt x="1864" y="3122"/>
                  </a:cubicBezTo>
                  <a:cubicBezTo>
                    <a:pt x="1917" y="3177"/>
                    <a:pt x="1936" y="3268"/>
                    <a:pt x="2006" y="3298"/>
                  </a:cubicBezTo>
                  <a:cubicBezTo>
                    <a:pt x="2020" y="3304"/>
                    <a:pt x="2034" y="3307"/>
                    <a:pt x="2047" y="3307"/>
                  </a:cubicBezTo>
                  <a:cubicBezTo>
                    <a:pt x="2116" y="3307"/>
                    <a:pt x="2182" y="3241"/>
                    <a:pt x="2198" y="3169"/>
                  </a:cubicBezTo>
                  <a:cubicBezTo>
                    <a:pt x="2217" y="3083"/>
                    <a:pt x="2190" y="2995"/>
                    <a:pt x="2176" y="2909"/>
                  </a:cubicBezTo>
                  <a:cubicBezTo>
                    <a:pt x="2134" y="2649"/>
                    <a:pt x="2264" y="2330"/>
                    <a:pt x="2524" y="2293"/>
                  </a:cubicBezTo>
                  <a:cubicBezTo>
                    <a:pt x="2583" y="2295"/>
                    <a:pt x="2603" y="2379"/>
                    <a:pt x="2576" y="2432"/>
                  </a:cubicBezTo>
                  <a:cubicBezTo>
                    <a:pt x="2550" y="2485"/>
                    <a:pt x="2498" y="2523"/>
                    <a:pt x="2470" y="2575"/>
                  </a:cubicBezTo>
                  <a:cubicBezTo>
                    <a:pt x="2417" y="2674"/>
                    <a:pt x="2478" y="2814"/>
                    <a:pt x="2587" y="2842"/>
                  </a:cubicBezTo>
                  <a:cubicBezTo>
                    <a:pt x="2699" y="2872"/>
                    <a:pt x="2887" y="2848"/>
                    <a:pt x="2872" y="2963"/>
                  </a:cubicBezTo>
                  <a:cubicBezTo>
                    <a:pt x="2857" y="3086"/>
                    <a:pt x="2630" y="3006"/>
                    <a:pt x="2556" y="3105"/>
                  </a:cubicBezTo>
                  <a:cubicBezTo>
                    <a:pt x="2513" y="3164"/>
                    <a:pt x="2551" y="3245"/>
                    <a:pt x="2550" y="3318"/>
                  </a:cubicBezTo>
                  <a:cubicBezTo>
                    <a:pt x="2548" y="3461"/>
                    <a:pt x="2391" y="3554"/>
                    <a:pt x="2249" y="3564"/>
                  </a:cubicBezTo>
                  <a:cubicBezTo>
                    <a:pt x="2233" y="3565"/>
                    <a:pt x="2218" y="3565"/>
                    <a:pt x="2202" y="3565"/>
                  </a:cubicBezTo>
                  <a:cubicBezTo>
                    <a:pt x="2095" y="3565"/>
                    <a:pt x="1987" y="3542"/>
                    <a:pt x="1880" y="3542"/>
                  </a:cubicBezTo>
                  <a:cubicBezTo>
                    <a:pt x="1861" y="3542"/>
                    <a:pt x="1842" y="3543"/>
                    <a:pt x="1822" y="3545"/>
                  </a:cubicBezTo>
                  <a:cubicBezTo>
                    <a:pt x="1680" y="3558"/>
                    <a:pt x="1526" y="3658"/>
                    <a:pt x="1532" y="3801"/>
                  </a:cubicBezTo>
                  <a:cubicBezTo>
                    <a:pt x="1336" y="3893"/>
                    <a:pt x="1131" y="3967"/>
                    <a:pt x="922" y="4024"/>
                  </a:cubicBezTo>
                  <a:cubicBezTo>
                    <a:pt x="931" y="4178"/>
                    <a:pt x="1222" y="4193"/>
                    <a:pt x="1221" y="4347"/>
                  </a:cubicBezTo>
                  <a:cubicBezTo>
                    <a:pt x="1220" y="4434"/>
                    <a:pt x="1119" y="4482"/>
                    <a:pt x="1030" y="4482"/>
                  </a:cubicBezTo>
                  <a:cubicBezTo>
                    <a:pt x="1024" y="4482"/>
                    <a:pt x="1018" y="4482"/>
                    <a:pt x="1013" y="4481"/>
                  </a:cubicBezTo>
                  <a:cubicBezTo>
                    <a:pt x="942" y="4476"/>
                    <a:pt x="871" y="4454"/>
                    <a:pt x="802" y="4454"/>
                  </a:cubicBezTo>
                  <a:cubicBezTo>
                    <a:pt x="780" y="4454"/>
                    <a:pt x="758" y="4456"/>
                    <a:pt x="737" y="4461"/>
                  </a:cubicBezTo>
                  <a:cubicBezTo>
                    <a:pt x="582" y="4502"/>
                    <a:pt x="528" y="4720"/>
                    <a:pt x="614" y="4855"/>
                  </a:cubicBezTo>
                  <a:cubicBezTo>
                    <a:pt x="691" y="4978"/>
                    <a:pt x="843" y="5034"/>
                    <a:pt x="990" y="5034"/>
                  </a:cubicBezTo>
                  <a:cubicBezTo>
                    <a:pt x="1005" y="5034"/>
                    <a:pt x="1020" y="5033"/>
                    <a:pt x="1035" y="5032"/>
                  </a:cubicBezTo>
                  <a:cubicBezTo>
                    <a:pt x="1099" y="5027"/>
                    <a:pt x="1168" y="5010"/>
                    <a:pt x="1208" y="4960"/>
                  </a:cubicBezTo>
                  <a:cubicBezTo>
                    <a:pt x="1246" y="4912"/>
                    <a:pt x="1249" y="4846"/>
                    <a:pt x="1265" y="4787"/>
                  </a:cubicBezTo>
                  <a:cubicBezTo>
                    <a:pt x="1302" y="4654"/>
                    <a:pt x="1415" y="4546"/>
                    <a:pt x="1548" y="4515"/>
                  </a:cubicBezTo>
                  <a:cubicBezTo>
                    <a:pt x="1624" y="4498"/>
                    <a:pt x="1716" y="4496"/>
                    <a:pt x="1757" y="4431"/>
                  </a:cubicBezTo>
                  <a:cubicBezTo>
                    <a:pt x="1929" y="4524"/>
                    <a:pt x="2051" y="4706"/>
                    <a:pt x="2071" y="4902"/>
                  </a:cubicBezTo>
                  <a:cubicBezTo>
                    <a:pt x="2085" y="4919"/>
                    <a:pt x="2103" y="4927"/>
                    <a:pt x="2122" y="4927"/>
                  </a:cubicBezTo>
                  <a:cubicBezTo>
                    <a:pt x="2180" y="4927"/>
                    <a:pt x="2247" y="4858"/>
                    <a:pt x="2238" y="4791"/>
                  </a:cubicBezTo>
                  <a:cubicBezTo>
                    <a:pt x="2226" y="4701"/>
                    <a:pt x="2146" y="4639"/>
                    <a:pt x="2083" y="4573"/>
                  </a:cubicBezTo>
                  <a:cubicBezTo>
                    <a:pt x="2020" y="4508"/>
                    <a:pt x="1968" y="4407"/>
                    <a:pt x="2017" y="4331"/>
                  </a:cubicBezTo>
                  <a:cubicBezTo>
                    <a:pt x="2312" y="4418"/>
                    <a:pt x="2551" y="4674"/>
                    <a:pt x="2616" y="4975"/>
                  </a:cubicBezTo>
                  <a:cubicBezTo>
                    <a:pt x="2719" y="4954"/>
                    <a:pt x="2775" y="4815"/>
                    <a:pt x="2716" y="4728"/>
                  </a:cubicBezTo>
                  <a:cubicBezTo>
                    <a:pt x="2728" y="4702"/>
                    <a:pt x="2751" y="4691"/>
                    <a:pt x="2778" y="4691"/>
                  </a:cubicBezTo>
                  <a:cubicBezTo>
                    <a:pt x="2823" y="4691"/>
                    <a:pt x="2878" y="4724"/>
                    <a:pt x="2899" y="4769"/>
                  </a:cubicBezTo>
                  <a:cubicBezTo>
                    <a:pt x="2933" y="4840"/>
                    <a:pt x="2930" y="4927"/>
                    <a:pt x="2978" y="4989"/>
                  </a:cubicBezTo>
                  <a:cubicBezTo>
                    <a:pt x="3027" y="5052"/>
                    <a:pt x="3105" y="5066"/>
                    <a:pt x="3190" y="5066"/>
                  </a:cubicBezTo>
                  <a:cubicBezTo>
                    <a:pt x="3257" y="5066"/>
                    <a:pt x="3329" y="5057"/>
                    <a:pt x="3395" y="5057"/>
                  </a:cubicBezTo>
                  <a:cubicBezTo>
                    <a:pt x="3484" y="5057"/>
                    <a:pt x="3562" y="5073"/>
                    <a:pt x="3604" y="5146"/>
                  </a:cubicBezTo>
                  <a:cubicBezTo>
                    <a:pt x="3683" y="5282"/>
                    <a:pt x="3509" y="5440"/>
                    <a:pt x="3352" y="5440"/>
                  </a:cubicBezTo>
                  <a:cubicBezTo>
                    <a:pt x="3350" y="5440"/>
                    <a:pt x="3347" y="5440"/>
                    <a:pt x="3345" y="5440"/>
                  </a:cubicBezTo>
                  <a:cubicBezTo>
                    <a:pt x="3186" y="5435"/>
                    <a:pt x="3040" y="5344"/>
                    <a:pt x="2882" y="5328"/>
                  </a:cubicBezTo>
                  <a:cubicBezTo>
                    <a:pt x="2864" y="5326"/>
                    <a:pt x="2846" y="5325"/>
                    <a:pt x="2828" y="5325"/>
                  </a:cubicBezTo>
                  <a:cubicBezTo>
                    <a:pt x="2672" y="5325"/>
                    <a:pt x="2519" y="5388"/>
                    <a:pt x="2362" y="5406"/>
                  </a:cubicBezTo>
                  <a:cubicBezTo>
                    <a:pt x="2342" y="5408"/>
                    <a:pt x="2322" y="5409"/>
                    <a:pt x="2302" y="5409"/>
                  </a:cubicBezTo>
                  <a:cubicBezTo>
                    <a:pt x="2141" y="5409"/>
                    <a:pt x="1968" y="5339"/>
                    <a:pt x="1936" y="5186"/>
                  </a:cubicBezTo>
                  <a:cubicBezTo>
                    <a:pt x="1926" y="5140"/>
                    <a:pt x="1930" y="5089"/>
                    <a:pt x="1905" y="5048"/>
                  </a:cubicBezTo>
                  <a:cubicBezTo>
                    <a:pt x="1876" y="5000"/>
                    <a:pt x="1817" y="4983"/>
                    <a:pt x="1759" y="4983"/>
                  </a:cubicBezTo>
                  <a:cubicBezTo>
                    <a:pt x="1747" y="4983"/>
                    <a:pt x="1736" y="4984"/>
                    <a:pt x="1725" y="4985"/>
                  </a:cubicBezTo>
                  <a:cubicBezTo>
                    <a:pt x="1497" y="5011"/>
                    <a:pt x="1266" y="5201"/>
                    <a:pt x="1062" y="5201"/>
                  </a:cubicBezTo>
                  <a:cubicBezTo>
                    <a:pt x="1005" y="5201"/>
                    <a:pt x="951" y="5187"/>
                    <a:pt x="900" y="5151"/>
                  </a:cubicBezTo>
                  <a:cubicBezTo>
                    <a:pt x="746" y="5449"/>
                    <a:pt x="371" y="5562"/>
                    <a:pt x="162" y="5824"/>
                  </a:cubicBezTo>
                  <a:cubicBezTo>
                    <a:pt x="-65" y="6110"/>
                    <a:pt x="-46" y="6551"/>
                    <a:pt x="174" y="6842"/>
                  </a:cubicBezTo>
                  <a:cubicBezTo>
                    <a:pt x="367" y="7096"/>
                    <a:pt x="690" y="7233"/>
                    <a:pt x="1010" y="7233"/>
                  </a:cubicBezTo>
                  <a:cubicBezTo>
                    <a:pt x="1056" y="7233"/>
                    <a:pt x="1103" y="7230"/>
                    <a:pt x="1149" y="7224"/>
                  </a:cubicBezTo>
                  <a:cubicBezTo>
                    <a:pt x="1197" y="7218"/>
                    <a:pt x="1247" y="7209"/>
                    <a:pt x="1296" y="7209"/>
                  </a:cubicBezTo>
                  <a:cubicBezTo>
                    <a:pt x="1330" y="7209"/>
                    <a:pt x="1364" y="7214"/>
                    <a:pt x="1396" y="7227"/>
                  </a:cubicBezTo>
                  <a:cubicBezTo>
                    <a:pt x="1473" y="7259"/>
                    <a:pt x="1522" y="7333"/>
                    <a:pt x="1586" y="7386"/>
                  </a:cubicBezTo>
                  <a:cubicBezTo>
                    <a:pt x="1623" y="7416"/>
                    <a:pt x="1675" y="7438"/>
                    <a:pt x="1722" y="7438"/>
                  </a:cubicBezTo>
                  <a:cubicBezTo>
                    <a:pt x="1756" y="7438"/>
                    <a:pt x="1787" y="7427"/>
                    <a:pt x="1809" y="7401"/>
                  </a:cubicBezTo>
                  <a:cubicBezTo>
                    <a:pt x="1748" y="7552"/>
                    <a:pt x="1765" y="7731"/>
                    <a:pt x="1852" y="7868"/>
                  </a:cubicBezTo>
                  <a:cubicBezTo>
                    <a:pt x="1947" y="8015"/>
                    <a:pt x="2123" y="8131"/>
                    <a:pt x="2120" y="8306"/>
                  </a:cubicBezTo>
                  <a:cubicBezTo>
                    <a:pt x="2118" y="8397"/>
                    <a:pt x="2065" y="8478"/>
                    <a:pt x="2040" y="8565"/>
                  </a:cubicBezTo>
                  <a:cubicBezTo>
                    <a:pt x="1928" y="8964"/>
                    <a:pt x="2399" y="9290"/>
                    <a:pt x="2474" y="9698"/>
                  </a:cubicBezTo>
                  <a:cubicBezTo>
                    <a:pt x="2494" y="9808"/>
                    <a:pt x="2494" y="9940"/>
                    <a:pt x="2587" y="10002"/>
                  </a:cubicBezTo>
                  <a:cubicBezTo>
                    <a:pt x="2629" y="10031"/>
                    <a:pt x="2683" y="10037"/>
                    <a:pt x="2734" y="10040"/>
                  </a:cubicBezTo>
                  <a:cubicBezTo>
                    <a:pt x="2757" y="10042"/>
                    <a:pt x="2781" y="10042"/>
                    <a:pt x="2804" y="10042"/>
                  </a:cubicBezTo>
                  <a:cubicBezTo>
                    <a:pt x="3053" y="10042"/>
                    <a:pt x="3334" y="9957"/>
                    <a:pt x="3383" y="9721"/>
                  </a:cubicBezTo>
                  <a:cubicBezTo>
                    <a:pt x="3399" y="9648"/>
                    <a:pt x="3388" y="9573"/>
                    <a:pt x="3390" y="9498"/>
                  </a:cubicBezTo>
                  <a:cubicBezTo>
                    <a:pt x="3397" y="9275"/>
                    <a:pt x="3533" y="9061"/>
                    <a:pt x="3732" y="8960"/>
                  </a:cubicBezTo>
                  <a:cubicBezTo>
                    <a:pt x="3786" y="8933"/>
                    <a:pt x="3845" y="8913"/>
                    <a:pt x="3889" y="8870"/>
                  </a:cubicBezTo>
                  <a:cubicBezTo>
                    <a:pt x="3984" y="8777"/>
                    <a:pt x="3963" y="8618"/>
                    <a:pt x="3914" y="8495"/>
                  </a:cubicBezTo>
                  <a:cubicBezTo>
                    <a:pt x="3865" y="8370"/>
                    <a:pt x="3794" y="8245"/>
                    <a:pt x="3811" y="8113"/>
                  </a:cubicBezTo>
                  <a:cubicBezTo>
                    <a:pt x="3838" y="7901"/>
                    <a:pt x="4066" y="7789"/>
                    <a:pt x="4239" y="7663"/>
                  </a:cubicBezTo>
                  <a:cubicBezTo>
                    <a:pt x="4499" y="7471"/>
                    <a:pt x="4677" y="7173"/>
                    <a:pt x="4722" y="6855"/>
                  </a:cubicBezTo>
                  <a:cubicBezTo>
                    <a:pt x="4595" y="6894"/>
                    <a:pt x="4453" y="6931"/>
                    <a:pt x="4320" y="6931"/>
                  </a:cubicBezTo>
                  <a:cubicBezTo>
                    <a:pt x="4202" y="6931"/>
                    <a:pt x="4092" y="6902"/>
                    <a:pt x="4007" y="6822"/>
                  </a:cubicBezTo>
                  <a:cubicBezTo>
                    <a:pt x="3943" y="6762"/>
                    <a:pt x="3904" y="6681"/>
                    <a:pt x="3867" y="6603"/>
                  </a:cubicBezTo>
                  <a:lnTo>
                    <a:pt x="3528" y="5896"/>
                  </a:lnTo>
                  <a:cubicBezTo>
                    <a:pt x="3514" y="5865"/>
                    <a:pt x="3498" y="5829"/>
                    <a:pt x="3511" y="5797"/>
                  </a:cubicBezTo>
                  <a:cubicBezTo>
                    <a:pt x="3521" y="5769"/>
                    <a:pt x="3542" y="5757"/>
                    <a:pt x="3567" y="5757"/>
                  </a:cubicBezTo>
                  <a:cubicBezTo>
                    <a:pt x="3620" y="5757"/>
                    <a:pt x="3691" y="5808"/>
                    <a:pt x="3726" y="5861"/>
                  </a:cubicBezTo>
                  <a:cubicBezTo>
                    <a:pt x="3907" y="6142"/>
                    <a:pt x="4069" y="6434"/>
                    <a:pt x="4211" y="6736"/>
                  </a:cubicBezTo>
                  <a:cubicBezTo>
                    <a:pt x="4504" y="6682"/>
                    <a:pt x="4780" y="6562"/>
                    <a:pt x="5019" y="6385"/>
                  </a:cubicBezTo>
                  <a:cubicBezTo>
                    <a:pt x="5095" y="6328"/>
                    <a:pt x="5170" y="6261"/>
                    <a:pt x="5196" y="6170"/>
                  </a:cubicBezTo>
                  <a:cubicBezTo>
                    <a:pt x="5221" y="6079"/>
                    <a:pt x="5174" y="5962"/>
                    <a:pt x="5081" y="5946"/>
                  </a:cubicBezTo>
                  <a:cubicBezTo>
                    <a:pt x="5072" y="5944"/>
                    <a:pt x="5063" y="5944"/>
                    <a:pt x="5054" y="5944"/>
                  </a:cubicBezTo>
                  <a:cubicBezTo>
                    <a:pt x="5027" y="5944"/>
                    <a:pt x="4999" y="5950"/>
                    <a:pt x="4972" y="5953"/>
                  </a:cubicBezTo>
                  <a:cubicBezTo>
                    <a:pt x="4958" y="5954"/>
                    <a:pt x="4945" y="5955"/>
                    <a:pt x="4931" y="5955"/>
                  </a:cubicBezTo>
                  <a:cubicBezTo>
                    <a:pt x="4729" y="5955"/>
                    <a:pt x="4552" y="5798"/>
                    <a:pt x="4418" y="5640"/>
                  </a:cubicBezTo>
                  <a:cubicBezTo>
                    <a:pt x="4457" y="5597"/>
                    <a:pt x="4508" y="5580"/>
                    <a:pt x="4565" y="5580"/>
                  </a:cubicBezTo>
                  <a:cubicBezTo>
                    <a:pt x="4651" y="5580"/>
                    <a:pt x="4748" y="5618"/>
                    <a:pt x="4829" y="5656"/>
                  </a:cubicBezTo>
                  <a:cubicBezTo>
                    <a:pt x="5070" y="5766"/>
                    <a:pt x="5325" y="5845"/>
                    <a:pt x="5586" y="5891"/>
                  </a:cubicBezTo>
                  <a:cubicBezTo>
                    <a:pt x="5651" y="5902"/>
                    <a:pt x="5718" y="5912"/>
                    <a:pt x="5776" y="5942"/>
                  </a:cubicBezTo>
                  <a:cubicBezTo>
                    <a:pt x="5818" y="5963"/>
                    <a:pt x="5854" y="5994"/>
                    <a:pt x="5888" y="6025"/>
                  </a:cubicBezTo>
                  <a:cubicBezTo>
                    <a:pt x="6189" y="6302"/>
                    <a:pt x="6412" y="6664"/>
                    <a:pt x="6524" y="7058"/>
                  </a:cubicBezTo>
                  <a:cubicBezTo>
                    <a:pt x="6533" y="7060"/>
                    <a:pt x="6542" y="7061"/>
                    <a:pt x="6551" y="7061"/>
                  </a:cubicBezTo>
                  <a:cubicBezTo>
                    <a:pt x="6651" y="7061"/>
                    <a:pt x="6720" y="6932"/>
                    <a:pt x="6729" y="6824"/>
                  </a:cubicBezTo>
                  <a:cubicBezTo>
                    <a:pt x="6738" y="6707"/>
                    <a:pt x="6724" y="6571"/>
                    <a:pt x="6809" y="6489"/>
                  </a:cubicBezTo>
                  <a:cubicBezTo>
                    <a:pt x="6875" y="6425"/>
                    <a:pt x="6984" y="6416"/>
                    <a:pt x="7043" y="6344"/>
                  </a:cubicBezTo>
                  <a:cubicBezTo>
                    <a:pt x="7116" y="6254"/>
                    <a:pt x="7078" y="6101"/>
                    <a:pt x="7163" y="6022"/>
                  </a:cubicBezTo>
                  <a:cubicBezTo>
                    <a:pt x="7191" y="5997"/>
                    <a:pt x="7223" y="5986"/>
                    <a:pt x="7256" y="5986"/>
                  </a:cubicBezTo>
                  <a:cubicBezTo>
                    <a:pt x="7352" y="5986"/>
                    <a:pt x="7460" y="6079"/>
                    <a:pt x="7502" y="6179"/>
                  </a:cubicBezTo>
                  <a:cubicBezTo>
                    <a:pt x="7560" y="6313"/>
                    <a:pt x="7581" y="6478"/>
                    <a:pt x="7701" y="6560"/>
                  </a:cubicBezTo>
                  <a:lnTo>
                    <a:pt x="7897" y="6532"/>
                  </a:lnTo>
                  <a:cubicBezTo>
                    <a:pt x="7898" y="6862"/>
                    <a:pt x="8012" y="7190"/>
                    <a:pt x="8217" y="7449"/>
                  </a:cubicBezTo>
                  <a:cubicBezTo>
                    <a:pt x="8328" y="7391"/>
                    <a:pt x="8278" y="7221"/>
                    <a:pt x="8208" y="7116"/>
                  </a:cubicBezTo>
                  <a:cubicBezTo>
                    <a:pt x="8138" y="7012"/>
                    <a:pt x="8070" y="6855"/>
                    <a:pt x="8169" y="6777"/>
                  </a:cubicBezTo>
                  <a:cubicBezTo>
                    <a:pt x="8306" y="6779"/>
                    <a:pt x="8370" y="6968"/>
                    <a:pt x="8504" y="7000"/>
                  </a:cubicBezTo>
                  <a:cubicBezTo>
                    <a:pt x="8516" y="7003"/>
                    <a:pt x="8527" y="7005"/>
                    <a:pt x="8539" y="7005"/>
                  </a:cubicBezTo>
                  <a:cubicBezTo>
                    <a:pt x="8657" y="7005"/>
                    <a:pt x="8753" y="6863"/>
                    <a:pt x="8731" y="6740"/>
                  </a:cubicBezTo>
                  <a:cubicBezTo>
                    <a:pt x="8707" y="6606"/>
                    <a:pt x="8592" y="6507"/>
                    <a:pt x="8472" y="6440"/>
                  </a:cubicBezTo>
                  <a:cubicBezTo>
                    <a:pt x="8365" y="6323"/>
                    <a:pt x="8520" y="6136"/>
                    <a:pt x="8676" y="6109"/>
                  </a:cubicBezTo>
                  <a:cubicBezTo>
                    <a:pt x="8727" y="6101"/>
                    <a:pt x="8780" y="6100"/>
                    <a:pt x="8832" y="6100"/>
                  </a:cubicBezTo>
                  <a:cubicBezTo>
                    <a:pt x="8850" y="6100"/>
                    <a:pt x="8867" y="6100"/>
                    <a:pt x="8885" y="6100"/>
                  </a:cubicBezTo>
                  <a:cubicBezTo>
                    <a:pt x="8976" y="6100"/>
                    <a:pt x="9066" y="6097"/>
                    <a:pt x="9146" y="6056"/>
                  </a:cubicBezTo>
                  <a:cubicBezTo>
                    <a:pt x="9316" y="5971"/>
                    <a:pt x="9373" y="5746"/>
                    <a:pt x="9334" y="5560"/>
                  </a:cubicBezTo>
                  <a:cubicBezTo>
                    <a:pt x="9295" y="5374"/>
                    <a:pt x="9185" y="5212"/>
                    <a:pt x="9095" y="5045"/>
                  </a:cubicBezTo>
                  <a:cubicBezTo>
                    <a:pt x="9017" y="4902"/>
                    <a:pt x="8979" y="4678"/>
                    <a:pt x="9129" y="4615"/>
                  </a:cubicBezTo>
                  <a:cubicBezTo>
                    <a:pt x="9169" y="4599"/>
                    <a:pt x="9214" y="4599"/>
                    <a:pt x="9258" y="4598"/>
                  </a:cubicBezTo>
                  <a:cubicBezTo>
                    <a:pt x="9825" y="4574"/>
                    <a:pt x="10293" y="3974"/>
                    <a:pt x="10180" y="3418"/>
                  </a:cubicBezTo>
                  <a:cubicBezTo>
                    <a:pt x="10158" y="3313"/>
                    <a:pt x="10118" y="3209"/>
                    <a:pt x="10043" y="3132"/>
                  </a:cubicBezTo>
                  <a:cubicBezTo>
                    <a:pt x="9908" y="2995"/>
                    <a:pt x="9680" y="2963"/>
                    <a:pt x="9579" y="2798"/>
                  </a:cubicBezTo>
                  <a:cubicBezTo>
                    <a:pt x="9456" y="2598"/>
                    <a:pt x="9608" y="2330"/>
                    <a:pt x="9805" y="2201"/>
                  </a:cubicBezTo>
                  <a:cubicBezTo>
                    <a:pt x="10002" y="2073"/>
                    <a:pt x="10243" y="2017"/>
                    <a:pt x="10427" y="1870"/>
                  </a:cubicBezTo>
                  <a:cubicBezTo>
                    <a:pt x="10476" y="1868"/>
                    <a:pt x="10503" y="1820"/>
                    <a:pt x="10512" y="1772"/>
                  </a:cubicBezTo>
                  <a:cubicBezTo>
                    <a:pt x="10517" y="1742"/>
                    <a:pt x="10510" y="1711"/>
                    <a:pt x="10509" y="1680"/>
                  </a:cubicBezTo>
                  <a:cubicBezTo>
                    <a:pt x="10509" y="1595"/>
                    <a:pt x="10569" y="1514"/>
                    <a:pt x="10650" y="1490"/>
                  </a:cubicBezTo>
                  <a:cubicBezTo>
                    <a:pt x="10667" y="1485"/>
                    <a:pt x="10685" y="1483"/>
                    <a:pt x="10702" y="1483"/>
                  </a:cubicBezTo>
                  <a:cubicBezTo>
                    <a:pt x="10769" y="1483"/>
                    <a:pt x="10836" y="1517"/>
                    <a:pt x="10872" y="1573"/>
                  </a:cubicBezTo>
                  <a:cubicBezTo>
                    <a:pt x="10927" y="1661"/>
                    <a:pt x="10905" y="1778"/>
                    <a:pt x="10864" y="1874"/>
                  </a:cubicBezTo>
                  <a:cubicBezTo>
                    <a:pt x="10824" y="1970"/>
                    <a:pt x="10767" y="2062"/>
                    <a:pt x="10756" y="2166"/>
                  </a:cubicBezTo>
                  <a:cubicBezTo>
                    <a:pt x="10746" y="2270"/>
                    <a:pt x="10805" y="2392"/>
                    <a:pt x="10908" y="2403"/>
                  </a:cubicBezTo>
                  <a:cubicBezTo>
                    <a:pt x="10914" y="2404"/>
                    <a:pt x="10919" y="2404"/>
                    <a:pt x="10925" y="2404"/>
                  </a:cubicBezTo>
                  <a:cubicBezTo>
                    <a:pt x="11042" y="2404"/>
                    <a:pt x="11117" y="2261"/>
                    <a:pt x="11125" y="2140"/>
                  </a:cubicBezTo>
                  <a:cubicBezTo>
                    <a:pt x="11133" y="2012"/>
                    <a:pt x="11109" y="1874"/>
                    <a:pt x="11177" y="1766"/>
                  </a:cubicBezTo>
                  <a:cubicBezTo>
                    <a:pt x="11281" y="1602"/>
                    <a:pt x="11568" y="1564"/>
                    <a:pt x="11576" y="1370"/>
                  </a:cubicBezTo>
                  <a:cubicBezTo>
                    <a:pt x="11582" y="1213"/>
                    <a:pt x="11384" y="1121"/>
                    <a:pt x="11349" y="969"/>
                  </a:cubicBezTo>
                  <a:cubicBezTo>
                    <a:pt x="11335" y="907"/>
                    <a:pt x="11349" y="843"/>
                    <a:pt x="11355" y="780"/>
                  </a:cubicBezTo>
                  <a:cubicBezTo>
                    <a:pt x="11376" y="545"/>
                    <a:pt x="11273" y="302"/>
                    <a:pt x="11088" y="154"/>
                  </a:cubicBezTo>
                  <a:cubicBezTo>
                    <a:pt x="10962" y="53"/>
                    <a:pt x="10799" y="0"/>
                    <a:pt x="10637" y="0"/>
                  </a:cubicBezTo>
                  <a:close/>
                </a:path>
              </a:pathLst>
            </a:custGeom>
            <a:solidFill>
              <a:srgbClr val="85CC17"/>
            </a:solidFill>
            <a:ln w="12600">
              <a:solidFill>
                <a:srgbClr val="00803A"/>
              </a:solidFill>
              <a:miter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3" name="Freihandform: Form 132"/>
            <p:cNvSpPr/>
            <p:nvPr/>
          </p:nvSpPr>
          <p:spPr>
            <a:xfrm>
              <a:off x="8642520" y="4536360"/>
              <a:ext cx="297720" cy="195840"/>
            </a:xfrm>
            <a:custGeom>
              <a:avLst/>
              <a:gdLst/>
              <a:ahLst/>
              <a:cxnLst/>
              <a:rect l="0" t="0" r="r" b="b"/>
              <a:pathLst>
                <a:path w="827" h="544">
                  <a:moveTo>
                    <a:pt x="576" y="0"/>
                  </a:moveTo>
                  <a:cubicBezTo>
                    <a:pt x="317" y="0"/>
                    <a:pt x="-137" y="91"/>
                    <a:pt x="40" y="351"/>
                  </a:cubicBezTo>
                  <a:cubicBezTo>
                    <a:pt x="89" y="422"/>
                    <a:pt x="169" y="464"/>
                    <a:pt x="249" y="498"/>
                  </a:cubicBezTo>
                  <a:cubicBezTo>
                    <a:pt x="307" y="522"/>
                    <a:pt x="373" y="544"/>
                    <a:pt x="436" y="544"/>
                  </a:cubicBezTo>
                  <a:cubicBezTo>
                    <a:pt x="476" y="544"/>
                    <a:pt x="515" y="534"/>
                    <a:pt x="549" y="512"/>
                  </a:cubicBezTo>
                  <a:cubicBezTo>
                    <a:pt x="608" y="472"/>
                    <a:pt x="805" y="198"/>
                    <a:pt x="819" y="139"/>
                  </a:cubicBezTo>
                  <a:cubicBezTo>
                    <a:pt x="845" y="25"/>
                    <a:pt x="807" y="32"/>
                    <a:pt x="693" y="9"/>
                  </a:cubicBezTo>
                  <a:cubicBezTo>
                    <a:pt x="665" y="3"/>
                    <a:pt x="623" y="0"/>
                    <a:pt x="57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4" name="Freihandform: Form 133"/>
            <p:cNvSpPr/>
            <p:nvPr/>
          </p:nvSpPr>
          <p:spPr>
            <a:xfrm>
              <a:off x="8340120" y="4516560"/>
              <a:ext cx="567360" cy="415800"/>
            </a:xfrm>
            <a:custGeom>
              <a:avLst/>
              <a:gdLst/>
              <a:ahLst/>
              <a:cxnLst/>
              <a:rect l="0" t="0" r="r" b="b"/>
              <a:pathLst>
                <a:path w="1576" h="1155">
                  <a:moveTo>
                    <a:pt x="67" y="0"/>
                  </a:moveTo>
                  <a:cubicBezTo>
                    <a:pt x="44" y="0"/>
                    <a:pt x="21" y="4"/>
                    <a:pt x="0" y="14"/>
                  </a:cubicBezTo>
                  <a:cubicBezTo>
                    <a:pt x="53" y="126"/>
                    <a:pt x="145" y="248"/>
                    <a:pt x="210" y="366"/>
                  </a:cubicBezTo>
                  <a:cubicBezTo>
                    <a:pt x="470" y="842"/>
                    <a:pt x="1002" y="1155"/>
                    <a:pt x="1544" y="1155"/>
                  </a:cubicBezTo>
                  <a:cubicBezTo>
                    <a:pt x="1550" y="1155"/>
                    <a:pt x="1557" y="1155"/>
                    <a:pt x="1563" y="1155"/>
                  </a:cubicBezTo>
                  <a:cubicBezTo>
                    <a:pt x="1601" y="1116"/>
                    <a:pt x="1545" y="1057"/>
                    <a:pt x="1495" y="1035"/>
                  </a:cubicBezTo>
                  <a:cubicBezTo>
                    <a:pt x="1357" y="977"/>
                    <a:pt x="1208" y="948"/>
                    <a:pt x="1066" y="898"/>
                  </a:cubicBezTo>
                  <a:cubicBezTo>
                    <a:pt x="925" y="849"/>
                    <a:pt x="783" y="773"/>
                    <a:pt x="699" y="649"/>
                  </a:cubicBezTo>
                  <a:cubicBezTo>
                    <a:pt x="664" y="597"/>
                    <a:pt x="640" y="537"/>
                    <a:pt x="611" y="482"/>
                  </a:cubicBezTo>
                  <a:cubicBezTo>
                    <a:pt x="537" y="338"/>
                    <a:pt x="269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5" name="Freihandform: Form 134"/>
            <p:cNvSpPr/>
            <p:nvPr/>
          </p:nvSpPr>
          <p:spPr>
            <a:xfrm>
              <a:off x="8708400" y="4938840"/>
              <a:ext cx="972720" cy="837000"/>
            </a:xfrm>
            <a:custGeom>
              <a:avLst/>
              <a:gdLst/>
              <a:ahLst/>
              <a:cxnLst/>
              <a:rect l="0" t="0" r="r" b="b"/>
              <a:pathLst>
                <a:path w="2702" h="2325">
                  <a:moveTo>
                    <a:pt x="1232" y="0"/>
                  </a:moveTo>
                  <a:cubicBezTo>
                    <a:pt x="1007" y="0"/>
                    <a:pt x="759" y="156"/>
                    <a:pt x="619" y="312"/>
                  </a:cubicBezTo>
                  <a:cubicBezTo>
                    <a:pt x="548" y="391"/>
                    <a:pt x="483" y="487"/>
                    <a:pt x="380" y="512"/>
                  </a:cubicBezTo>
                  <a:cubicBezTo>
                    <a:pt x="319" y="526"/>
                    <a:pt x="254" y="513"/>
                    <a:pt x="193" y="527"/>
                  </a:cubicBezTo>
                  <a:cubicBezTo>
                    <a:pt x="15" y="568"/>
                    <a:pt x="-26" y="809"/>
                    <a:pt x="14" y="987"/>
                  </a:cubicBezTo>
                  <a:cubicBezTo>
                    <a:pt x="54" y="1167"/>
                    <a:pt x="138" y="1355"/>
                    <a:pt x="72" y="1526"/>
                  </a:cubicBezTo>
                  <a:cubicBezTo>
                    <a:pt x="58" y="1561"/>
                    <a:pt x="39" y="1594"/>
                    <a:pt x="39" y="1631"/>
                  </a:cubicBezTo>
                  <a:cubicBezTo>
                    <a:pt x="40" y="1675"/>
                    <a:pt x="70" y="1714"/>
                    <a:pt x="106" y="1741"/>
                  </a:cubicBezTo>
                  <a:cubicBezTo>
                    <a:pt x="163" y="1784"/>
                    <a:pt x="228" y="1801"/>
                    <a:pt x="297" y="1801"/>
                  </a:cubicBezTo>
                  <a:cubicBezTo>
                    <a:pt x="424" y="1801"/>
                    <a:pt x="563" y="1741"/>
                    <a:pt x="680" y="1678"/>
                  </a:cubicBezTo>
                  <a:cubicBezTo>
                    <a:pt x="809" y="1608"/>
                    <a:pt x="957" y="1535"/>
                    <a:pt x="1097" y="1535"/>
                  </a:cubicBezTo>
                  <a:cubicBezTo>
                    <a:pt x="1152" y="1535"/>
                    <a:pt x="1205" y="1546"/>
                    <a:pt x="1256" y="1574"/>
                  </a:cubicBezTo>
                  <a:cubicBezTo>
                    <a:pt x="1449" y="1678"/>
                    <a:pt x="1467" y="1943"/>
                    <a:pt x="1585" y="2127"/>
                  </a:cubicBezTo>
                  <a:cubicBezTo>
                    <a:pt x="1659" y="2243"/>
                    <a:pt x="1797" y="2325"/>
                    <a:pt x="1929" y="2325"/>
                  </a:cubicBezTo>
                  <a:cubicBezTo>
                    <a:pt x="1982" y="2325"/>
                    <a:pt x="2034" y="2312"/>
                    <a:pt x="2080" y="2282"/>
                  </a:cubicBezTo>
                  <a:cubicBezTo>
                    <a:pt x="2135" y="2247"/>
                    <a:pt x="2176" y="2194"/>
                    <a:pt x="2215" y="2143"/>
                  </a:cubicBezTo>
                  <a:lnTo>
                    <a:pt x="2459" y="1824"/>
                  </a:lnTo>
                  <a:cubicBezTo>
                    <a:pt x="2566" y="1684"/>
                    <a:pt x="2677" y="1535"/>
                    <a:pt x="2698" y="1359"/>
                  </a:cubicBezTo>
                  <a:cubicBezTo>
                    <a:pt x="2738" y="1019"/>
                    <a:pt x="2438" y="747"/>
                    <a:pt x="2167" y="540"/>
                  </a:cubicBezTo>
                  <a:cubicBezTo>
                    <a:pt x="2152" y="432"/>
                    <a:pt x="2137" y="320"/>
                    <a:pt x="2082" y="226"/>
                  </a:cubicBezTo>
                  <a:cubicBezTo>
                    <a:pt x="2029" y="136"/>
                    <a:pt x="1950" y="84"/>
                    <a:pt x="1888" y="84"/>
                  </a:cubicBezTo>
                  <a:cubicBezTo>
                    <a:pt x="1821" y="84"/>
                    <a:pt x="1775" y="146"/>
                    <a:pt x="1807" y="285"/>
                  </a:cubicBezTo>
                  <a:cubicBezTo>
                    <a:pt x="1805" y="285"/>
                    <a:pt x="1803" y="285"/>
                    <a:pt x="1801" y="285"/>
                  </a:cubicBezTo>
                  <a:cubicBezTo>
                    <a:pt x="1627" y="285"/>
                    <a:pt x="1485" y="28"/>
                    <a:pt x="1290" y="3"/>
                  </a:cubicBezTo>
                  <a:cubicBezTo>
                    <a:pt x="1271" y="1"/>
                    <a:pt x="1252" y="0"/>
                    <a:pt x="123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136" name="Gruppieren 135"/>
          <p:cNvGrpSpPr/>
          <p:nvPr/>
        </p:nvGrpSpPr>
        <p:grpSpPr>
          <a:xfrm>
            <a:off x="6825870" y="4864590"/>
            <a:ext cx="2872260" cy="995760"/>
            <a:chOff x="9101160" y="6486120"/>
            <a:chExt cx="3829680" cy="1327680"/>
          </a:xfrm>
        </p:grpSpPr>
        <p:sp>
          <p:nvSpPr>
            <p:cNvPr id="137" name="Freihandform: Form 136"/>
            <p:cNvSpPr/>
            <p:nvPr/>
          </p:nvSpPr>
          <p:spPr>
            <a:xfrm>
              <a:off x="9101160" y="6710040"/>
              <a:ext cx="3829680" cy="1103760"/>
            </a:xfrm>
            <a:custGeom>
              <a:avLst/>
              <a:gdLst/>
              <a:ahLst/>
              <a:cxnLst/>
              <a:rect l="0" t="0" r="r" b="b"/>
              <a:pathLst>
                <a:path w="10638" h="3066">
                  <a:moveTo>
                    <a:pt x="6898" y="0"/>
                  </a:moveTo>
                  <a:cubicBezTo>
                    <a:pt x="5121" y="0"/>
                    <a:pt x="3348" y="320"/>
                    <a:pt x="2073" y="898"/>
                  </a:cubicBezTo>
                  <a:cubicBezTo>
                    <a:pt x="830" y="1462"/>
                    <a:pt x="93" y="2255"/>
                    <a:pt x="0" y="3066"/>
                  </a:cubicBezTo>
                  <a:lnTo>
                    <a:pt x="7839" y="3066"/>
                  </a:lnTo>
                  <a:cubicBezTo>
                    <a:pt x="8326" y="2109"/>
                    <a:pt x="9300" y="1212"/>
                    <a:pt x="10638" y="471"/>
                  </a:cubicBezTo>
                  <a:cubicBezTo>
                    <a:pt x="9931" y="313"/>
                    <a:pt x="9210" y="169"/>
                    <a:pt x="8448" y="84"/>
                  </a:cubicBezTo>
                  <a:cubicBezTo>
                    <a:pt x="7941" y="28"/>
                    <a:pt x="7418" y="0"/>
                    <a:pt x="6898" y="0"/>
                  </a:cubicBezTo>
                  <a:close/>
                </a:path>
              </a:pathLst>
            </a:custGeom>
            <a:solidFill>
              <a:srgbClr val="9BC927"/>
            </a:solidFill>
            <a:ln w="12600">
              <a:solidFill>
                <a:srgbClr val="9BC927"/>
              </a:solidFill>
              <a:round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8" name="Freihandform: Form 137"/>
            <p:cNvSpPr/>
            <p:nvPr/>
          </p:nvSpPr>
          <p:spPr>
            <a:xfrm>
              <a:off x="9944640" y="6486120"/>
              <a:ext cx="2715480" cy="636480"/>
            </a:xfrm>
            <a:custGeom>
              <a:avLst/>
              <a:gdLst/>
              <a:ahLst/>
              <a:cxnLst/>
              <a:rect l="0" t="0" r="r" b="b"/>
              <a:pathLst>
                <a:path w="7543" h="1768">
                  <a:moveTo>
                    <a:pt x="4237" y="0"/>
                  </a:moveTo>
                  <a:cubicBezTo>
                    <a:pt x="4183" y="33"/>
                    <a:pt x="4128" y="65"/>
                    <a:pt x="4075" y="97"/>
                  </a:cubicBezTo>
                  <a:cubicBezTo>
                    <a:pt x="3551" y="402"/>
                    <a:pt x="2953" y="643"/>
                    <a:pt x="2351" y="643"/>
                  </a:cubicBezTo>
                  <a:cubicBezTo>
                    <a:pt x="2213" y="643"/>
                    <a:pt x="2073" y="630"/>
                    <a:pt x="1936" y="603"/>
                  </a:cubicBezTo>
                  <a:cubicBezTo>
                    <a:pt x="1548" y="526"/>
                    <a:pt x="1196" y="336"/>
                    <a:pt x="836" y="171"/>
                  </a:cubicBezTo>
                  <a:cubicBezTo>
                    <a:pt x="436" y="628"/>
                    <a:pt x="145" y="1179"/>
                    <a:pt x="0" y="1768"/>
                  </a:cubicBezTo>
                  <a:lnTo>
                    <a:pt x="7543" y="1768"/>
                  </a:lnTo>
                  <a:cubicBezTo>
                    <a:pt x="7542" y="1670"/>
                    <a:pt x="7535" y="1573"/>
                    <a:pt x="7508" y="1479"/>
                  </a:cubicBezTo>
                  <a:cubicBezTo>
                    <a:pt x="7369" y="998"/>
                    <a:pt x="6790" y="805"/>
                    <a:pt x="6291" y="783"/>
                  </a:cubicBezTo>
                  <a:cubicBezTo>
                    <a:pt x="5791" y="762"/>
                    <a:pt x="5256" y="830"/>
                    <a:pt x="4822" y="582"/>
                  </a:cubicBezTo>
                  <a:cubicBezTo>
                    <a:pt x="4580" y="444"/>
                    <a:pt x="4405" y="226"/>
                    <a:pt x="4237" y="0"/>
                  </a:cubicBezTo>
                  <a:close/>
                </a:path>
              </a:pathLst>
            </a:custGeom>
            <a:solidFill>
              <a:srgbClr val="9BC927"/>
            </a:solidFill>
            <a:ln w="12600">
              <a:solidFill>
                <a:srgbClr val="9BC927"/>
              </a:solidFill>
              <a:round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139" name="Textfeld 138"/>
          <p:cNvSpPr txBox="1"/>
          <p:nvPr/>
        </p:nvSpPr>
        <p:spPr>
          <a:xfrm>
            <a:off x="914490" y="2579580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81%</a:t>
            </a:r>
            <a:endParaRPr lang="en-US" sz="3000" spc="-1" dirty="0"/>
          </a:p>
        </p:txBody>
      </p:sp>
      <p:sp>
        <p:nvSpPr>
          <p:cNvPr id="141" name="Gerader Verbinder 140"/>
          <p:cNvSpPr/>
          <p:nvPr/>
        </p:nvSpPr>
        <p:spPr>
          <a:xfrm flipV="1">
            <a:off x="1661579" y="2523689"/>
            <a:ext cx="1039231" cy="177659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42" name="Gerader Verbinder 141"/>
          <p:cNvSpPr/>
          <p:nvPr/>
        </p:nvSpPr>
        <p:spPr>
          <a:xfrm>
            <a:off x="4887000" y="2000430"/>
            <a:ext cx="2277180" cy="808920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895320" y="3152790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85833"/>
          </a:bodyPr>
          <a:lstStyle/>
          <a:p>
            <a:r>
              <a:rPr lang="en-US" sz="1350" spc="-1" dirty="0">
                <a:solidFill>
                  <a:srgbClr val="410642"/>
                </a:solidFill>
              </a:rPr>
              <a:t>parents in America protect their kids by parental control apps</a:t>
            </a:r>
            <a:endParaRPr lang="en-US" sz="1350" spc="-1" dirty="0"/>
          </a:p>
        </p:txBody>
      </p:sp>
      <p:sp>
        <p:nvSpPr>
          <p:cNvPr id="144" name="Textfeld 143"/>
          <p:cNvSpPr txBox="1"/>
          <p:nvPr/>
        </p:nvSpPr>
        <p:spPr>
          <a:xfrm>
            <a:off x="7059555" y="3230697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82500" lnSpcReduction="10000"/>
          </a:bodyPr>
          <a:lstStyle/>
          <a:p>
            <a:r>
              <a:rPr lang="en-US" sz="1350" spc="-1" dirty="0">
                <a:solidFill>
                  <a:srgbClr val="410642"/>
                </a:solidFill>
              </a:rPr>
              <a:t>In first of half of 2023, 257% more confirmed reports of sextortion criminal content than in 2022 </a:t>
            </a:r>
            <a:endParaRPr lang="en-US" sz="1350" spc="-1" dirty="0"/>
          </a:p>
        </p:txBody>
      </p:sp>
      <p:sp>
        <p:nvSpPr>
          <p:cNvPr id="148" name="Textfeld 147"/>
          <p:cNvSpPr txBox="1"/>
          <p:nvPr/>
        </p:nvSpPr>
        <p:spPr>
          <a:xfrm>
            <a:off x="1603935" y="745765"/>
            <a:ext cx="5788361" cy="8059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2023: Global Parental Control Software Market Value: </a:t>
            </a:r>
            <a:r>
              <a:rPr lang="en-US" sz="1350" b="1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€1.25 Billion</a:t>
            </a:r>
          </a:p>
          <a:p>
            <a:r>
              <a:rPr lang="en-US" sz="1350" spc="-1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2032: </a:t>
            </a:r>
            <a:r>
              <a:rPr lang="en-US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The projections are that it will reach a market value of </a:t>
            </a:r>
            <a:r>
              <a:rPr lang="en-US" sz="1350" b="1" spc="-1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€3.54 </a:t>
            </a:r>
            <a:r>
              <a:rPr lang="en-US" sz="1350" b="1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billion</a:t>
            </a:r>
            <a:endParaRPr lang="en-US" sz="1350" spc="-1" dirty="0"/>
          </a:p>
        </p:txBody>
      </p:sp>
      <p:sp>
        <p:nvSpPr>
          <p:cNvPr id="149" name="Textfeld 148"/>
          <p:cNvSpPr txBox="1"/>
          <p:nvPr/>
        </p:nvSpPr>
        <p:spPr>
          <a:xfrm>
            <a:off x="5635370" y="3844644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88611" lnSpcReduction="10000"/>
          </a:bodyPr>
          <a:lstStyle/>
          <a:p>
            <a:r>
              <a:rPr lang="en-US" sz="1350" spc="-1" dirty="0">
                <a:solidFill>
                  <a:srgbClr val="410642"/>
                </a:solidFill>
              </a:rPr>
              <a:t>of French 15-, 16- and 17-year-olds visit dedicated pornographic sites (2022)</a:t>
            </a:r>
            <a:endParaRPr lang="en-US" sz="1350" spc="-1" dirty="0"/>
          </a:p>
        </p:txBody>
      </p:sp>
      <p:sp>
        <p:nvSpPr>
          <p:cNvPr id="150" name="Textfeld 149"/>
          <p:cNvSpPr txBox="1"/>
          <p:nvPr/>
        </p:nvSpPr>
        <p:spPr>
          <a:xfrm>
            <a:off x="5658390" y="3376066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41%</a:t>
            </a:r>
            <a:endParaRPr lang="en-US" sz="3000" spc="-1" dirty="0"/>
          </a:p>
        </p:txBody>
      </p:sp>
      <p:sp>
        <p:nvSpPr>
          <p:cNvPr id="151" name="Gerader Verbinder 150"/>
          <p:cNvSpPr/>
          <p:nvPr/>
        </p:nvSpPr>
        <p:spPr>
          <a:xfrm>
            <a:off x="4804920" y="2523690"/>
            <a:ext cx="1125630" cy="1125630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8555C25-B9DC-DF41-75D8-967AC3BDE9A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0907FAD-952B-0C3A-9A87-8A37BB8AE20F}"/>
              </a:ext>
            </a:extLst>
          </p:cNvPr>
          <p:cNvSpPr/>
          <p:nvPr/>
        </p:nvSpPr>
        <p:spPr>
          <a:xfrm>
            <a:off x="353219" y="337051"/>
            <a:ext cx="1637762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Market Size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feld 142">
            <a:extLst>
              <a:ext uri="{FF2B5EF4-FFF2-40B4-BE49-F238E27FC236}">
                <a16:creationId xmlns:a16="http://schemas.microsoft.com/office/drawing/2014/main" id="{76DC97A1-F9F8-52B3-4A27-C9A1A5E9A1BB}"/>
              </a:ext>
            </a:extLst>
          </p:cNvPr>
          <p:cNvSpPr txBox="1"/>
          <p:nvPr/>
        </p:nvSpPr>
        <p:spPr>
          <a:xfrm>
            <a:off x="7539319" y="1411304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/>
          </a:bodyPr>
          <a:lstStyle/>
          <a:p>
            <a:r>
              <a:rPr lang="en-US" sz="1350" spc="-1" dirty="0">
                <a:solidFill>
                  <a:srgbClr val="410642"/>
                </a:solidFill>
              </a:rPr>
              <a:t>parents in UK protect their kids by parental control apps</a:t>
            </a:r>
            <a:endParaRPr lang="en-US" sz="1350" spc="-1" dirty="0"/>
          </a:p>
        </p:txBody>
      </p:sp>
      <p:sp>
        <p:nvSpPr>
          <p:cNvPr id="5" name="Gerader Verbinder 141">
            <a:extLst>
              <a:ext uri="{FF2B5EF4-FFF2-40B4-BE49-F238E27FC236}">
                <a16:creationId xmlns:a16="http://schemas.microsoft.com/office/drawing/2014/main" id="{B400C108-9DC3-7067-E6A4-FCABCA54E834}"/>
              </a:ext>
            </a:extLst>
          </p:cNvPr>
          <p:cNvSpPr/>
          <p:nvPr/>
        </p:nvSpPr>
        <p:spPr>
          <a:xfrm flipV="1">
            <a:off x="4923247" y="1309656"/>
            <a:ext cx="2705677" cy="672611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6" name="Textfeld 127">
            <a:extLst>
              <a:ext uri="{FF2B5EF4-FFF2-40B4-BE49-F238E27FC236}">
                <a16:creationId xmlns:a16="http://schemas.microsoft.com/office/drawing/2014/main" id="{55E28528-3AEF-92FF-28A2-4F085BA1F7BD}"/>
              </a:ext>
            </a:extLst>
          </p:cNvPr>
          <p:cNvSpPr txBox="1"/>
          <p:nvPr/>
        </p:nvSpPr>
        <p:spPr>
          <a:xfrm>
            <a:off x="7600161" y="754421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73%</a:t>
            </a:r>
            <a:endParaRPr lang="en-US" sz="3000" spc="-1" dirty="0"/>
          </a:p>
        </p:txBody>
      </p:sp>
      <p:sp>
        <p:nvSpPr>
          <p:cNvPr id="7" name="Gerader Verbinder 141">
            <a:extLst>
              <a:ext uri="{FF2B5EF4-FFF2-40B4-BE49-F238E27FC236}">
                <a16:creationId xmlns:a16="http://schemas.microsoft.com/office/drawing/2014/main" id="{85AAE4E7-BEAC-D64E-9B9E-14584AF2462B}"/>
              </a:ext>
            </a:extLst>
          </p:cNvPr>
          <p:cNvSpPr/>
          <p:nvPr/>
        </p:nvSpPr>
        <p:spPr>
          <a:xfrm flipH="1" flipV="1">
            <a:off x="1169388" y="1868937"/>
            <a:ext cx="1494162" cy="198427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8" name="Textfeld 143">
            <a:extLst>
              <a:ext uri="{FF2B5EF4-FFF2-40B4-BE49-F238E27FC236}">
                <a16:creationId xmlns:a16="http://schemas.microsoft.com/office/drawing/2014/main" id="{DB8E2236-7F99-7711-9A3C-E7B9FD38FCD9}"/>
              </a:ext>
            </a:extLst>
          </p:cNvPr>
          <p:cNvSpPr txBox="1"/>
          <p:nvPr/>
        </p:nvSpPr>
        <p:spPr>
          <a:xfrm>
            <a:off x="90383" y="1910848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82500" lnSpcReduction="10000"/>
          </a:bodyPr>
          <a:lstStyle/>
          <a:p>
            <a:r>
              <a:rPr lang="en-US" sz="1350" spc="-1" dirty="0">
                <a:solidFill>
                  <a:srgbClr val="410642"/>
                </a:solidFill>
              </a:rPr>
              <a:t>In first of half of 2021, 62% more confirmed reports of sextortion criminal content than in 2020 </a:t>
            </a:r>
            <a:endParaRPr lang="en-US" sz="1350" spc="-1" dirty="0"/>
          </a:p>
        </p:txBody>
      </p:sp>
      <p:sp>
        <p:nvSpPr>
          <p:cNvPr id="9" name="Textfeld 127">
            <a:extLst>
              <a:ext uri="{FF2B5EF4-FFF2-40B4-BE49-F238E27FC236}">
                <a16:creationId xmlns:a16="http://schemas.microsoft.com/office/drawing/2014/main" id="{3F6C8B14-FB9F-E155-145D-740BCC581383}"/>
              </a:ext>
            </a:extLst>
          </p:cNvPr>
          <p:cNvSpPr txBox="1"/>
          <p:nvPr/>
        </p:nvSpPr>
        <p:spPr>
          <a:xfrm>
            <a:off x="92899" y="1200191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62%</a:t>
            </a:r>
            <a:endParaRPr lang="en-US" sz="3000" spc="-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Freihandform: Form 152"/>
          <p:cNvSpPr/>
          <p:nvPr/>
        </p:nvSpPr>
        <p:spPr>
          <a:xfrm>
            <a:off x="6701130" y="-4320"/>
            <a:ext cx="2454030" cy="5148090"/>
          </a:xfrm>
          <a:custGeom>
            <a:avLst/>
            <a:gdLst/>
            <a:ahLst/>
            <a:cxnLst/>
            <a:rect l="0" t="0" r="r" b="b"/>
            <a:pathLst>
              <a:path w="9089" h="19067">
                <a:moveTo>
                  <a:pt x="0" y="0"/>
                </a:moveTo>
                <a:lnTo>
                  <a:pt x="9089" y="0"/>
                </a:lnTo>
                <a:lnTo>
                  <a:pt x="9089" y="19067"/>
                </a:lnTo>
                <a:lnTo>
                  <a:pt x="0" y="1906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/>
          </a:blip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154" name="Freihandform: Form 153"/>
          <p:cNvSpPr/>
          <p:nvPr/>
        </p:nvSpPr>
        <p:spPr>
          <a:xfrm>
            <a:off x="809730" y="1527120"/>
            <a:ext cx="7293240" cy="2544750"/>
          </a:xfrm>
          <a:custGeom>
            <a:avLst/>
            <a:gdLst/>
            <a:ahLst/>
            <a:cxnLst/>
            <a:rect l="0" t="0" r="r" b="b"/>
            <a:pathLst>
              <a:path w="27012" h="9425">
                <a:moveTo>
                  <a:pt x="63" y="0"/>
                </a:moveTo>
                <a:lnTo>
                  <a:pt x="26948" y="0"/>
                </a:lnTo>
                <a:cubicBezTo>
                  <a:pt x="26983" y="0"/>
                  <a:pt x="27012" y="28"/>
                  <a:pt x="27012" y="63"/>
                </a:cubicBezTo>
                <a:lnTo>
                  <a:pt x="27012" y="9362"/>
                </a:lnTo>
                <a:cubicBezTo>
                  <a:pt x="27012" y="9397"/>
                  <a:pt x="26983" y="9425"/>
                  <a:pt x="26948" y="9425"/>
                </a:cubicBezTo>
                <a:lnTo>
                  <a:pt x="63" y="9425"/>
                </a:lnTo>
                <a:cubicBezTo>
                  <a:pt x="28" y="9425"/>
                  <a:pt x="0" y="9397"/>
                  <a:pt x="0" y="9362"/>
                </a:cubicBezTo>
                <a:lnTo>
                  <a:pt x="0" y="63"/>
                </a:lnTo>
                <a:cubicBezTo>
                  <a:pt x="0" y="28"/>
                  <a:pt x="28" y="0"/>
                  <a:pt x="63" y="0"/>
                </a:cubicBezTo>
                <a:close/>
              </a:path>
            </a:pathLst>
          </a:custGeom>
          <a:solidFill>
            <a:srgbClr val="FDFDFD"/>
          </a:solid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156" name="Textfeld 155"/>
          <p:cNvSpPr txBox="1"/>
          <p:nvPr/>
        </p:nvSpPr>
        <p:spPr>
          <a:xfrm>
            <a:off x="1026810" y="2917903"/>
            <a:ext cx="2080890" cy="1040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en-US" sz="1600" spc="-1" dirty="0">
                <a:solidFill>
                  <a:srgbClr val="135CA0"/>
                </a:solidFill>
              </a:rPr>
              <a:t>Revenue: ~ €23 M</a:t>
            </a:r>
          </a:p>
          <a:p>
            <a:pPr algn="ctr">
              <a:lnSpc>
                <a:spcPts val="1350"/>
              </a:lnSpc>
            </a:pPr>
            <a:endParaRPr lang="en-US" sz="1600" spc="-1" dirty="0"/>
          </a:p>
          <a:p>
            <a:pPr algn="ctr">
              <a:lnSpc>
                <a:spcPts val="1350"/>
              </a:lnSpc>
            </a:pPr>
            <a:r>
              <a:rPr lang="en-US" sz="1600" spc="-1" dirty="0">
                <a:solidFill>
                  <a:srgbClr val="135CA0"/>
                </a:solidFill>
              </a:rPr>
              <a:t>Users: 2 M</a:t>
            </a:r>
            <a:endParaRPr lang="en-US" sz="1600" spc="-1" dirty="0"/>
          </a:p>
        </p:txBody>
      </p:sp>
      <p:sp>
        <p:nvSpPr>
          <p:cNvPr id="157" name="Gerader Verbinder 156"/>
          <p:cNvSpPr/>
          <p:nvPr/>
        </p:nvSpPr>
        <p:spPr>
          <a:xfrm>
            <a:off x="3264840" y="1691550"/>
            <a:ext cx="0" cy="2205090"/>
          </a:xfrm>
          <a:prstGeom prst="line">
            <a:avLst/>
          </a:prstGeom>
          <a:ln w="25560">
            <a:solidFill>
              <a:srgbClr val="135CA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6950" tIns="43200" rIns="76950" bIns="4320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58" name="Gerader Verbinder 157"/>
          <p:cNvSpPr/>
          <p:nvPr/>
        </p:nvSpPr>
        <p:spPr>
          <a:xfrm>
            <a:off x="5648400" y="1691550"/>
            <a:ext cx="0" cy="2205090"/>
          </a:xfrm>
          <a:prstGeom prst="line">
            <a:avLst/>
          </a:prstGeom>
          <a:ln w="25560">
            <a:solidFill>
              <a:srgbClr val="135CA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6950" tIns="43200" rIns="76950" bIns="4320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59" name="Textfeld 158"/>
          <p:cNvSpPr txBox="1"/>
          <p:nvPr/>
        </p:nvSpPr>
        <p:spPr>
          <a:xfrm>
            <a:off x="3598831" y="2959514"/>
            <a:ext cx="2080890" cy="1040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en-US" sz="1600" spc="-1" dirty="0">
                <a:solidFill>
                  <a:srgbClr val="135CA0"/>
                </a:solidFill>
              </a:rPr>
              <a:t>Revenue: ~ €10 M</a:t>
            </a:r>
          </a:p>
          <a:p>
            <a:pPr algn="ctr">
              <a:lnSpc>
                <a:spcPts val="1350"/>
              </a:lnSpc>
            </a:pPr>
            <a:endParaRPr lang="en-US" sz="1600" spc="-1" dirty="0"/>
          </a:p>
          <a:p>
            <a:pPr algn="ctr">
              <a:lnSpc>
                <a:spcPts val="1350"/>
              </a:lnSpc>
            </a:pPr>
            <a:r>
              <a:rPr lang="en-US" sz="1600" spc="-1" dirty="0">
                <a:solidFill>
                  <a:srgbClr val="135CA0"/>
                </a:solidFill>
              </a:rPr>
              <a:t>Users: 2 M</a:t>
            </a:r>
            <a:endParaRPr lang="en-US" sz="1600" spc="-1" dirty="0"/>
          </a:p>
        </p:txBody>
      </p:sp>
      <p:sp>
        <p:nvSpPr>
          <p:cNvPr id="160" name="Textfeld 159"/>
          <p:cNvSpPr txBox="1"/>
          <p:nvPr/>
        </p:nvSpPr>
        <p:spPr>
          <a:xfrm>
            <a:off x="5802120" y="2917903"/>
            <a:ext cx="2261160" cy="1040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en-US" sz="1600" spc="-1" dirty="0">
                <a:solidFill>
                  <a:srgbClr val="135CA0"/>
                </a:solidFill>
              </a:rPr>
              <a:t>Revenue</a:t>
            </a:r>
            <a:r>
              <a:rPr lang="en-US" sz="675" spc="-1" dirty="0">
                <a:solidFill>
                  <a:srgbClr val="135CA0"/>
                </a:solidFill>
              </a:rPr>
              <a:t>(2021)</a:t>
            </a:r>
            <a:r>
              <a:rPr lang="en-US" sz="1575" spc="-1" dirty="0">
                <a:solidFill>
                  <a:srgbClr val="135CA0"/>
                </a:solidFill>
              </a:rPr>
              <a:t>: ~ </a:t>
            </a:r>
            <a:r>
              <a:rPr lang="en-US" sz="1600" spc="-1" dirty="0">
                <a:solidFill>
                  <a:srgbClr val="135CA0"/>
                </a:solidFill>
              </a:rPr>
              <a:t>€1.6 M</a:t>
            </a:r>
          </a:p>
          <a:p>
            <a:pPr algn="ctr">
              <a:lnSpc>
                <a:spcPts val="1350"/>
              </a:lnSpc>
            </a:pPr>
            <a:endParaRPr lang="en-US" sz="1575" spc="-1" dirty="0"/>
          </a:p>
          <a:p>
            <a:pPr algn="ctr">
              <a:lnSpc>
                <a:spcPts val="1350"/>
              </a:lnSpc>
            </a:pPr>
            <a:r>
              <a:rPr lang="en-US" sz="1600" spc="-1" dirty="0">
                <a:solidFill>
                  <a:srgbClr val="135CA0"/>
                </a:solidFill>
              </a:rPr>
              <a:t>Users: -</a:t>
            </a:r>
            <a:endParaRPr lang="en-US" sz="1600" spc="-1" dirty="0"/>
          </a:p>
        </p:txBody>
      </p:sp>
      <p:pic>
        <p:nvPicPr>
          <p:cNvPr id="161" name="Grafik 160"/>
          <p:cNvPicPr/>
          <p:nvPr/>
        </p:nvPicPr>
        <p:blipFill>
          <a:blip r:embed="rId3"/>
          <a:stretch/>
        </p:blipFill>
        <p:spPr>
          <a:xfrm>
            <a:off x="1149930" y="1765530"/>
            <a:ext cx="1834650" cy="896940"/>
          </a:xfrm>
          <a:prstGeom prst="rect">
            <a:avLst/>
          </a:prstGeom>
          <a:ln w="0">
            <a:noFill/>
          </a:ln>
        </p:spPr>
      </p:pic>
      <p:pic>
        <p:nvPicPr>
          <p:cNvPr id="162" name="Grafik 161"/>
          <p:cNvPicPr/>
          <p:nvPr/>
        </p:nvPicPr>
        <p:blipFill>
          <a:blip r:embed="rId4"/>
          <a:stretch/>
        </p:blipFill>
        <p:spPr>
          <a:xfrm>
            <a:off x="4109941" y="1790910"/>
            <a:ext cx="1058670" cy="846180"/>
          </a:xfrm>
          <a:prstGeom prst="rect">
            <a:avLst/>
          </a:prstGeom>
          <a:ln w="0">
            <a:noFill/>
          </a:ln>
        </p:spPr>
      </p:pic>
      <p:pic>
        <p:nvPicPr>
          <p:cNvPr id="163" name="Grafik 162"/>
          <p:cNvPicPr/>
          <p:nvPr/>
        </p:nvPicPr>
        <p:blipFill>
          <a:blip r:embed="rId5"/>
          <a:stretch/>
        </p:blipFill>
        <p:spPr>
          <a:xfrm>
            <a:off x="5870610" y="2016765"/>
            <a:ext cx="2080890" cy="552960"/>
          </a:xfrm>
          <a:prstGeom prst="rect">
            <a:avLst/>
          </a:prstGeom>
          <a:ln w="0">
            <a:noFill/>
          </a:ln>
        </p:spPr>
      </p:pic>
      <p:sp>
        <p:nvSpPr>
          <p:cNvPr id="164" name="Textfeld 163"/>
          <p:cNvSpPr txBox="1"/>
          <p:nvPr/>
        </p:nvSpPr>
        <p:spPr>
          <a:xfrm>
            <a:off x="1647332" y="854010"/>
            <a:ext cx="5849336" cy="662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sz="2100" u="sng" spc="-1" dirty="0"/>
              <a:t>Some of Market Leader Revenues and Users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92B80CC4-152E-5EEC-8FB0-A4C1E6DB73D4}"/>
              </a:ext>
            </a:extLst>
          </p:cNvPr>
          <p:cNvSpPr/>
          <p:nvPr/>
        </p:nvSpPr>
        <p:spPr>
          <a:xfrm>
            <a:off x="353219" y="337051"/>
            <a:ext cx="2089652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Market Validation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222FE5D-BA46-4C5F-8A7F-6C34F922260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3" name="Google Shape;2473;p64"/>
          <p:cNvGrpSpPr/>
          <p:nvPr/>
        </p:nvGrpSpPr>
        <p:grpSpPr>
          <a:xfrm>
            <a:off x="3210925" y="1175398"/>
            <a:ext cx="339253" cy="339253"/>
            <a:chOff x="1492675" y="4992125"/>
            <a:chExt cx="481825" cy="481825"/>
          </a:xfrm>
        </p:grpSpPr>
        <p:sp>
          <p:nvSpPr>
            <p:cNvPr id="2474" name="Google Shape;2474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75" name="Google Shape;2475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76" name="Google Shape;2476;p64"/>
          <p:cNvGrpSpPr/>
          <p:nvPr/>
        </p:nvGrpSpPr>
        <p:grpSpPr>
          <a:xfrm>
            <a:off x="7304558" y="1175398"/>
            <a:ext cx="339253" cy="339253"/>
            <a:chOff x="2085525" y="4992125"/>
            <a:chExt cx="481825" cy="481825"/>
          </a:xfrm>
        </p:grpSpPr>
        <p:sp>
          <p:nvSpPr>
            <p:cNvPr id="2477" name="Google Shape;2477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78" name="Google Shape;2478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79" name="Google Shape;2479;p64"/>
          <p:cNvGrpSpPr/>
          <p:nvPr/>
        </p:nvGrpSpPr>
        <p:grpSpPr>
          <a:xfrm>
            <a:off x="4570836" y="1748887"/>
            <a:ext cx="339253" cy="339253"/>
            <a:chOff x="2085525" y="4992125"/>
            <a:chExt cx="481825" cy="481825"/>
          </a:xfrm>
        </p:grpSpPr>
        <p:sp>
          <p:nvSpPr>
            <p:cNvPr id="2480" name="Google Shape;2480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1" name="Google Shape;2481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82" name="Google Shape;2482;p64"/>
          <p:cNvGrpSpPr/>
          <p:nvPr/>
        </p:nvGrpSpPr>
        <p:grpSpPr>
          <a:xfrm>
            <a:off x="5945003" y="1748887"/>
            <a:ext cx="339253" cy="339253"/>
            <a:chOff x="2085525" y="4992125"/>
            <a:chExt cx="481825" cy="481825"/>
          </a:xfrm>
        </p:grpSpPr>
        <p:sp>
          <p:nvSpPr>
            <p:cNvPr id="2483" name="Google Shape;2483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4" name="Google Shape;2484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85" name="Google Shape;2485;p64"/>
          <p:cNvGrpSpPr/>
          <p:nvPr/>
        </p:nvGrpSpPr>
        <p:grpSpPr>
          <a:xfrm>
            <a:off x="3210925" y="2324568"/>
            <a:ext cx="339253" cy="339253"/>
            <a:chOff x="2085525" y="4992125"/>
            <a:chExt cx="481825" cy="481825"/>
          </a:xfrm>
        </p:grpSpPr>
        <p:sp>
          <p:nvSpPr>
            <p:cNvPr id="2486" name="Google Shape;2486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7" name="Google Shape;2487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88" name="Google Shape;2488;p64"/>
          <p:cNvGrpSpPr/>
          <p:nvPr/>
        </p:nvGrpSpPr>
        <p:grpSpPr>
          <a:xfrm>
            <a:off x="4570836" y="1175398"/>
            <a:ext cx="339253" cy="339253"/>
            <a:chOff x="1492675" y="4992125"/>
            <a:chExt cx="481825" cy="481825"/>
          </a:xfrm>
        </p:grpSpPr>
        <p:sp>
          <p:nvSpPr>
            <p:cNvPr id="2489" name="Google Shape;2489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0" name="Google Shape;2490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1" name="Google Shape;2491;p64"/>
          <p:cNvGrpSpPr/>
          <p:nvPr/>
        </p:nvGrpSpPr>
        <p:grpSpPr>
          <a:xfrm>
            <a:off x="5945003" y="1175398"/>
            <a:ext cx="339253" cy="339253"/>
            <a:chOff x="1492675" y="4992125"/>
            <a:chExt cx="481825" cy="481825"/>
          </a:xfrm>
        </p:grpSpPr>
        <p:sp>
          <p:nvSpPr>
            <p:cNvPr id="2492" name="Google Shape;2492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3" name="Google Shape;2493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4" name="Google Shape;2494;p64"/>
          <p:cNvGrpSpPr/>
          <p:nvPr/>
        </p:nvGrpSpPr>
        <p:grpSpPr>
          <a:xfrm>
            <a:off x="7304558" y="1748887"/>
            <a:ext cx="339253" cy="339253"/>
            <a:chOff x="1492675" y="4992125"/>
            <a:chExt cx="481825" cy="481825"/>
          </a:xfrm>
        </p:grpSpPr>
        <p:sp>
          <p:nvSpPr>
            <p:cNvPr id="2495" name="Google Shape;2495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6" name="Google Shape;2496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7" name="Google Shape;2497;p64"/>
          <p:cNvGrpSpPr/>
          <p:nvPr/>
        </p:nvGrpSpPr>
        <p:grpSpPr>
          <a:xfrm>
            <a:off x="3210925" y="1748887"/>
            <a:ext cx="339253" cy="339253"/>
            <a:chOff x="1492675" y="4992125"/>
            <a:chExt cx="481825" cy="481825"/>
          </a:xfrm>
        </p:grpSpPr>
        <p:sp>
          <p:nvSpPr>
            <p:cNvPr id="2498" name="Google Shape;2498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9" name="Google Shape;2499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0" name="Google Shape;2500;p64"/>
          <p:cNvGrpSpPr/>
          <p:nvPr/>
        </p:nvGrpSpPr>
        <p:grpSpPr>
          <a:xfrm>
            <a:off x="4570836" y="2324568"/>
            <a:ext cx="339253" cy="339253"/>
            <a:chOff x="1492675" y="4992125"/>
            <a:chExt cx="481825" cy="481825"/>
          </a:xfrm>
        </p:grpSpPr>
        <p:sp>
          <p:nvSpPr>
            <p:cNvPr id="2501" name="Google Shape;2501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2" name="Google Shape;2502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3" name="Google Shape;2503;p64"/>
          <p:cNvGrpSpPr/>
          <p:nvPr/>
        </p:nvGrpSpPr>
        <p:grpSpPr>
          <a:xfrm>
            <a:off x="5945003" y="2324568"/>
            <a:ext cx="339253" cy="339253"/>
            <a:chOff x="1492675" y="4992125"/>
            <a:chExt cx="481825" cy="481825"/>
          </a:xfrm>
        </p:grpSpPr>
        <p:sp>
          <p:nvSpPr>
            <p:cNvPr id="2504" name="Google Shape;2504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5" name="Google Shape;2505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6" name="Google Shape;2506;p64"/>
          <p:cNvGrpSpPr/>
          <p:nvPr/>
        </p:nvGrpSpPr>
        <p:grpSpPr>
          <a:xfrm>
            <a:off x="7304558" y="2324568"/>
            <a:ext cx="339253" cy="339253"/>
            <a:chOff x="2085525" y="4992125"/>
            <a:chExt cx="481825" cy="481825"/>
          </a:xfrm>
        </p:grpSpPr>
        <p:sp>
          <p:nvSpPr>
            <p:cNvPr id="2507" name="Google Shape;2507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8" name="Google Shape;2508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aphicFrame>
        <p:nvGraphicFramePr>
          <p:cNvPr id="2509" name="Google Shape;2509;p64"/>
          <p:cNvGraphicFramePr/>
          <p:nvPr>
            <p:extLst>
              <p:ext uri="{D42A27DB-BD31-4B8C-83A1-F6EECF244321}">
                <p14:modId xmlns:p14="http://schemas.microsoft.com/office/powerpoint/2010/main" val="2927344980"/>
              </p:ext>
            </p:extLst>
          </p:nvPr>
        </p:nvGraphicFramePr>
        <p:xfrm>
          <a:off x="77619" y="295693"/>
          <a:ext cx="8988761" cy="4389420"/>
        </p:xfrm>
        <a:graphic>
          <a:graphicData uri="http://schemas.openxmlformats.org/drawingml/2006/table">
            <a:tbl>
              <a:tblPr>
                <a:noFill/>
                <a:tableStyleId>{1847642B-667E-4362-88AB-391A6DDAF8F4}</a:tableStyleId>
              </a:tblPr>
              <a:tblGrid>
                <a:gridCol w="1000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372">
                  <a:extLst>
                    <a:ext uri="{9D8B030D-6E8A-4147-A177-3AD203B41FA5}">
                      <a16:colId xmlns:a16="http://schemas.microsoft.com/office/drawing/2014/main" val="1086265532"/>
                    </a:ext>
                  </a:extLst>
                </a:gridCol>
                <a:gridCol w="678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062">
                  <a:extLst>
                    <a:ext uri="{9D8B030D-6E8A-4147-A177-3AD203B41FA5}">
                      <a16:colId xmlns:a16="http://schemas.microsoft.com/office/drawing/2014/main" val="1201991273"/>
                    </a:ext>
                  </a:extLst>
                </a:gridCol>
                <a:gridCol w="454211">
                  <a:extLst>
                    <a:ext uri="{9D8B030D-6E8A-4147-A177-3AD203B41FA5}">
                      <a16:colId xmlns:a16="http://schemas.microsoft.com/office/drawing/2014/main" val="1497897157"/>
                    </a:ext>
                  </a:extLst>
                </a:gridCol>
                <a:gridCol w="522583">
                  <a:extLst>
                    <a:ext uri="{9D8B030D-6E8A-4147-A177-3AD203B41FA5}">
                      <a16:colId xmlns:a16="http://schemas.microsoft.com/office/drawing/2014/main" val="1855199931"/>
                    </a:ext>
                  </a:extLst>
                </a:gridCol>
                <a:gridCol w="449819">
                  <a:extLst>
                    <a:ext uri="{9D8B030D-6E8A-4147-A177-3AD203B41FA5}">
                      <a16:colId xmlns:a16="http://schemas.microsoft.com/office/drawing/2014/main" val="1206748707"/>
                    </a:ext>
                  </a:extLst>
                </a:gridCol>
                <a:gridCol w="489508">
                  <a:extLst>
                    <a:ext uri="{9D8B030D-6E8A-4147-A177-3AD203B41FA5}">
                      <a16:colId xmlns:a16="http://schemas.microsoft.com/office/drawing/2014/main" val="1252480847"/>
                    </a:ext>
                  </a:extLst>
                </a:gridCol>
                <a:gridCol w="542429">
                  <a:extLst>
                    <a:ext uri="{9D8B030D-6E8A-4147-A177-3AD203B41FA5}">
                      <a16:colId xmlns:a16="http://schemas.microsoft.com/office/drawing/2014/main" val="3325929756"/>
                    </a:ext>
                  </a:extLst>
                </a:gridCol>
                <a:gridCol w="574418">
                  <a:extLst>
                    <a:ext uri="{9D8B030D-6E8A-4147-A177-3AD203B41FA5}">
                      <a16:colId xmlns:a16="http://schemas.microsoft.com/office/drawing/2014/main" val="3913841396"/>
                    </a:ext>
                  </a:extLst>
                </a:gridCol>
                <a:gridCol w="622601">
                  <a:extLst>
                    <a:ext uri="{9D8B030D-6E8A-4147-A177-3AD203B41FA5}">
                      <a16:colId xmlns:a16="http://schemas.microsoft.com/office/drawing/2014/main" val="912072121"/>
                    </a:ext>
                  </a:extLst>
                </a:gridCol>
                <a:gridCol w="649154">
                  <a:extLst>
                    <a:ext uri="{9D8B030D-6E8A-4147-A177-3AD203B41FA5}">
                      <a16:colId xmlns:a16="http://schemas.microsoft.com/office/drawing/2014/main" val="4215530210"/>
                    </a:ext>
                  </a:extLst>
                </a:gridCol>
              </a:tblGrid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Price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Webcam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Adult </a:t>
                      </a:r>
                      <a:r>
                        <a:rPr lang="de-DE" sz="7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Cont</a:t>
                      </a: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Monitoring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Webcam Adult Cont. Blocking</a:t>
                      </a:r>
                      <a:endParaRPr lang="de-DE" sz="7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Screen Adult Cont.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Monitoring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Screen Adult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Cont</a:t>
                      </a: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Blocking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VPN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Canceller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Adult Content Disk Scan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Offline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Protection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App Blocking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Time Limit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Web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Filtering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Location Tracking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Text,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Social</a:t>
                      </a: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 Media Monitoring</a:t>
                      </a:r>
                    </a:p>
                  </a:txBody>
                  <a:tcPr marL="91425" marR="91425" marT="91425" marB="91425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Removal</a:t>
                      </a: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Protection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Mr-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Protect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6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€49,99/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Covenant</a:t>
                      </a: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 Eye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€168,95/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Canopy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€91,23/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Bark App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€91,23/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39409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Qustodio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€75,95/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920367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Norton Fam.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de-DE" sz="7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€44,99/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157579"/>
                  </a:ext>
                </a:extLst>
              </a:tr>
            </a:tbl>
          </a:graphicData>
        </a:graphic>
      </p:graphicFrame>
      <p:grpSp>
        <p:nvGrpSpPr>
          <p:cNvPr id="2510" name="Google Shape;2510;p64"/>
          <p:cNvGrpSpPr/>
          <p:nvPr/>
        </p:nvGrpSpPr>
        <p:grpSpPr>
          <a:xfrm>
            <a:off x="2489064" y="1150655"/>
            <a:ext cx="325087" cy="325087"/>
            <a:chOff x="1492675" y="4992125"/>
            <a:chExt cx="481825" cy="481825"/>
          </a:xfrm>
        </p:grpSpPr>
        <p:sp>
          <p:nvSpPr>
            <p:cNvPr id="2511" name="Google Shape;2511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512" name="Google Shape;2512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8FEA33B9-BC25-D601-ED1B-B31900C535A1}"/>
              </a:ext>
            </a:extLst>
          </p:cNvPr>
          <p:cNvSpPr/>
          <p:nvPr/>
        </p:nvSpPr>
        <p:spPr>
          <a:xfrm>
            <a:off x="0" y="2161"/>
            <a:ext cx="2528678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Competitors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8" name="Google Shape;2522;p64">
            <a:extLst>
              <a:ext uri="{FF2B5EF4-FFF2-40B4-BE49-F238E27FC236}">
                <a16:creationId xmlns:a16="http://schemas.microsoft.com/office/drawing/2014/main" id="{C28CF1A7-0143-57B4-7F70-3F608E370477}"/>
              </a:ext>
            </a:extLst>
          </p:cNvPr>
          <p:cNvGrpSpPr/>
          <p:nvPr/>
        </p:nvGrpSpPr>
        <p:grpSpPr>
          <a:xfrm>
            <a:off x="5796474" y="115065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9" name="Google Shape;2523;p64">
              <a:extLst>
                <a:ext uri="{FF2B5EF4-FFF2-40B4-BE49-F238E27FC236}">
                  <a16:creationId xmlns:a16="http://schemas.microsoft.com/office/drawing/2014/main" id="{981A85FE-2C43-B2BB-9216-386487A1918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" name="Google Shape;2524;p64">
              <a:extLst>
                <a:ext uri="{FF2B5EF4-FFF2-40B4-BE49-F238E27FC236}">
                  <a16:creationId xmlns:a16="http://schemas.microsoft.com/office/drawing/2014/main" id="{D7076C27-A1B1-DBBB-F339-26DD5096006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" name="Google Shape;2510;p64">
            <a:extLst>
              <a:ext uri="{FF2B5EF4-FFF2-40B4-BE49-F238E27FC236}">
                <a16:creationId xmlns:a16="http://schemas.microsoft.com/office/drawing/2014/main" id="{1C8D26DD-F501-19AB-5391-A13668160B02}"/>
              </a:ext>
            </a:extLst>
          </p:cNvPr>
          <p:cNvGrpSpPr/>
          <p:nvPr/>
        </p:nvGrpSpPr>
        <p:grpSpPr>
          <a:xfrm>
            <a:off x="1827075" y="1138032"/>
            <a:ext cx="325087" cy="325087"/>
            <a:chOff x="1492675" y="4992125"/>
            <a:chExt cx="481825" cy="481825"/>
          </a:xfrm>
        </p:grpSpPr>
        <p:sp>
          <p:nvSpPr>
            <p:cNvPr id="3" name="Google Shape;2511;p64">
              <a:extLst>
                <a:ext uri="{FF2B5EF4-FFF2-40B4-BE49-F238E27FC236}">
                  <a16:creationId xmlns:a16="http://schemas.microsoft.com/office/drawing/2014/main" id="{CB2114A0-9A3D-1442-B119-AFDC29744B9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1" name="Google Shape;2512;p64">
              <a:extLst>
                <a:ext uri="{FF2B5EF4-FFF2-40B4-BE49-F238E27FC236}">
                  <a16:creationId xmlns:a16="http://schemas.microsoft.com/office/drawing/2014/main" id="{C69B7B34-14AA-C9C7-3BDB-726F2275216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2" name="Google Shape;2510;p64">
            <a:extLst>
              <a:ext uri="{FF2B5EF4-FFF2-40B4-BE49-F238E27FC236}">
                <a16:creationId xmlns:a16="http://schemas.microsoft.com/office/drawing/2014/main" id="{14FB9BF9-8A70-DEBC-DE00-74917750EBE4}"/>
              </a:ext>
            </a:extLst>
          </p:cNvPr>
          <p:cNvGrpSpPr/>
          <p:nvPr/>
        </p:nvGrpSpPr>
        <p:grpSpPr>
          <a:xfrm>
            <a:off x="3163187" y="1148815"/>
            <a:ext cx="325087" cy="325087"/>
            <a:chOff x="1492675" y="4992125"/>
            <a:chExt cx="481825" cy="481825"/>
          </a:xfrm>
        </p:grpSpPr>
        <p:sp>
          <p:nvSpPr>
            <p:cNvPr id="13" name="Google Shape;2511;p64">
              <a:extLst>
                <a:ext uri="{FF2B5EF4-FFF2-40B4-BE49-F238E27FC236}">
                  <a16:creationId xmlns:a16="http://schemas.microsoft.com/office/drawing/2014/main" id="{8F60E8CA-82D0-089E-1D1F-FD169420C65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4" name="Google Shape;2512;p64">
              <a:extLst>
                <a:ext uri="{FF2B5EF4-FFF2-40B4-BE49-F238E27FC236}">
                  <a16:creationId xmlns:a16="http://schemas.microsoft.com/office/drawing/2014/main" id="{6C9BC57E-0560-C7E9-51F7-FCEF4034169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5" name="Google Shape;2510;p64">
            <a:extLst>
              <a:ext uri="{FF2B5EF4-FFF2-40B4-BE49-F238E27FC236}">
                <a16:creationId xmlns:a16="http://schemas.microsoft.com/office/drawing/2014/main" id="{79403496-976B-526E-46F6-EE3009D104F3}"/>
              </a:ext>
            </a:extLst>
          </p:cNvPr>
          <p:cNvGrpSpPr/>
          <p:nvPr/>
        </p:nvGrpSpPr>
        <p:grpSpPr>
          <a:xfrm>
            <a:off x="3791236" y="1148814"/>
            <a:ext cx="325087" cy="325087"/>
            <a:chOff x="1492675" y="4992125"/>
            <a:chExt cx="481825" cy="481825"/>
          </a:xfrm>
        </p:grpSpPr>
        <p:sp>
          <p:nvSpPr>
            <p:cNvPr id="16" name="Google Shape;2511;p64">
              <a:extLst>
                <a:ext uri="{FF2B5EF4-FFF2-40B4-BE49-F238E27FC236}">
                  <a16:creationId xmlns:a16="http://schemas.microsoft.com/office/drawing/2014/main" id="{2685DAD0-0283-D761-4FDC-43EDA9C4A3C4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7" name="Google Shape;2512;p64">
              <a:extLst>
                <a:ext uri="{FF2B5EF4-FFF2-40B4-BE49-F238E27FC236}">
                  <a16:creationId xmlns:a16="http://schemas.microsoft.com/office/drawing/2014/main" id="{7B6A0360-29A2-52B9-EAB6-473ED5E813B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1" name="Google Shape;2510;p64">
            <a:extLst>
              <a:ext uri="{FF2B5EF4-FFF2-40B4-BE49-F238E27FC236}">
                <a16:creationId xmlns:a16="http://schemas.microsoft.com/office/drawing/2014/main" id="{9ECB1936-D3B3-9D22-627B-C58147897C6D}"/>
              </a:ext>
            </a:extLst>
          </p:cNvPr>
          <p:cNvGrpSpPr/>
          <p:nvPr/>
        </p:nvGrpSpPr>
        <p:grpSpPr>
          <a:xfrm>
            <a:off x="4824332" y="1163797"/>
            <a:ext cx="325087" cy="325087"/>
            <a:chOff x="1492675" y="4992125"/>
            <a:chExt cx="481825" cy="481825"/>
          </a:xfrm>
        </p:grpSpPr>
        <p:sp>
          <p:nvSpPr>
            <p:cNvPr id="22" name="Google Shape;2511;p64">
              <a:extLst>
                <a:ext uri="{FF2B5EF4-FFF2-40B4-BE49-F238E27FC236}">
                  <a16:creationId xmlns:a16="http://schemas.microsoft.com/office/drawing/2014/main" id="{4B693E5D-952D-895B-36F8-8C0795C7EFFA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3" name="Google Shape;2512;p64">
              <a:extLst>
                <a:ext uri="{FF2B5EF4-FFF2-40B4-BE49-F238E27FC236}">
                  <a16:creationId xmlns:a16="http://schemas.microsoft.com/office/drawing/2014/main" id="{5A182557-4C11-7416-7287-EC13CD97118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" name="Google Shape;2522;p64">
            <a:extLst>
              <a:ext uri="{FF2B5EF4-FFF2-40B4-BE49-F238E27FC236}">
                <a16:creationId xmlns:a16="http://schemas.microsoft.com/office/drawing/2014/main" id="{1D1C3705-8532-20CA-0C52-231A2C2B0CA4}"/>
              </a:ext>
            </a:extLst>
          </p:cNvPr>
          <p:cNvGrpSpPr/>
          <p:nvPr/>
        </p:nvGrpSpPr>
        <p:grpSpPr>
          <a:xfrm>
            <a:off x="6271123" y="1138031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" name="Google Shape;2523;p64">
              <a:extLst>
                <a:ext uri="{FF2B5EF4-FFF2-40B4-BE49-F238E27FC236}">
                  <a16:creationId xmlns:a16="http://schemas.microsoft.com/office/drawing/2014/main" id="{C1E3081B-A36E-CE82-1C91-539D6E35A8CF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" name="Google Shape;2524;p64">
              <a:extLst>
                <a:ext uri="{FF2B5EF4-FFF2-40B4-BE49-F238E27FC236}">
                  <a16:creationId xmlns:a16="http://schemas.microsoft.com/office/drawing/2014/main" id="{E9F6C2BC-CC98-AA6E-61C8-DCCDF098A93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" name="Google Shape;2522;p64">
            <a:extLst>
              <a:ext uri="{FF2B5EF4-FFF2-40B4-BE49-F238E27FC236}">
                <a16:creationId xmlns:a16="http://schemas.microsoft.com/office/drawing/2014/main" id="{7FFF1275-715C-4F23-90DD-637926A5CE10}"/>
              </a:ext>
            </a:extLst>
          </p:cNvPr>
          <p:cNvGrpSpPr/>
          <p:nvPr/>
        </p:nvGrpSpPr>
        <p:grpSpPr>
          <a:xfrm>
            <a:off x="7343664" y="114523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" name="Google Shape;2523;p64">
              <a:extLst>
                <a:ext uri="{FF2B5EF4-FFF2-40B4-BE49-F238E27FC236}">
                  <a16:creationId xmlns:a16="http://schemas.microsoft.com/office/drawing/2014/main" id="{5D7FEB26-77A1-7175-C0C1-0DB9FF22149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" name="Google Shape;2524;p64">
              <a:extLst>
                <a:ext uri="{FF2B5EF4-FFF2-40B4-BE49-F238E27FC236}">
                  <a16:creationId xmlns:a16="http://schemas.microsoft.com/office/drawing/2014/main" id="{DE1B76E3-EF7B-8E38-1573-5F631D139F07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0" name="Google Shape;2522;p64">
            <a:extLst>
              <a:ext uri="{FF2B5EF4-FFF2-40B4-BE49-F238E27FC236}">
                <a16:creationId xmlns:a16="http://schemas.microsoft.com/office/drawing/2014/main" id="{EBDCE64C-B648-8CF7-DAB9-50887C137D69}"/>
              </a:ext>
            </a:extLst>
          </p:cNvPr>
          <p:cNvGrpSpPr/>
          <p:nvPr/>
        </p:nvGrpSpPr>
        <p:grpSpPr>
          <a:xfrm>
            <a:off x="7964917" y="115763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31" name="Google Shape;2523;p64">
              <a:extLst>
                <a:ext uri="{FF2B5EF4-FFF2-40B4-BE49-F238E27FC236}">
                  <a16:creationId xmlns:a16="http://schemas.microsoft.com/office/drawing/2014/main" id="{B8FAC532-F1F7-492A-E817-B30C65C6A16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64" name="Google Shape;2524;p64">
              <a:extLst>
                <a:ext uri="{FF2B5EF4-FFF2-40B4-BE49-F238E27FC236}">
                  <a16:creationId xmlns:a16="http://schemas.microsoft.com/office/drawing/2014/main" id="{7A279CAD-0D7A-FA03-1402-7085AD979EF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65" name="Google Shape;2510;p64">
            <a:extLst>
              <a:ext uri="{FF2B5EF4-FFF2-40B4-BE49-F238E27FC236}">
                <a16:creationId xmlns:a16="http://schemas.microsoft.com/office/drawing/2014/main" id="{8442B628-3A78-A219-D8F2-55126325DE49}"/>
              </a:ext>
            </a:extLst>
          </p:cNvPr>
          <p:cNvGrpSpPr/>
          <p:nvPr/>
        </p:nvGrpSpPr>
        <p:grpSpPr>
          <a:xfrm>
            <a:off x="5326854" y="1163797"/>
            <a:ext cx="325087" cy="325087"/>
            <a:chOff x="1492675" y="4992125"/>
            <a:chExt cx="481825" cy="481825"/>
          </a:xfrm>
        </p:grpSpPr>
        <p:sp>
          <p:nvSpPr>
            <p:cNvPr id="2466" name="Google Shape;2511;p64">
              <a:extLst>
                <a:ext uri="{FF2B5EF4-FFF2-40B4-BE49-F238E27FC236}">
                  <a16:creationId xmlns:a16="http://schemas.microsoft.com/office/drawing/2014/main" id="{6356DF97-FAC0-E193-ABCB-567263244E4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467" name="Google Shape;2512;p64">
              <a:extLst>
                <a:ext uri="{FF2B5EF4-FFF2-40B4-BE49-F238E27FC236}">
                  <a16:creationId xmlns:a16="http://schemas.microsoft.com/office/drawing/2014/main" id="{F0C5D9A4-FB13-343C-D418-A75D5A58381E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68" name="Google Shape;2510;p64">
            <a:extLst>
              <a:ext uri="{FF2B5EF4-FFF2-40B4-BE49-F238E27FC236}">
                <a16:creationId xmlns:a16="http://schemas.microsoft.com/office/drawing/2014/main" id="{DDD217E4-87C9-94CD-8FAE-CCECCB3E94D6}"/>
              </a:ext>
            </a:extLst>
          </p:cNvPr>
          <p:cNvGrpSpPr/>
          <p:nvPr/>
        </p:nvGrpSpPr>
        <p:grpSpPr>
          <a:xfrm>
            <a:off x="6787840" y="1153014"/>
            <a:ext cx="325087" cy="325087"/>
            <a:chOff x="1492675" y="4992125"/>
            <a:chExt cx="481825" cy="481825"/>
          </a:xfrm>
        </p:grpSpPr>
        <p:sp>
          <p:nvSpPr>
            <p:cNvPr id="2469" name="Google Shape;2511;p64">
              <a:extLst>
                <a:ext uri="{FF2B5EF4-FFF2-40B4-BE49-F238E27FC236}">
                  <a16:creationId xmlns:a16="http://schemas.microsoft.com/office/drawing/2014/main" id="{9688FE5B-BDA2-0220-B7DF-0BBA32D4DC3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470" name="Google Shape;2512;p64">
              <a:extLst>
                <a:ext uri="{FF2B5EF4-FFF2-40B4-BE49-F238E27FC236}">
                  <a16:creationId xmlns:a16="http://schemas.microsoft.com/office/drawing/2014/main" id="{E755FA09-D3A2-9926-8276-78C8C4837695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71" name="Google Shape;2522;p64">
            <a:extLst>
              <a:ext uri="{FF2B5EF4-FFF2-40B4-BE49-F238E27FC236}">
                <a16:creationId xmlns:a16="http://schemas.microsoft.com/office/drawing/2014/main" id="{4D75231C-832C-9F20-1B69-12199B22C8A8}"/>
              </a:ext>
            </a:extLst>
          </p:cNvPr>
          <p:cNvGrpSpPr/>
          <p:nvPr/>
        </p:nvGrpSpPr>
        <p:grpSpPr>
          <a:xfrm>
            <a:off x="7961846" y="1762696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472" name="Google Shape;2523;p64">
              <a:extLst>
                <a:ext uri="{FF2B5EF4-FFF2-40B4-BE49-F238E27FC236}">
                  <a16:creationId xmlns:a16="http://schemas.microsoft.com/office/drawing/2014/main" id="{D4813B81-C979-4EC5-468A-93FC59E21BD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3" name="Google Shape;2524;p64">
              <a:extLst>
                <a:ext uri="{FF2B5EF4-FFF2-40B4-BE49-F238E27FC236}">
                  <a16:creationId xmlns:a16="http://schemas.microsoft.com/office/drawing/2014/main" id="{DED66CD2-1436-D242-0A35-99F53D3FF14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14" name="Google Shape;2522;p64">
            <a:extLst>
              <a:ext uri="{FF2B5EF4-FFF2-40B4-BE49-F238E27FC236}">
                <a16:creationId xmlns:a16="http://schemas.microsoft.com/office/drawing/2014/main" id="{EEC30DDD-247A-7129-562F-EBDD162C4FCC}"/>
              </a:ext>
            </a:extLst>
          </p:cNvPr>
          <p:cNvGrpSpPr/>
          <p:nvPr/>
        </p:nvGrpSpPr>
        <p:grpSpPr>
          <a:xfrm>
            <a:off x="7964891" y="245530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15" name="Google Shape;2523;p64">
              <a:extLst>
                <a:ext uri="{FF2B5EF4-FFF2-40B4-BE49-F238E27FC236}">
                  <a16:creationId xmlns:a16="http://schemas.microsoft.com/office/drawing/2014/main" id="{2260A2AB-0795-5F33-9592-1102BC3CCEA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6" name="Google Shape;2524;p64">
              <a:extLst>
                <a:ext uri="{FF2B5EF4-FFF2-40B4-BE49-F238E27FC236}">
                  <a16:creationId xmlns:a16="http://schemas.microsoft.com/office/drawing/2014/main" id="{7C7D8775-2F2D-617B-CC33-089681AD4B52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26" name="Google Shape;2522;p64">
            <a:extLst>
              <a:ext uri="{FF2B5EF4-FFF2-40B4-BE49-F238E27FC236}">
                <a16:creationId xmlns:a16="http://schemas.microsoft.com/office/drawing/2014/main" id="{31564142-E764-4D38-F4C5-1D5FD6D5595D}"/>
              </a:ext>
            </a:extLst>
          </p:cNvPr>
          <p:cNvGrpSpPr/>
          <p:nvPr/>
        </p:nvGrpSpPr>
        <p:grpSpPr>
          <a:xfrm>
            <a:off x="7972984" y="4206361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27" name="Google Shape;2523;p64">
              <a:extLst>
                <a:ext uri="{FF2B5EF4-FFF2-40B4-BE49-F238E27FC236}">
                  <a16:creationId xmlns:a16="http://schemas.microsoft.com/office/drawing/2014/main" id="{5FAAF466-6232-082C-E276-191DC262A099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28" name="Google Shape;2524;p64">
              <a:extLst>
                <a:ext uri="{FF2B5EF4-FFF2-40B4-BE49-F238E27FC236}">
                  <a16:creationId xmlns:a16="http://schemas.microsoft.com/office/drawing/2014/main" id="{7B856EE0-1C85-1707-6221-D31E1E5D55C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45" name="Google Shape;2522;p64">
            <a:extLst>
              <a:ext uri="{FF2B5EF4-FFF2-40B4-BE49-F238E27FC236}">
                <a16:creationId xmlns:a16="http://schemas.microsoft.com/office/drawing/2014/main" id="{D0C2D71C-0C85-C62D-4E9D-C662918E8BDA}"/>
              </a:ext>
            </a:extLst>
          </p:cNvPr>
          <p:cNvGrpSpPr/>
          <p:nvPr/>
        </p:nvGrpSpPr>
        <p:grpSpPr>
          <a:xfrm>
            <a:off x="1827075" y="176305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46" name="Google Shape;2523;p64">
              <a:extLst>
                <a:ext uri="{FF2B5EF4-FFF2-40B4-BE49-F238E27FC236}">
                  <a16:creationId xmlns:a16="http://schemas.microsoft.com/office/drawing/2014/main" id="{61436977-55E2-73E1-3D3E-4FE60F8427BA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7" name="Google Shape;2524;p64">
              <a:extLst>
                <a:ext uri="{FF2B5EF4-FFF2-40B4-BE49-F238E27FC236}">
                  <a16:creationId xmlns:a16="http://schemas.microsoft.com/office/drawing/2014/main" id="{77F90B99-C436-08CA-F02D-421FCE18D80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1" name="Google Shape;2522;p64">
            <a:extLst>
              <a:ext uri="{FF2B5EF4-FFF2-40B4-BE49-F238E27FC236}">
                <a16:creationId xmlns:a16="http://schemas.microsoft.com/office/drawing/2014/main" id="{BC2D5820-8714-5F00-FD2A-3B8EB5C15990}"/>
              </a:ext>
            </a:extLst>
          </p:cNvPr>
          <p:cNvGrpSpPr/>
          <p:nvPr/>
        </p:nvGrpSpPr>
        <p:grpSpPr>
          <a:xfrm>
            <a:off x="1838943" y="3003247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52" name="Google Shape;2523;p64">
              <a:extLst>
                <a:ext uri="{FF2B5EF4-FFF2-40B4-BE49-F238E27FC236}">
                  <a16:creationId xmlns:a16="http://schemas.microsoft.com/office/drawing/2014/main" id="{83D5A398-86E4-DC8F-0D84-FF0511C5612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3" name="Google Shape;2524;p64">
              <a:extLst>
                <a:ext uri="{FF2B5EF4-FFF2-40B4-BE49-F238E27FC236}">
                  <a16:creationId xmlns:a16="http://schemas.microsoft.com/office/drawing/2014/main" id="{41BCC8B3-A27F-1701-7E8D-646FD79128C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4" name="Google Shape;2522;p64">
            <a:extLst>
              <a:ext uri="{FF2B5EF4-FFF2-40B4-BE49-F238E27FC236}">
                <a16:creationId xmlns:a16="http://schemas.microsoft.com/office/drawing/2014/main" id="{294F92FB-EAE4-2FE4-66C2-F1404AA72327}"/>
              </a:ext>
            </a:extLst>
          </p:cNvPr>
          <p:cNvGrpSpPr/>
          <p:nvPr/>
        </p:nvGrpSpPr>
        <p:grpSpPr>
          <a:xfrm>
            <a:off x="1824030" y="359244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55" name="Google Shape;2523;p64">
              <a:extLst>
                <a:ext uri="{FF2B5EF4-FFF2-40B4-BE49-F238E27FC236}">
                  <a16:creationId xmlns:a16="http://schemas.microsoft.com/office/drawing/2014/main" id="{A96BBF29-B3D1-5639-C97C-B17C35627F8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6" name="Google Shape;2524;p64">
              <a:extLst>
                <a:ext uri="{FF2B5EF4-FFF2-40B4-BE49-F238E27FC236}">
                  <a16:creationId xmlns:a16="http://schemas.microsoft.com/office/drawing/2014/main" id="{A9EF7A7D-6740-54FD-5FDA-571CB3BD05E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7" name="Google Shape;2522;p64">
            <a:extLst>
              <a:ext uri="{FF2B5EF4-FFF2-40B4-BE49-F238E27FC236}">
                <a16:creationId xmlns:a16="http://schemas.microsoft.com/office/drawing/2014/main" id="{B69B530F-BB1E-8008-1A87-A31EC34437E4}"/>
              </a:ext>
            </a:extLst>
          </p:cNvPr>
          <p:cNvGrpSpPr/>
          <p:nvPr/>
        </p:nvGrpSpPr>
        <p:grpSpPr>
          <a:xfrm>
            <a:off x="1824030" y="4253784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58" name="Google Shape;2523;p64">
              <a:extLst>
                <a:ext uri="{FF2B5EF4-FFF2-40B4-BE49-F238E27FC236}">
                  <a16:creationId xmlns:a16="http://schemas.microsoft.com/office/drawing/2014/main" id="{5C0B43C0-09B1-42CF-71A6-AB5992267B5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9" name="Google Shape;2524;p64">
              <a:extLst>
                <a:ext uri="{FF2B5EF4-FFF2-40B4-BE49-F238E27FC236}">
                  <a16:creationId xmlns:a16="http://schemas.microsoft.com/office/drawing/2014/main" id="{CAB4C194-F0BE-18EE-583B-CFFA32E7EB6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60" name="Google Shape;2522;p64">
            <a:extLst>
              <a:ext uri="{FF2B5EF4-FFF2-40B4-BE49-F238E27FC236}">
                <a16:creationId xmlns:a16="http://schemas.microsoft.com/office/drawing/2014/main" id="{B54EA71E-3F11-235F-DACC-E6907CAB8938}"/>
              </a:ext>
            </a:extLst>
          </p:cNvPr>
          <p:cNvGrpSpPr/>
          <p:nvPr/>
        </p:nvGrpSpPr>
        <p:grpSpPr>
          <a:xfrm>
            <a:off x="2485674" y="175834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61" name="Google Shape;2523;p64">
              <a:extLst>
                <a:ext uri="{FF2B5EF4-FFF2-40B4-BE49-F238E27FC236}">
                  <a16:creationId xmlns:a16="http://schemas.microsoft.com/office/drawing/2014/main" id="{F40ED35F-431F-91B6-470F-0A90F1866AF2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62" name="Google Shape;2524;p64">
              <a:extLst>
                <a:ext uri="{FF2B5EF4-FFF2-40B4-BE49-F238E27FC236}">
                  <a16:creationId xmlns:a16="http://schemas.microsoft.com/office/drawing/2014/main" id="{5B421501-05E2-7985-B534-BF4A894CDA1E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66" name="Google Shape;2522;p64">
            <a:extLst>
              <a:ext uri="{FF2B5EF4-FFF2-40B4-BE49-F238E27FC236}">
                <a16:creationId xmlns:a16="http://schemas.microsoft.com/office/drawing/2014/main" id="{11CCE842-7E78-E1D7-C3C2-3270A83BDC3F}"/>
              </a:ext>
            </a:extLst>
          </p:cNvPr>
          <p:cNvGrpSpPr/>
          <p:nvPr/>
        </p:nvGrpSpPr>
        <p:grpSpPr>
          <a:xfrm>
            <a:off x="2485313" y="3012026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67" name="Google Shape;2523;p64">
              <a:extLst>
                <a:ext uri="{FF2B5EF4-FFF2-40B4-BE49-F238E27FC236}">
                  <a16:creationId xmlns:a16="http://schemas.microsoft.com/office/drawing/2014/main" id="{7EC9502A-FCBF-CDB0-629B-BA9813560C34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68" name="Google Shape;2524;p64">
              <a:extLst>
                <a:ext uri="{FF2B5EF4-FFF2-40B4-BE49-F238E27FC236}">
                  <a16:creationId xmlns:a16="http://schemas.microsoft.com/office/drawing/2014/main" id="{9854A4E1-6412-DD8C-5E77-D2A1BB68C1E0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69" name="Google Shape;2522;p64">
            <a:extLst>
              <a:ext uri="{FF2B5EF4-FFF2-40B4-BE49-F238E27FC236}">
                <a16:creationId xmlns:a16="http://schemas.microsoft.com/office/drawing/2014/main" id="{BBE094E1-86B3-6FF0-05BA-D00775590394}"/>
              </a:ext>
            </a:extLst>
          </p:cNvPr>
          <p:cNvGrpSpPr/>
          <p:nvPr/>
        </p:nvGrpSpPr>
        <p:grpSpPr>
          <a:xfrm>
            <a:off x="2482629" y="358773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70" name="Google Shape;2523;p64">
              <a:extLst>
                <a:ext uri="{FF2B5EF4-FFF2-40B4-BE49-F238E27FC236}">
                  <a16:creationId xmlns:a16="http://schemas.microsoft.com/office/drawing/2014/main" id="{7A27C18F-C58B-3309-B71A-2151E027B298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71" name="Google Shape;2524;p64">
              <a:extLst>
                <a:ext uri="{FF2B5EF4-FFF2-40B4-BE49-F238E27FC236}">
                  <a16:creationId xmlns:a16="http://schemas.microsoft.com/office/drawing/2014/main" id="{062927CA-1B9D-6CF7-5F45-D7927170BAC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72" name="Google Shape;2522;p64">
            <a:extLst>
              <a:ext uri="{FF2B5EF4-FFF2-40B4-BE49-F238E27FC236}">
                <a16:creationId xmlns:a16="http://schemas.microsoft.com/office/drawing/2014/main" id="{22809861-E63E-699E-28A7-8C45E819D3A5}"/>
              </a:ext>
            </a:extLst>
          </p:cNvPr>
          <p:cNvGrpSpPr/>
          <p:nvPr/>
        </p:nvGrpSpPr>
        <p:grpSpPr>
          <a:xfrm>
            <a:off x="2482629" y="422387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73" name="Google Shape;2523;p64">
              <a:extLst>
                <a:ext uri="{FF2B5EF4-FFF2-40B4-BE49-F238E27FC236}">
                  <a16:creationId xmlns:a16="http://schemas.microsoft.com/office/drawing/2014/main" id="{974D128C-83C3-A533-9360-F49929133B48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74" name="Google Shape;2524;p64">
              <a:extLst>
                <a:ext uri="{FF2B5EF4-FFF2-40B4-BE49-F238E27FC236}">
                  <a16:creationId xmlns:a16="http://schemas.microsoft.com/office/drawing/2014/main" id="{204117E9-9FDF-8F8C-A7F5-A2918B7117E1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84" name="Google Shape;2522;p64">
            <a:extLst>
              <a:ext uri="{FF2B5EF4-FFF2-40B4-BE49-F238E27FC236}">
                <a16:creationId xmlns:a16="http://schemas.microsoft.com/office/drawing/2014/main" id="{1A6C0B70-FF09-9BF8-36B6-8FB28E0189A1}"/>
              </a:ext>
            </a:extLst>
          </p:cNvPr>
          <p:cNvGrpSpPr/>
          <p:nvPr/>
        </p:nvGrpSpPr>
        <p:grpSpPr>
          <a:xfrm>
            <a:off x="3165306" y="359153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85" name="Google Shape;2523;p64">
              <a:extLst>
                <a:ext uri="{FF2B5EF4-FFF2-40B4-BE49-F238E27FC236}">
                  <a16:creationId xmlns:a16="http://schemas.microsoft.com/office/drawing/2014/main" id="{1F699D2E-B40C-4528-92A5-C9B0A1096F0B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6" name="Google Shape;2524;p64">
              <a:extLst>
                <a:ext uri="{FF2B5EF4-FFF2-40B4-BE49-F238E27FC236}">
                  <a16:creationId xmlns:a16="http://schemas.microsoft.com/office/drawing/2014/main" id="{9B5B41F6-9432-97FC-28D0-11EE950834AE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87" name="Google Shape;2522;p64">
            <a:extLst>
              <a:ext uri="{FF2B5EF4-FFF2-40B4-BE49-F238E27FC236}">
                <a16:creationId xmlns:a16="http://schemas.microsoft.com/office/drawing/2014/main" id="{E5D7B50F-AE9C-DAE9-ED94-025F172D331E}"/>
              </a:ext>
            </a:extLst>
          </p:cNvPr>
          <p:cNvGrpSpPr/>
          <p:nvPr/>
        </p:nvGrpSpPr>
        <p:grpSpPr>
          <a:xfrm>
            <a:off x="3165306" y="424396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88" name="Google Shape;2523;p64">
              <a:extLst>
                <a:ext uri="{FF2B5EF4-FFF2-40B4-BE49-F238E27FC236}">
                  <a16:creationId xmlns:a16="http://schemas.microsoft.com/office/drawing/2014/main" id="{B095098B-BC40-7834-2962-918B064B975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9" name="Google Shape;2524;p64">
              <a:extLst>
                <a:ext uri="{FF2B5EF4-FFF2-40B4-BE49-F238E27FC236}">
                  <a16:creationId xmlns:a16="http://schemas.microsoft.com/office/drawing/2014/main" id="{E196181E-35DE-D92D-B33E-6DEA4EAA5545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0" name="Google Shape;2522;p64">
            <a:extLst>
              <a:ext uri="{FF2B5EF4-FFF2-40B4-BE49-F238E27FC236}">
                <a16:creationId xmlns:a16="http://schemas.microsoft.com/office/drawing/2014/main" id="{CFA4DF4D-10F9-1A0D-338F-7632C65ABBFA}"/>
              </a:ext>
            </a:extLst>
          </p:cNvPr>
          <p:cNvGrpSpPr/>
          <p:nvPr/>
        </p:nvGrpSpPr>
        <p:grpSpPr>
          <a:xfrm>
            <a:off x="3783536" y="175834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91" name="Google Shape;2523;p64">
              <a:extLst>
                <a:ext uri="{FF2B5EF4-FFF2-40B4-BE49-F238E27FC236}">
                  <a16:creationId xmlns:a16="http://schemas.microsoft.com/office/drawing/2014/main" id="{73C747B6-470F-EE2C-5F0D-8F41C21E9F4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2" name="Google Shape;2524;p64">
              <a:extLst>
                <a:ext uri="{FF2B5EF4-FFF2-40B4-BE49-F238E27FC236}">
                  <a16:creationId xmlns:a16="http://schemas.microsoft.com/office/drawing/2014/main" id="{2B406F0C-634A-B57D-FF86-86736DED250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3" name="Google Shape;2522;p64">
            <a:extLst>
              <a:ext uri="{FF2B5EF4-FFF2-40B4-BE49-F238E27FC236}">
                <a16:creationId xmlns:a16="http://schemas.microsoft.com/office/drawing/2014/main" id="{29DD0509-C4A0-529E-0CEB-0405F2C19C10}"/>
              </a:ext>
            </a:extLst>
          </p:cNvPr>
          <p:cNvGrpSpPr/>
          <p:nvPr/>
        </p:nvGrpSpPr>
        <p:grpSpPr>
          <a:xfrm>
            <a:off x="3783536" y="240071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94" name="Google Shape;2523;p64">
              <a:extLst>
                <a:ext uri="{FF2B5EF4-FFF2-40B4-BE49-F238E27FC236}">
                  <a16:creationId xmlns:a16="http://schemas.microsoft.com/office/drawing/2014/main" id="{21425E78-0216-5C1D-4FFE-DF3B08028F5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5" name="Google Shape;2524;p64">
              <a:extLst>
                <a:ext uri="{FF2B5EF4-FFF2-40B4-BE49-F238E27FC236}">
                  <a16:creationId xmlns:a16="http://schemas.microsoft.com/office/drawing/2014/main" id="{EF9CBA24-986A-BCC8-6E85-CA21B7E5AF52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6" name="Google Shape;2522;p64">
            <a:extLst>
              <a:ext uri="{FF2B5EF4-FFF2-40B4-BE49-F238E27FC236}">
                <a16:creationId xmlns:a16="http://schemas.microsoft.com/office/drawing/2014/main" id="{4206A34B-3D41-8495-6C95-878A8A050989}"/>
              </a:ext>
            </a:extLst>
          </p:cNvPr>
          <p:cNvGrpSpPr/>
          <p:nvPr/>
        </p:nvGrpSpPr>
        <p:grpSpPr>
          <a:xfrm>
            <a:off x="3788662" y="2998184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97" name="Google Shape;2523;p64">
              <a:extLst>
                <a:ext uri="{FF2B5EF4-FFF2-40B4-BE49-F238E27FC236}">
                  <a16:creationId xmlns:a16="http://schemas.microsoft.com/office/drawing/2014/main" id="{3FBA87A8-F36E-3632-B251-6DF8559F1DAA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8" name="Google Shape;2524;p64">
              <a:extLst>
                <a:ext uri="{FF2B5EF4-FFF2-40B4-BE49-F238E27FC236}">
                  <a16:creationId xmlns:a16="http://schemas.microsoft.com/office/drawing/2014/main" id="{F8637C59-E6DD-B47C-1A2B-B8B240E17E5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9" name="Google Shape;2522;p64">
            <a:extLst>
              <a:ext uri="{FF2B5EF4-FFF2-40B4-BE49-F238E27FC236}">
                <a16:creationId xmlns:a16="http://schemas.microsoft.com/office/drawing/2014/main" id="{39553D98-BFB0-85F8-844D-411AA7501199}"/>
              </a:ext>
            </a:extLst>
          </p:cNvPr>
          <p:cNvGrpSpPr/>
          <p:nvPr/>
        </p:nvGrpSpPr>
        <p:grpSpPr>
          <a:xfrm>
            <a:off x="3780491" y="358773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00" name="Google Shape;2523;p64">
              <a:extLst>
                <a:ext uri="{FF2B5EF4-FFF2-40B4-BE49-F238E27FC236}">
                  <a16:creationId xmlns:a16="http://schemas.microsoft.com/office/drawing/2014/main" id="{DEC90CBF-B386-67FF-813D-8C640C0242E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01" name="Google Shape;2524;p64">
              <a:extLst>
                <a:ext uri="{FF2B5EF4-FFF2-40B4-BE49-F238E27FC236}">
                  <a16:creationId xmlns:a16="http://schemas.microsoft.com/office/drawing/2014/main" id="{DB469D05-7D0B-F1F2-0BA6-E5BB09696BE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02" name="Google Shape;2522;p64">
            <a:extLst>
              <a:ext uri="{FF2B5EF4-FFF2-40B4-BE49-F238E27FC236}">
                <a16:creationId xmlns:a16="http://schemas.microsoft.com/office/drawing/2014/main" id="{EB484371-FFBB-360D-380E-70AF972725D8}"/>
              </a:ext>
            </a:extLst>
          </p:cNvPr>
          <p:cNvGrpSpPr/>
          <p:nvPr/>
        </p:nvGrpSpPr>
        <p:grpSpPr>
          <a:xfrm>
            <a:off x="3780491" y="422937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03" name="Google Shape;2523;p64">
              <a:extLst>
                <a:ext uri="{FF2B5EF4-FFF2-40B4-BE49-F238E27FC236}">
                  <a16:creationId xmlns:a16="http://schemas.microsoft.com/office/drawing/2014/main" id="{032B5FBB-F66A-6585-4280-5A75E1D1615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04" name="Google Shape;2524;p64">
              <a:extLst>
                <a:ext uri="{FF2B5EF4-FFF2-40B4-BE49-F238E27FC236}">
                  <a16:creationId xmlns:a16="http://schemas.microsoft.com/office/drawing/2014/main" id="{3DB361BB-1DA0-91CF-4A44-565EBC1D9D4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20" name="Google Shape;2522;p64">
            <a:extLst>
              <a:ext uri="{FF2B5EF4-FFF2-40B4-BE49-F238E27FC236}">
                <a16:creationId xmlns:a16="http://schemas.microsoft.com/office/drawing/2014/main" id="{E0EFF2C0-41EB-854E-1716-71B6B1E136E2}"/>
              </a:ext>
            </a:extLst>
          </p:cNvPr>
          <p:cNvGrpSpPr/>
          <p:nvPr/>
        </p:nvGrpSpPr>
        <p:grpSpPr>
          <a:xfrm>
            <a:off x="4355200" y="177599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21" name="Google Shape;2523;p64">
              <a:extLst>
                <a:ext uri="{FF2B5EF4-FFF2-40B4-BE49-F238E27FC236}">
                  <a16:creationId xmlns:a16="http://schemas.microsoft.com/office/drawing/2014/main" id="{6191EF02-1FFC-1BF7-FB53-AF79BCAA8ED4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2" name="Google Shape;2524;p64">
              <a:extLst>
                <a:ext uri="{FF2B5EF4-FFF2-40B4-BE49-F238E27FC236}">
                  <a16:creationId xmlns:a16="http://schemas.microsoft.com/office/drawing/2014/main" id="{73D194E5-265D-2E85-E0FC-5DE3A1AA48D4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23" name="Google Shape;2522;p64">
            <a:extLst>
              <a:ext uri="{FF2B5EF4-FFF2-40B4-BE49-F238E27FC236}">
                <a16:creationId xmlns:a16="http://schemas.microsoft.com/office/drawing/2014/main" id="{5E195C98-8983-45DE-2015-9C58D856EA4D}"/>
              </a:ext>
            </a:extLst>
          </p:cNvPr>
          <p:cNvGrpSpPr/>
          <p:nvPr/>
        </p:nvGrpSpPr>
        <p:grpSpPr>
          <a:xfrm>
            <a:off x="4355200" y="241836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24" name="Google Shape;2523;p64">
              <a:extLst>
                <a:ext uri="{FF2B5EF4-FFF2-40B4-BE49-F238E27FC236}">
                  <a16:creationId xmlns:a16="http://schemas.microsoft.com/office/drawing/2014/main" id="{2F4E61DA-32D4-5E63-829A-1692038AE51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5" name="Google Shape;2524;p64">
              <a:extLst>
                <a:ext uri="{FF2B5EF4-FFF2-40B4-BE49-F238E27FC236}">
                  <a16:creationId xmlns:a16="http://schemas.microsoft.com/office/drawing/2014/main" id="{78133834-6C46-2CB1-015D-08BE7BEA0AA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26" name="Google Shape;2522;p64">
            <a:extLst>
              <a:ext uri="{FF2B5EF4-FFF2-40B4-BE49-F238E27FC236}">
                <a16:creationId xmlns:a16="http://schemas.microsoft.com/office/drawing/2014/main" id="{E4E73252-31A4-6602-A39D-B9F7A51B922F}"/>
              </a:ext>
            </a:extLst>
          </p:cNvPr>
          <p:cNvGrpSpPr/>
          <p:nvPr/>
        </p:nvGrpSpPr>
        <p:grpSpPr>
          <a:xfrm>
            <a:off x="4354020" y="299616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27" name="Google Shape;2523;p64">
              <a:extLst>
                <a:ext uri="{FF2B5EF4-FFF2-40B4-BE49-F238E27FC236}">
                  <a16:creationId xmlns:a16="http://schemas.microsoft.com/office/drawing/2014/main" id="{025E7354-9181-809B-397F-999DCD231581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8" name="Google Shape;2524;p64">
              <a:extLst>
                <a:ext uri="{FF2B5EF4-FFF2-40B4-BE49-F238E27FC236}">
                  <a16:creationId xmlns:a16="http://schemas.microsoft.com/office/drawing/2014/main" id="{6DE52241-EFBB-9A4D-D76A-9BBB03FED4D8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35" name="Google Shape;2522;p64">
            <a:extLst>
              <a:ext uri="{FF2B5EF4-FFF2-40B4-BE49-F238E27FC236}">
                <a16:creationId xmlns:a16="http://schemas.microsoft.com/office/drawing/2014/main" id="{B31159EE-9195-166D-52F6-5E34477C6D81}"/>
              </a:ext>
            </a:extLst>
          </p:cNvPr>
          <p:cNvGrpSpPr/>
          <p:nvPr/>
        </p:nvGrpSpPr>
        <p:grpSpPr>
          <a:xfrm>
            <a:off x="4830137" y="178308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36" name="Google Shape;2523;p64">
              <a:extLst>
                <a:ext uri="{FF2B5EF4-FFF2-40B4-BE49-F238E27FC236}">
                  <a16:creationId xmlns:a16="http://schemas.microsoft.com/office/drawing/2014/main" id="{67859224-F7BF-8908-76A6-86F370B1FAFC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37" name="Google Shape;2524;p64">
              <a:extLst>
                <a:ext uri="{FF2B5EF4-FFF2-40B4-BE49-F238E27FC236}">
                  <a16:creationId xmlns:a16="http://schemas.microsoft.com/office/drawing/2014/main" id="{1DE7434B-991A-0DD6-184B-A25A7A10003F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38" name="Google Shape;2522;p64">
            <a:extLst>
              <a:ext uri="{FF2B5EF4-FFF2-40B4-BE49-F238E27FC236}">
                <a16:creationId xmlns:a16="http://schemas.microsoft.com/office/drawing/2014/main" id="{0DCE88C6-F41A-1BBC-554E-9D70895B674B}"/>
              </a:ext>
            </a:extLst>
          </p:cNvPr>
          <p:cNvGrpSpPr/>
          <p:nvPr/>
        </p:nvGrpSpPr>
        <p:grpSpPr>
          <a:xfrm>
            <a:off x="4830137" y="242544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39" name="Google Shape;2523;p64">
              <a:extLst>
                <a:ext uri="{FF2B5EF4-FFF2-40B4-BE49-F238E27FC236}">
                  <a16:creationId xmlns:a16="http://schemas.microsoft.com/office/drawing/2014/main" id="{965EC09D-8695-2730-1148-596CD923C6D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40" name="Google Shape;2524;p64">
              <a:extLst>
                <a:ext uri="{FF2B5EF4-FFF2-40B4-BE49-F238E27FC236}">
                  <a16:creationId xmlns:a16="http://schemas.microsoft.com/office/drawing/2014/main" id="{5B847689-205E-2151-374D-B02DAD3D2537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44" name="Google Shape;2522;p64">
            <a:extLst>
              <a:ext uri="{FF2B5EF4-FFF2-40B4-BE49-F238E27FC236}">
                <a16:creationId xmlns:a16="http://schemas.microsoft.com/office/drawing/2014/main" id="{C832914D-50A8-61A2-65A8-C76CD031675D}"/>
              </a:ext>
            </a:extLst>
          </p:cNvPr>
          <p:cNvGrpSpPr/>
          <p:nvPr/>
        </p:nvGrpSpPr>
        <p:grpSpPr>
          <a:xfrm>
            <a:off x="4827092" y="361247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45" name="Google Shape;2523;p64">
              <a:extLst>
                <a:ext uri="{FF2B5EF4-FFF2-40B4-BE49-F238E27FC236}">
                  <a16:creationId xmlns:a16="http://schemas.microsoft.com/office/drawing/2014/main" id="{949D5223-9C25-C8DC-0A7F-FF349BAE224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46" name="Google Shape;2524;p64">
              <a:extLst>
                <a:ext uri="{FF2B5EF4-FFF2-40B4-BE49-F238E27FC236}">
                  <a16:creationId xmlns:a16="http://schemas.microsoft.com/office/drawing/2014/main" id="{54924D40-A890-3ADB-D79E-C0BA3124B5E5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47" name="Google Shape;2522;p64">
            <a:extLst>
              <a:ext uri="{FF2B5EF4-FFF2-40B4-BE49-F238E27FC236}">
                <a16:creationId xmlns:a16="http://schemas.microsoft.com/office/drawing/2014/main" id="{E303A63F-FB85-5C15-832D-C646583BCB39}"/>
              </a:ext>
            </a:extLst>
          </p:cNvPr>
          <p:cNvGrpSpPr/>
          <p:nvPr/>
        </p:nvGrpSpPr>
        <p:grpSpPr>
          <a:xfrm>
            <a:off x="4827092" y="423485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48" name="Google Shape;2523;p64">
              <a:extLst>
                <a:ext uri="{FF2B5EF4-FFF2-40B4-BE49-F238E27FC236}">
                  <a16:creationId xmlns:a16="http://schemas.microsoft.com/office/drawing/2014/main" id="{F04EA87C-8657-A375-AD7B-0BA390D21ED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49" name="Google Shape;2524;p64">
              <a:extLst>
                <a:ext uri="{FF2B5EF4-FFF2-40B4-BE49-F238E27FC236}">
                  <a16:creationId xmlns:a16="http://schemas.microsoft.com/office/drawing/2014/main" id="{E382339D-2169-A7EF-C5E8-21E97FC69EB4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0" name="Google Shape;2510;p64">
            <a:extLst>
              <a:ext uri="{FF2B5EF4-FFF2-40B4-BE49-F238E27FC236}">
                <a16:creationId xmlns:a16="http://schemas.microsoft.com/office/drawing/2014/main" id="{0A6FFEDE-F924-700B-6CFF-E3047A4EFED2}"/>
              </a:ext>
            </a:extLst>
          </p:cNvPr>
          <p:cNvGrpSpPr/>
          <p:nvPr/>
        </p:nvGrpSpPr>
        <p:grpSpPr>
          <a:xfrm>
            <a:off x="6786701" y="1786378"/>
            <a:ext cx="325087" cy="325087"/>
            <a:chOff x="1492675" y="4992125"/>
            <a:chExt cx="481825" cy="481825"/>
          </a:xfrm>
        </p:grpSpPr>
        <p:sp>
          <p:nvSpPr>
            <p:cNvPr id="2681" name="Google Shape;2511;p64">
              <a:extLst>
                <a:ext uri="{FF2B5EF4-FFF2-40B4-BE49-F238E27FC236}">
                  <a16:creationId xmlns:a16="http://schemas.microsoft.com/office/drawing/2014/main" id="{CE1E02BB-93A5-B306-58B2-3582A5AD5106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82" name="Google Shape;2512;p64">
              <a:extLst>
                <a:ext uri="{FF2B5EF4-FFF2-40B4-BE49-F238E27FC236}">
                  <a16:creationId xmlns:a16="http://schemas.microsoft.com/office/drawing/2014/main" id="{1BC0811C-7471-5B85-8BAE-E9C6F4B71B01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3" name="Google Shape;2510;p64">
            <a:extLst>
              <a:ext uri="{FF2B5EF4-FFF2-40B4-BE49-F238E27FC236}">
                <a16:creationId xmlns:a16="http://schemas.microsoft.com/office/drawing/2014/main" id="{8481E4F4-DF57-CBD0-5D7F-FFBCF8012271}"/>
              </a:ext>
            </a:extLst>
          </p:cNvPr>
          <p:cNvGrpSpPr/>
          <p:nvPr/>
        </p:nvGrpSpPr>
        <p:grpSpPr>
          <a:xfrm>
            <a:off x="6786701" y="2425444"/>
            <a:ext cx="325087" cy="325087"/>
            <a:chOff x="1492675" y="4992125"/>
            <a:chExt cx="481825" cy="481825"/>
          </a:xfrm>
        </p:grpSpPr>
        <p:sp>
          <p:nvSpPr>
            <p:cNvPr id="2684" name="Google Shape;2511;p64">
              <a:extLst>
                <a:ext uri="{FF2B5EF4-FFF2-40B4-BE49-F238E27FC236}">
                  <a16:creationId xmlns:a16="http://schemas.microsoft.com/office/drawing/2014/main" id="{F4D2E470-4F74-0617-5FB0-D581087EEADE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85" name="Google Shape;2512;p64">
              <a:extLst>
                <a:ext uri="{FF2B5EF4-FFF2-40B4-BE49-F238E27FC236}">
                  <a16:creationId xmlns:a16="http://schemas.microsoft.com/office/drawing/2014/main" id="{7DCFC8F9-7945-7FA4-1D81-D6977697C34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6" name="Google Shape;2510;p64">
            <a:extLst>
              <a:ext uri="{FF2B5EF4-FFF2-40B4-BE49-F238E27FC236}">
                <a16:creationId xmlns:a16="http://schemas.microsoft.com/office/drawing/2014/main" id="{F13561C7-A496-0A4C-F0D5-9EFD1874248C}"/>
              </a:ext>
            </a:extLst>
          </p:cNvPr>
          <p:cNvGrpSpPr/>
          <p:nvPr/>
        </p:nvGrpSpPr>
        <p:grpSpPr>
          <a:xfrm>
            <a:off x="6786701" y="3031291"/>
            <a:ext cx="325087" cy="325087"/>
            <a:chOff x="1492675" y="4992125"/>
            <a:chExt cx="481825" cy="481825"/>
          </a:xfrm>
        </p:grpSpPr>
        <p:sp>
          <p:nvSpPr>
            <p:cNvPr id="2687" name="Google Shape;2511;p64">
              <a:extLst>
                <a:ext uri="{FF2B5EF4-FFF2-40B4-BE49-F238E27FC236}">
                  <a16:creationId xmlns:a16="http://schemas.microsoft.com/office/drawing/2014/main" id="{8079A2AA-6049-53FE-2EF9-7A084D7B261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88" name="Google Shape;2512;p64">
              <a:extLst>
                <a:ext uri="{FF2B5EF4-FFF2-40B4-BE49-F238E27FC236}">
                  <a16:creationId xmlns:a16="http://schemas.microsoft.com/office/drawing/2014/main" id="{D931ED64-DB52-592D-FD34-7F4D401C0EA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9" name="Google Shape;2510;p64">
            <a:extLst>
              <a:ext uri="{FF2B5EF4-FFF2-40B4-BE49-F238E27FC236}">
                <a16:creationId xmlns:a16="http://schemas.microsoft.com/office/drawing/2014/main" id="{8A717283-23CB-434D-D73F-54C2B0641E48}"/>
              </a:ext>
            </a:extLst>
          </p:cNvPr>
          <p:cNvGrpSpPr/>
          <p:nvPr/>
        </p:nvGrpSpPr>
        <p:grpSpPr>
          <a:xfrm>
            <a:off x="6807028" y="3618749"/>
            <a:ext cx="325087" cy="325087"/>
            <a:chOff x="1492675" y="4992125"/>
            <a:chExt cx="481825" cy="481825"/>
          </a:xfrm>
        </p:grpSpPr>
        <p:sp>
          <p:nvSpPr>
            <p:cNvPr id="2690" name="Google Shape;2511;p64">
              <a:extLst>
                <a:ext uri="{FF2B5EF4-FFF2-40B4-BE49-F238E27FC236}">
                  <a16:creationId xmlns:a16="http://schemas.microsoft.com/office/drawing/2014/main" id="{C8D28573-B054-55BC-729E-F7F1E8A7449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91" name="Google Shape;2512;p64">
              <a:extLst>
                <a:ext uri="{FF2B5EF4-FFF2-40B4-BE49-F238E27FC236}">
                  <a16:creationId xmlns:a16="http://schemas.microsoft.com/office/drawing/2014/main" id="{AE4D155F-F107-DEB4-DF31-D84498FBA4D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92" name="Google Shape;2510;p64">
            <a:extLst>
              <a:ext uri="{FF2B5EF4-FFF2-40B4-BE49-F238E27FC236}">
                <a16:creationId xmlns:a16="http://schemas.microsoft.com/office/drawing/2014/main" id="{A1F9B5AA-6ECF-1196-8B27-55E35BDCCFDB}"/>
              </a:ext>
            </a:extLst>
          </p:cNvPr>
          <p:cNvGrpSpPr/>
          <p:nvPr/>
        </p:nvGrpSpPr>
        <p:grpSpPr>
          <a:xfrm>
            <a:off x="6807027" y="4240801"/>
            <a:ext cx="325087" cy="325087"/>
            <a:chOff x="1492675" y="4992125"/>
            <a:chExt cx="481825" cy="481825"/>
          </a:xfrm>
        </p:grpSpPr>
        <p:sp>
          <p:nvSpPr>
            <p:cNvPr id="2693" name="Google Shape;2511;p64">
              <a:extLst>
                <a:ext uri="{FF2B5EF4-FFF2-40B4-BE49-F238E27FC236}">
                  <a16:creationId xmlns:a16="http://schemas.microsoft.com/office/drawing/2014/main" id="{E2CCF73D-DB5B-0DDA-3B81-34F22B2BE7A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94" name="Google Shape;2512;p64">
              <a:extLst>
                <a:ext uri="{FF2B5EF4-FFF2-40B4-BE49-F238E27FC236}">
                  <a16:creationId xmlns:a16="http://schemas.microsoft.com/office/drawing/2014/main" id="{5F780929-2C07-991C-A056-49C2B0111A4F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98" name="Google Shape;2510;p64">
            <a:extLst>
              <a:ext uri="{FF2B5EF4-FFF2-40B4-BE49-F238E27FC236}">
                <a16:creationId xmlns:a16="http://schemas.microsoft.com/office/drawing/2014/main" id="{0ED7EC3B-C036-F272-F5DC-BEB9A2EF54F4}"/>
              </a:ext>
            </a:extLst>
          </p:cNvPr>
          <p:cNvGrpSpPr/>
          <p:nvPr/>
        </p:nvGrpSpPr>
        <p:grpSpPr>
          <a:xfrm>
            <a:off x="7382879" y="2419151"/>
            <a:ext cx="325087" cy="325087"/>
            <a:chOff x="1492675" y="4992125"/>
            <a:chExt cx="481825" cy="481825"/>
          </a:xfrm>
        </p:grpSpPr>
        <p:sp>
          <p:nvSpPr>
            <p:cNvPr id="2699" name="Google Shape;2511;p64">
              <a:extLst>
                <a:ext uri="{FF2B5EF4-FFF2-40B4-BE49-F238E27FC236}">
                  <a16:creationId xmlns:a16="http://schemas.microsoft.com/office/drawing/2014/main" id="{7ECA3060-714F-3B20-19CD-BC97CB2C9845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0" name="Google Shape;2512;p64">
              <a:extLst>
                <a:ext uri="{FF2B5EF4-FFF2-40B4-BE49-F238E27FC236}">
                  <a16:creationId xmlns:a16="http://schemas.microsoft.com/office/drawing/2014/main" id="{71FAB785-D47F-20B9-FD44-E0AA2955731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01" name="Google Shape;2510;p64">
            <a:extLst>
              <a:ext uri="{FF2B5EF4-FFF2-40B4-BE49-F238E27FC236}">
                <a16:creationId xmlns:a16="http://schemas.microsoft.com/office/drawing/2014/main" id="{8757686D-898C-1537-5481-D1B49E8F8BC0}"/>
              </a:ext>
            </a:extLst>
          </p:cNvPr>
          <p:cNvGrpSpPr/>
          <p:nvPr/>
        </p:nvGrpSpPr>
        <p:grpSpPr>
          <a:xfrm>
            <a:off x="7382317" y="3033104"/>
            <a:ext cx="325087" cy="325087"/>
            <a:chOff x="1492675" y="4992125"/>
            <a:chExt cx="481825" cy="481825"/>
          </a:xfrm>
        </p:grpSpPr>
        <p:sp>
          <p:nvSpPr>
            <p:cNvPr id="2702" name="Google Shape;2511;p64">
              <a:extLst>
                <a:ext uri="{FF2B5EF4-FFF2-40B4-BE49-F238E27FC236}">
                  <a16:creationId xmlns:a16="http://schemas.microsoft.com/office/drawing/2014/main" id="{28B2BFCE-3FB5-F81B-EB43-80CED4236312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3" name="Google Shape;2512;p64">
              <a:extLst>
                <a:ext uri="{FF2B5EF4-FFF2-40B4-BE49-F238E27FC236}">
                  <a16:creationId xmlns:a16="http://schemas.microsoft.com/office/drawing/2014/main" id="{BC61C6E9-A3B8-0C85-D642-07A99678D75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04" name="Google Shape;2510;p64">
            <a:extLst>
              <a:ext uri="{FF2B5EF4-FFF2-40B4-BE49-F238E27FC236}">
                <a16:creationId xmlns:a16="http://schemas.microsoft.com/office/drawing/2014/main" id="{F9A2D5F1-1A45-9BE7-B4BA-6899F27C210E}"/>
              </a:ext>
            </a:extLst>
          </p:cNvPr>
          <p:cNvGrpSpPr/>
          <p:nvPr/>
        </p:nvGrpSpPr>
        <p:grpSpPr>
          <a:xfrm>
            <a:off x="7381415" y="3621947"/>
            <a:ext cx="325087" cy="325087"/>
            <a:chOff x="1492675" y="4992125"/>
            <a:chExt cx="481825" cy="481825"/>
          </a:xfrm>
        </p:grpSpPr>
        <p:sp>
          <p:nvSpPr>
            <p:cNvPr id="2705" name="Google Shape;2511;p64">
              <a:extLst>
                <a:ext uri="{FF2B5EF4-FFF2-40B4-BE49-F238E27FC236}">
                  <a16:creationId xmlns:a16="http://schemas.microsoft.com/office/drawing/2014/main" id="{B959EE98-40C1-395A-2C24-FC69FE2D181A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6" name="Google Shape;2512;p64">
              <a:extLst>
                <a:ext uri="{FF2B5EF4-FFF2-40B4-BE49-F238E27FC236}">
                  <a16:creationId xmlns:a16="http://schemas.microsoft.com/office/drawing/2014/main" id="{044314F4-5D7D-0FD9-BBEB-1B78D64BB7D2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07" name="Google Shape;2510;p64">
            <a:extLst>
              <a:ext uri="{FF2B5EF4-FFF2-40B4-BE49-F238E27FC236}">
                <a16:creationId xmlns:a16="http://schemas.microsoft.com/office/drawing/2014/main" id="{AD2F7FBC-1478-A33B-2CFA-66FB60472F54}"/>
              </a:ext>
            </a:extLst>
          </p:cNvPr>
          <p:cNvGrpSpPr/>
          <p:nvPr/>
        </p:nvGrpSpPr>
        <p:grpSpPr>
          <a:xfrm>
            <a:off x="7408026" y="4214756"/>
            <a:ext cx="325087" cy="325087"/>
            <a:chOff x="1492675" y="4992125"/>
            <a:chExt cx="481825" cy="481825"/>
          </a:xfrm>
        </p:grpSpPr>
        <p:sp>
          <p:nvSpPr>
            <p:cNvPr id="2708" name="Google Shape;2511;p64">
              <a:extLst>
                <a:ext uri="{FF2B5EF4-FFF2-40B4-BE49-F238E27FC236}">
                  <a16:creationId xmlns:a16="http://schemas.microsoft.com/office/drawing/2014/main" id="{57382C0A-5302-241B-F85B-69A9E80EB54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9" name="Google Shape;2512;p64">
              <a:extLst>
                <a:ext uri="{FF2B5EF4-FFF2-40B4-BE49-F238E27FC236}">
                  <a16:creationId xmlns:a16="http://schemas.microsoft.com/office/drawing/2014/main" id="{F2129949-0690-A08B-21C6-AF45C614E05C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3" name="Google Shape;2510;p64">
            <a:extLst>
              <a:ext uri="{FF2B5EF4-FFF2-40B4-BE49-F238E27FC236}">
                <a16:creationId xmlns:a16="http://schemas.microsoft.com/office/drawing/2014/main" id="{B728FC84-59C4-8FBC-1DDB-85C91F03C8C2}"/>
              </a:ext>
            </a:extLst>
          </p:cNvPr>
          <p:cNvGrpSpPr/>
          <p:nvPr/>
        </p:nvGrpSpPr>
        <p:grpSpPr>
          <a:xfrm>
            <a:off x="5830922" y="2403715"/>
            <a:ext cx="325087" cy="325087"/>
            <a:chOff x="1492675" y="4992125"/>
            <a:chExt cx="481825" cy="481825"/>
          </a:xfrm>
        </p:grpSpPr>
        <p:sp>
          <p:nvSpPr>
            <p:cNvPr id="2714" name="Google Shape;2511;p64">
              <a:extLst>
                <a:ext uri="{FF2B5EF4-FFF2-40B4-BE49-F238E27FC236}">
                  <a16:creationId xmlns:a16="http://schemas.microsoft.com/office/drawing/2014/main" id="{6823475F-87A2-A478-2278-219102BF228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15" name="Google Shape;2512;p64">
              <a:extLst>
                <a:ext uri="{FF2B5EF4-FFF2-40B4-BE49-F238E27FC236}">
                  <a16:creationId xmlns:a16="http://schemas.microsoft.com/office/drawing/2014/main" id="{AF4AE1A6-666E-21EF-4388-C7789D31EE37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6" name="Google Shape;2510;p64">
            <a:extLst>
              <a:ext uri="{FF2B5EF4-FFF2-40B4-BE49-F238E27FC236}">
                <a16:creationId xmlns:a16="http://schemas.microsoft.com/office/drawing/2014/main" id="{E8EC01AA-8F99-071E-9668-7FC5AA61DBA1}"/>
              </a:ext>
            </a:extLst>
          </p:cNvPr>
          <p:cNvGrpSpPr/>
          <p:nvPr/>
        </p:nvGrpSpPr>
        <p:grpSpPr>
          <a:xfrm>
            <a:off x="5838445" y="3006673"/>
            <a:ext cx="325087" cy="325087"/>
            <a:chOff x="1492675" y="4992125"/>
            <a:chExt cx="481825" cy="481825"/>
          </a:xfrm>
        </p:grpSpPr>
        <p:sp>
          <p:nvSpPr>
            <p:cNvPr id="2717" name="Google Shape;2511;p64">
              <a:extLst>
                <a:ext uri="{FF2B5EF4-FFF2-40B4-BE49-F238E27FC236}">
                  <a16:creationId xmlns:a16="http://schemas.microsoft.com/office/drawing/2014/main" id="{AE536021-1577-0FEB-9088-E6DF45787DFF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18" name="Google Shape;2512;p64">
              <a:extLst>
                <a:ext uri="{FF2B5EF4-FFF2-40B4-BE49-F238E27FC236}">
                  <a16:creationId xmlns:a16="http://schemas.microsoft.com/office/drawing/2014/main" id="{9C4DB7D3-8AD9-70E4-3192-1E1AC90CA95C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9" name="Google Shape;2510;p64">
            <a:extLst>
              <a:ext uri="{FF2B5EF4-FFF2-40B4-BE49-F238E27FC236}">
                <a16:creationId xmlns:a16="http://schemas.microsoft.com/office/drawing/2014/main" id="{E73EEE31-476F-0A9A-F8FD-31BD6B7A4E4A}"/>
              </a:ext>
            </a:extLst>
          </p:cNvPr>
          <p:cNvGrpSpPr/>
          <p:nvPr/>
        </p:nvGrpSpPr>
        <p:grpSpPr>
          <a:xfrm>
            <a:off x="5858993" y="3621041"/>
            <a:ext cx="325087" cy="325087"/>
            <a:chOff x="1492675" y="4992125"/>
            <a:chExt cx="481825" cy="481825"/>
          </a:xfrm>
        </p:grpSpPr>
        <p:sp>
          <p:nvSpPr>
            <p:cNvPr id="2720" name="Google Shape;2511;p64">
              <a:extLst>
                <a:ext uri="{FF2B5EF4-FFF2-40B4-BE49-F238E27FC236}">
                  <a16:creationId xmlns:a16="http://schemas.microsoft.com/office/drawing/2014/main" id="{F366A5F6-DBAE-E776-8207-9B8E00C8C534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21" name="Google Shape;2512;p64">
              <a:extLst>
                <a:ext uri="{FF2B5EF4-FFF2-40B4-BE49-F238E27FC236}">
                  <a16:creationId xmlns:a16="http://schemas.microsoft.com/office/drawing/2014/main" id="{E46D612C-6B99-7910-E0DE-EEF5080A2A5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22" name="Google Shape;2510;p64">
            <a:extLst>
              <a:ext uri="{FF2B5EF4-FFF2-40B4-BE49-F238E27FC236}">
                <a16:creationId xmlns:a16="http://schemas.microsoft.com/office/drawing/2014/main" id="{8A2335E2-F0BE-4289-76C2-482388963483}"/>
              </a:ext>
            </a:extLst>
          </p:cNvPr>
          <p:cNvGrpSpPr/>
          <p:nvPr/>
        </p:nvGrpSpPr>
        <p:grpSpPr>
          <a:xfrm>
            <a:off x="5857233" y="4235607"/>
            <a:ext cx="325087" cy="325087"/>
            <a:chOff x="1492675" y="4992125"/>
            <a:chExt cx="481825" cy="481825"/>
          </a:xfrm>
        </p:grpSpPr>
        <p:sp>
          <p:nvSpPr>
            <p:cNvPr id="2723" name="Google Shape;2511;p64">
              <a:extLst>
                <a:ext uri="{FF2B5EF4-FFF2-40B4-BE49-F238E27FC236}">
                  <a16:creationId xmlns:a16="http://schemas.microsoft.com/office/drawing/2014/main" id="{014AEBEF-BEFF-2284-EBB4-0BD62CC87632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24" name="Google Shape;2512;p64">
              <a:extLst>
                <a:ext uri="{FF2B5EF4-FFF2-40B4-BE49-F238E27FC236}">
                  <a16:creationId xmlns:a16="http://schemas.microsoft.com/office/drawing/2014/main" id="{ED5348B0-A373-95C5-3399-05E8A6640F6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28" name="Google Shape;2510;p64">
            <a:extLst>
              <a:ext uri="{FF2B5EF4-FFF2-40B4-BE49-F238E27FC236}">
                <a16:creationId xmlns:a16="http://schemas.microsoft.com/office/drawing/2014/main" id="{C173522C-8EB7-FE0E-3D6C-1D138F6859B4}"/>
              </a:ext>
            </a:extLst>
          </p:cNvPr>
          <p:cNvGrpSpPr/>
          <p:nvPr/>
        </p:nvGrpSpPr>
        <p:grpSpPr>
          <a:xfrm>
            <a:off x="6306159" y="2416042"/>
            <a:ext cx="325087" cy="325087"/>
            <a:chOff x="1492675" y="4992125"/>
            <a:chExt cx="481825" cy="481825"/>
          </a:xfrm>
        </p:grpSpPr>
        <p:sp>
          <p:nvSpPr>
            <p:cNvPr id="2729" name="Google Shape;2511;p64">
              <a:extLst>
                <a:ext uri="{FF2B5EF4-FFF2-40B4-BE49-F238E27FC236}">
                  <a16:creationId xmlns:a16="http://schemas.microsoft.com/office/drawing/2014/main" id="{0C8E5B26-24F2-72BD-A57F-C4AD67E3DD6B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0" name="Google Shape;2512;p64">
              <a:extLst>
                <a:ext uri="{FF2B5EF4-FFF2-40B4-BE49-F238E27FC236}">
                  <a16:creationId xmlns:a16="http://schemas.microsoft.com/office/drawing/2014/main" id="{ECF3EBFD-04A2-1D90-9B8C-8D6177540D8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31" name="Google Shape;2510;p64">
            <a:extLst>
              <a:ext uri="{FF2B5EF4-FFF2-40B4-BE49-F238E27FC236}">
                <a16:creationId xmlns:a16="http://schemas.microsoft.com/office/drawing/2014/main" id="{F0E7CDB6-0F84-E4F2-35F9-5F4254852F1D}"/>
              </a:ext>
            </a:extLst>
          </p:cNvPr>
          <p:cNvGrpSpPr/>
          <p:nvPr/>
        </p:nvGrpSpPr>
        <p:grpSpPr>
          <a:xfrm>
            <a:off x="6312983" y="3023999"/>
            <a:ext cx="325087" cy="325087"/>
            <a:chOff x="1492675" y="4992125"/>
            <a:chExt cx="481825" cy="481825"/>
          </a:xfrm>
        </p:grpSpPr>
        <p:sp>
          <p:nvSpPr>
            <p:cNvPr id="2732" name="Google Shape;2511;p64">
              <a:extLst>
                <a:ext uri="{FF2B5EF4-FFF2-40B4-BE49-F238E27FC236}">
                  <a16:creationId xmlns:a16="http://schemas.microsoft.com/office/drawing/2014/main" id="{E908079B-1ADB-BAA8-10F9-50CE1709A03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3" name="Google Shape;2512;p64">
              <a:extLst>
                <a:ext uri="{FF2B5EF4-FFF2-40B4-BE49-F238E27FC236}">
                  <a16:creationId xmlns:a16="http://schemas.microsoft.com/office/drawing/2014/main" id="{1B8454CD-6E91-108A-2C0B-859603AF7D2A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34" name="Google Shape;2510;p64">
            <a:extLst>
              <a:ext uri="{FF2B5EF4-FFF2-40B4-BE49-F238E27FC236}">
                <a16:creationId xmlns:a16="http://schemas.microsoft.com/office/drawing/2014/main" id="{0E474211-E4D4-3A7C-0934-E40A64597386}"/>
              </a:ext>
            </a:extLst>
          </p:cNvPr>
          <p:cNvGrpSpPr/>
          <p:nvPr/>
        </p:nvGrpSpPr>
        <p:grpSpPr>
          <a:xfrm>
            <a:off x="6326486" y="3631929"/>
            <a:ext cx="325087" cy="325087"/>
            <a:chOff x="1492675" y="4992125"/>
            <a:chExt cx="481825" cy="481825"/>
          </a:xfrm>
        </p:grpSpPr>
        <p:sp>
          <p:nvSpPr>
            <p:cNvPr id="2735" name="Google Shape;2511;p64">
              <a:extLst>
                <a:ext uri="{FF2B5EF4-FFF2-40B4-BE49-F238E27FC236}">
                  <a16:creationId xmlns:a16="http://schemas.microsoft.com/office/drawing/2014/main" id="{4EDF30E9-E7B0-8C8F-E8C6-2490252467E4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6" name="Google Shape;2512;p64">
              <a:extLst>
                <a:ext uri="{FF2B5EF4-FFF2-40B4-BE49-F238E27FC236}">
                  <a16:creationId xmlns:a16="http://schemas.microsoft.com/office/drawing/2014/main" id="{9C21A525-688F-249C-0EAB-DFDA135D270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37" name="Google Shape;2510;p64">
            <a:extLst>
              <a:ext uri="{FF2B5EF4-FFF2-40B4-BE49-F238E27FC236}">
                <a16:creationId xmlns:a16="http://schemas.microsoft.com/office/drawing/2014/main" id="{459AD0E4-08D7-FBCD-78D5-9DEF4C72DB59}"/>
              </a:ext>
            </a:extLst>
          </p:cNvPr>
          <p:cNvGrpSpPr/>
          <p:nvPr/>
        </p:nvGrpSpPr>
        <p:grpSpPr>
          <a:xfrm>
            <a:off x="6335125" y="4226194"/>
            <a:ext cx="325087" cy="325087"/>
            <a:chOff x="1492675" y="4992125"/>
            <a:chExt cx="481825" cy="481825"/>
          </a:xfrm>
        </p:grpSpPr>
        <p:sp>
          <p:nvSpPr>
            <p:cNvPr id="2738" name="Google Shape;2511;p64">
              <a:extLst>
                <a:ext uri="{FF2B5EF4-FFF2-40B4-BE49-F238E27FC236}">
                  <a16:creationId xmlns:a16="http://schemas.microsoft.com/office/drawing/2014/main" id="{DEACE27A-9B4C-080E-F051-5FAE3FDC5CE8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9" name="Google Shape;2512;p64">
              <a:extLst>
                <a:ext uri="{FF2B5EF4-FFF2-40B4-BE49-F238E27FC236}">
                  <a16:creationId xmlns:a16="http://schemas.microsoft.com/office/drawing/2014/main" id="{5362CF8A-9C39-7D8E-1DCF-5EF4CD0A1A0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7" name="Google Shape;2510;p64">
            <a:extLst>
              <a:ext uri="{FF2B5EF4-FFF2-40B4-BE49-F238E27FC236}">
                <a16:creationId xmlns:a16="http://schemas.microsoft.com/office/drawing/2014/main" id="{7F907510-8F6A-BD91-2290-81A7CAF7FA7B}"/>
              </a:ext>
            </a:extLst>
          </p:cNvPr>
          <p:cNvGrpSpPr/>
          <p:nvPr/>
        </p:nvGrpSpPr>
        <p:grpSpPr>
          <a:xfrm>
            <a:off x="8557301" y="1796101"/>
            <a:ext cx="325087" cy="325087"/>
            <a:chOff x="1492675" y="4992125"/>
            <a:chExt cx="481825" cy="481825"/>
          </a:xfrm>
        </p:grpSpPr>
        <p:sp>
          <p:nvSpPr>
            <p:cNvPr id="2798" name="Google Shape;2511;p64">
              <a:extLst>
                <a:ext uri="{FF2B5EF4-FFF2-40B4-BE49-F238E27FC236}">
                  <a16:creationId xmlns:a16="http://schemas.microsoft.com/office/drawing/2014/main" id="{2447EA6B-EF21-5999-E970-A3D6189A71A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99" name="Google Shape;2512;p64">
              <a:extLst>
                <a:ext uri="{FF2B5EF4-FFF2-40B4-BE49-F238E27FC236}">
                  <a16:creationId xmlns:a16="http://schemas.microsoft.com/office/drawing/2014/main" id="{335D4B38-BD37-9431-8F1B-3193DB09D27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0" name="Google Shape;2510;p64">
            <a:extLst>
              <a:ext uri="{FF2B5EF4-FFF2-40B4-BE49-F238E27FC236}">
                <a16:creationId xmlns:a16="http://schemas.microsoft.com/office/drawing/2014/main" id="{DC47B986-D6DB-13DF-ABE1-E7DC153E6949}"/>
              </a:ext>
            </a:extLst>
          </p:cNvPr>
          <p:cNvGrpSpPr/>
          <p:nvPr/>
        </p:nvGrpSpPr>
        <p:grpSpPr>
          <a:xfrm>
            <a:off x="8575448" y="2446129"/>
            <a:ext cx="325087" cy="325087"/>
            <a:chOff x="1492675" y="4992125"/>
            <a:chExt cx="481825" cy="481825"/>
          </a:xfrm>
        </p:grpSpPr>
        <p:sp>
          <p:nvSpPr>
            <p:cNvPr id="2801" name="Google Shape;2511;p64">
              <a:extLst>
                <a:ext uri="{FF2B5EF4-FFF2-40B4-BE49-F238E27FC236}">
                  <a16:creationId xmlns:a16="http://schemas.microsoft.com/office/drawing/2014/main" id="{D8901E23-D8FA-E532-DB0F-A7837AA481D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02" name="Google Shape;2512;p64">
              <a:extLst>
                <a:ext uri="{FF2B5EF4-FFF2-40B4-BE49-F238E27FC236}">
                  <a16:creationId xmlns:a16="http://schemas.microsoft.com/office/drawing/2014/main" id="{AC16405D-2520-CF12-31DA-D86F1CEC6CD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3" name="Google Shape;2510;p64">
            <a:extLst>
              <a:ext uri="{FF2B5EF4-FFF2-40B4-BE49-F238E27FC236}">
                <a16:creationId xmlns:a16="http://schemas.microsoft.com/office/drawing/2014/main" id="{8A9F2CD2-5D1D-E72A-77F2-7B382C79136A}"/>
              </a:ext>
            </a:extLst>
          </p:cNvPr>
          <p:cNvGrpSpPr/>
          <p:nvPr/>
        </p:nvGrpSpPr>
        <p:grpSpPr>
          <a:xfrm>
            <a:off x="8574886" y="3060082"/>
            <a:ext cx="325087" cy="325087"/>
            <a:chOff x="1492675" y="4992125"/>
            <a:chExt cx="481825" cy="481825"/>
          </a:xfrm>
        </p:grpSpPr>
        <p:sp>
          <p:nvSpPr>
            <p:cNvPr id="2804" name="Google Shape;2511;p64">
              <a:extLst>
                <a:ext uri="{FF2B5EF4-FFF2-40B4-BE49-F238E27FC236}">
                  <a16:creationId xmlns:a16="http://schemas.microsoft.com/office/drawing/2014/main" id="{BF53EA66-3139-319F-0C97-23EA58C4442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05" name="Google Shape;2512;p64">
              <a:extLst>
                <a:ext uri="{FF2B5EF4-FFF2-40B4-BE49-F238E27FC236}">
                  <a16:creationId xmlns:a16="http://schemas.microsoft.com/office/drawing/2014/main" id="{5014A0A4-6AE3-FCA8-A8EF-64ED1D549CC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6" name="Google Shape;2510;p64">
            <a:extLst>
              <a:ext uri="{FF2B5EF4-FFF2-40B4-BE49-F238E27FC236}">
                <a16:creationId xmlns:a16="http://schemas.microsoft.com/office/drawing/2014/main" id="{4683D4AB-2D1B-E2D3-827E-C7AC08E669A4}"/>
              </a:ext>
            </a:extLst>
          </p:cNvPr>
          <p:cNvGrpSpPr/>
          <p:nvPr/>
        </p:nvGrpSpPr>
        <p:grpSpPr>
          <a:xfrm>
            <a:off x="8573984" y="3648925"/>
            <a:ext cx="325087" cy="325087"/>
            <a:chOff x="1492675" y="4992125"/>
            <a:chExt cx="481825" cy="481825"/>
          </a:xfrm>
        </p:grpSpPr>
        <p:sp>
          <p:nvSpPr>
            <p:cNvPr id="2807" name="Google Shape;2511;p64">
              <a:extLst>
                <a:ext uri="{FF2B5EF4-FFF2-40B4-BE49-F238E27FC236}">
                  <a16:creationId xmlns:a16="http://schemas.microsoft.com/office/drawing/2014/main" id="{002FA9C7-5AA0-8AE1-F72D-6E13F4ED60D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08" name="Google Shape;2512;p64">
              <a:extLst>
                <a:ext uri="{FF2B5EF4-FFF2-40B4-BE49-F238E27FC236}">
                  <a16:creationId xmlns:a16="http://schemas.microsoft.com/office/drawing/2014/main" id="{386B6D70-17CD-3E73-976A-AF7797A24B1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9" name="Google Shape;2510;p64">
            <a:extLst>
              <a:ext uri="{FF2B5EF4-FFF2-40B4-BE49-F238E27FC236}">
                <a16:creationId xmlns:a16="http://schemas.microsoft.com/office/drawing/2014/main" id="{9597472B-E5C0-4B77-65B8-5404FD460DF3}"/>
              </a:ext>
            </a:extLst>
          </p:cNvPr>
          <p:cNvGrpSpPr/>
          <p:nvPr/>
        </p:nvGrpSpPr>
        <p:grpSpPr>
          <a:xfrm>
            <a:off x="8591701" y="4189376"/>
            <a:ext cx="325087" cy="325087"/>
            <a:chOff x="1492675" y="4992125"/>
            <a:chExt cx="481825" cy="481825"/>
          </a:xfrm>
        </p:grpSpPr>
        <p:sp>
          <p:nvSpPr>
            <p:cNvPr id="2810" name="Google Shape;2511;p64">
              <a:extLst>
                <a:ext uri="{FF2B5EF4-FFF2-40B4-BE49-F238E27FC236}">
                  <a16:creationId xmlns:a16="http://schemas.microsoft.com/office/drawing/2014/main" id="{5E12E0D4-3BAC-5242-8ED0-7B48AF4659F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11" name="Google Shape;2512;p64">
              <a:extLst>
                <a:ext uri="{FF2B5EF4-FFF2-40B4-BE49-F238E27FC236}">
                  <a16:creationId xmlns:a16="http://schemas.microsoft.com/office/drawing/2014/main" id="{07430530-EECF-7822-2613-AB29E54ABABF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12" name="Google Shape;2522;p64">
            <a:extLst>
              <a:ext uri="{FF2B5EF4-FFF2-40B4-BE49-F238E27FC236}">
                <a16:creationId xmlns:a16="http://schemas.microsoft.com/office/drawing/2014/main" id="{B0E3EC16-6F4B-43B3-1519-24B1CC1B9850}"/>
              </a:ext>
            </a:extLst>
          </p:cNvPr>
          <p:cNvGrpSpPr/>
          <p:nvPr/>
        </p:nvGrpSpPr>
        <p:grpSpPr>
          <a:xfrm>
            <a:off x="5331766" y="178308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13" name="Google Shape;2523;p64">
              <a:extLst>
                <a:ext uri="{FF2B5EF4-FFF2-40B4-BE49-F238E27FC236}">
                  <a16:creationId xmlns:a16="http://schemas.microsoft.com/office/drawing/2014/main" id="{B989E5C7-8B5D-2757-09C0-99379331BC0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14" name="Google Shape;2524;p64">
              <a:extLst>
                <a:ext uri="{FF2B5EF4-FFF2-40B4-BE49-F238E27FC236}">
                  <a16:creationId xmlns:a16="http://schemas.microsoft.com/office/drawing/2014/main" id="{F3222508-3A26-8916-3AD8-EB214E9D888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15" name="Google Shape;2522;p64">
            <a:extLst>
              <a:ext uri="{FF2B5EF4-FFF2-40B4-BE49-F238E27FC236}">
                <a16:creationId xmlns:a16="http://schemas.microsoft.com/office/drawing/2014/main" id="{3CF41266-E13E-39A2-CE6D-85A41F040F85}"/>
              </a:ext>
            </a:extLst>
          </p:cNvPr>
          <p:cNvGrpSpPr/>
          <p:nvPr/>
        </p:nvGrpSpPr>
        <p:grpSpPr>
          <a:xfrm>
            <a:off x="5792633" y="1775997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16" name="Google Shape;2523;p64">
              <a:extLst>
                <a:ext uri="{FF2B5EF4-FFF2-40B4-BE49-F238E27FC236}">
                  <a16:creationId xmlns:a16="http://schemas.microsoft.com/office/drawing/2014/main" id="{1FB86162-1D50-76F0-B3D2-EF104876A442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17" name="Google Shape;2524;p64">
              <a:extLst>
                <a:ext uri="{FF2B5EF4-FFF2-40B4-BE49-F238E27FC236}">
                  <a16:creationId xmlns:a16="http://schemas.microsoft.com/office/drawing/2014/main" id="{36648550-B7D0-5B39-7B97-F04D8472B1DB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18" name="Google Shape;2522;p64">
            <a:extLst>
              <a:ext uri="{FF2B5EF4-FFF2-40B4-BE49-F238E27FC236}">
                <a16:creationId xmlns:a16="http://schemas.microsoft.com/office/drawing/2014/main" id="{710FF905-376B-B761-C18D-97006ABF10CB}"/>
              </a:ext>
            </a:extLst>
          </p:cNvPr>
          <p:cNvGrpSpPr/>
          <p:nvPr/>
        </p:nvGrpSpPr>
        <p:grpSpPr>
          <a:xfrm>
            <a:off x="6301074" y="1784477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19" name="Google Shape;2523;p64">
              <a:extLst>
                <a:ext uri="{FF2B5EF4-FFF2-40B4-BE49-F238E27FC236}">
                  <a16:creationId xmlns:a16="http://schemas.microsoft.com/office/drawing/2014/main" id="{56F65F4C-0400-A3CC-5B23-5F4744C2D43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20" name="Google Shape;2524;p64">
              <a:extLst>
                <a:ext uri="{FF2B5EF4-FFF2-40B4-BE49-F238E27FC236}">
                  <a16:creationId xmlns:a16="http://schemas.microsoft.com/office/drawing/2014/main" id="{B4F0E249-9C0E-37CD-4C94-AF5834CED176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21" name="Google Shape;2522;p64">
            <a:extLst>
              <a:ext uri="{FF2B5EF4-FFF2-40B4-BE49-F238E27FC236}">
                <a16:creationId xmlns:a16="http://schemas.microsoft.com/office/drawing/2014/main" id="{3167D125-6039-0711-4713-C11F84D9026A}"/>
              </a:ext>
            </a:extLst>
          </p:cNvPr>
          <p:cNvGrpSpPr/>
          <p:nvPr/>
        </p:nvGrpSpPr>
        <p:grpSpPr>
          <a:xfrm>
            <a:off x="7343599" y="177127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22" name="Google Shape;2523;p64">
              <a:extLst>
                <a:ext uri="{FF2B5EF4-FFF2-40B4-BE49-F238E27FC236}">
                  <a16:creationId xmlns:a16="http://schemas.microsoft.com/office/drawing/2014/main" id="{14B54773-4AB0-BF8F-84A5-BE975C507F1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23" name="Google Shape;2524;p64">
              <a:extLst>
                <a:ext uri="{FF2B5EF4-FFF2-40B4-BE49-F238E27FC236}">
                  <a16:creationId xmlns:a16="http://schemas.microsoft.com/office/drawing/2014/main" id="{1537757D-4394-BFAB-7B73-2AD95B20257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24" name="Google Shape;2510;p64">
            <a:extLst>
              <a:ext uri="{FF2B5EF4-FFF2-40B4-BE49-F238E27FC236}">
                <a16:creationId xmlns:a16="http://schemas.microsoft.com/office/drawing/2014/main" id="{3428ACA3-B6B3-97ED-85AB-F3B32C1B97C4}"/>
              </a:ext>
            </a:extLst>
          </p:cNvPr>
          <p:cNvGrpSpPr/>
          <p:nvPr/>
        </p:nvGrpSpPr>
        <p:grpSpPr>
          <a:xfrm>
            <a:off x="3166739" y="1762695"/>
            <a:ext cx="325087" cy="325087"/>
            <a:chOff x="1492675" y="4992125"/>
            <a:chExt cx="481825" cy="481825"/>
          </a:xfrm>
        </p:grpSpPr>
        <p:sp>
          <p:nvSpPr>
            <p:cNvPr id="2825" name="Google Shape;2511;p64">
              <a:extLst>
                <a:ext uri="{FF2B5EF4-FFF2-40B4-BE49-F238E27FC236}">
                  <a16:creationId xmlns:a16="http://schemas.microsoft.com/office/drawing/2014/main" id="{38FED4F3-9175-000D-95C9-6FC94F27DD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26" name="Google Shape;2512;p64">
              <a:extLst>
                <a:ext uri="{FF2B5EF4-FFF2-40B4-BE49-F238E27FC236}">
                  <a16:creationId xmlns:a16="http://schemas.microsoft.com/office/drawing/2014/main" id="{4C7B2C5D-1BB6-1E8D-F8CC-E949FED90807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27" name="Google Shape;2510;p64">
            <a:extLst>
              <a:ext uri="{FF2B5EF4-FFF2-40B4-BE49-F238E27FC236}">
                <a16:creationId xmlns:a16="http://schemas.microsoft.com/office/drawing/2014/main" id="{54233F50-25CE-F342-5CD2-2A47336D532F}"/>
              </a:ext>
            </a:extLst>
          </p:cNvPr>
          <p:cNvGrpSpPr/>
          <p:nvPr/>
        </p:nvGrpSpPr>
        <p:grpSpPr>
          <a:xfrm>
            <a:off x="3161703" y="2408818"/>
            <a:ext cx="325087" cy="325087"/>
            <a:chOff x="1492675" y="4992125"/>
            <a:chExt cx="481825" cy="481825"/>
          </a:xfrm>
        </p:grpSpPr>
        <p:sp>
          <p:nvSpPr>
            <p:cNvPr id="2828" name="Google Shape;2511;p64">
              <a:extLst>
                <a:ext uri="{FF2B5EF4-FFF2-40B4-BE49-F238E27FC236}">
                  <a16:creationId xmlns:a16="http://schemas.microsoft.com/office/drawing/2014/main" id="{1CB77E21-82F1-D042-961A-BF689AA6EDC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29" name="Google Shape;2512;p64">
              <a:extLst>
                <a:ext uri="{FF2B5EF4-FFF2-40B4-BE49-F238E27FC236}">
                  <a16:creationId xmlns:a16="http://schemas.microsoft.com/office/drawing/2014/main" id="{27D7932E-9478-2E5D-69CB-CC9D0907E17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30" name="Google Shape;2510;p64">
            <a:extLst>
              <a:ext uri="{FF2B5EF4-FFF2-40B4-BE49-F238E27FC236}">
                <a16:creationId xmlns:a16="http://schemas.microsoft.com/office/drawing/2014/main" id="{A28C99AD-0470-D640-58E5-FEC99C1FBC26}"/>
              </a:ext>
            </a:extLst>
          </p:cNvPr>
          <p:cNvGrpSpPr/>
          <p:nvPr/>
        </p:nvGrpSpPr>
        <p:grpSpPr>
          <a:xfrm>
            <a:off x="2482694" y="2418359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31" name="Google Shape;2511;p64">
              <a:extLst>
                <a:ext uri="{FF2B5EF4-FFF2-40B4-BE49-F238E27FC236}">
                  <a16:creationId xmlns:a16="http://schemas.microsoft.com/office/drawing/2014/main" id="{AD758FEE-B451-882E-9EA4-C2658D33944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32" name="Google Shape;2512;p64">
              <a:extLst>
                <a:ext uri="{FF2B5EF4-FFF2-40B4-BE49-F238E27FC236}">
                  <a16:creationId xmlns:a16="http://schemas.microsoft.com/office/drawing/2014/main" id="{BDDAAD3B-AF3A-37FD-93F4-52A47F8CA1A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33" name="Google Shape;2510;p64">
            <a:extLst>
              <a:ext uri="{FF2B5EF4-FFF2-40B4-BE49-F238E27FC236}">
                <a16:creationId xmlns:a16="http://schemas.microsoft.com/office/drawing/2014/main" id="{218943DB-34AB-4EEA-C44D-58CF8446A505}"/>
              </a:ext>
            </a:extLst>
          </p:cNvPr>
          <p:cNvGrpSpPr/>
          <p:nvPr/>
        </p:nvGrpSpPr>
        <p:grpSpPr>
          <a:xfrm>
            <a:off x="1825895" y="242544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34" name="Google Shape;2511;p64">
              <a:extLst>
                <a:ext uri="{FF2B5EF4-FFF2-40B4-BE49-F238E27FC236}">
                  <a16:creationId xmlns:a16="http://schemas.microsoft.com/office/drawing/2014/main" id="{6413B284-82EE-8651-FE9D-BE8F9A676042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35" name="Google Shape;2512;p64">
              <a:extLst>
                <a:ext uri="{FF2B5EF4-FFF2-40B4-BE49-F238E27FC236}">
                  <a16:creationId xmlns:a16="http://schemas.microsoft.com/office/drawing/2014/main" id="{05C0633A-6946-B51E-9A7C-76503C30561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38" name="Google Shape;2512;p64">
            <a:extLst>
              <a:ext uri="{FF2B5EF4-FFF2-40B4-BE49-F238E27FC236}">
                <a16:creationId xmlns:a16="http://schemas.microsoft.com/office/drawing/2014/main" id="{6ACC9B34-9299-AD51-DE75-A4FA11546FF8}"/>
              </a:ext>
            </a:extLst>
          </p:cNvPr>
          <p:cNvSpPr/>
          <p:nvPr/>
        </p:nvSpPr>
        <p:spPr>
          <a:xfrm>
            <a:off x="4882437" y="133485"/>
            <a:ext cx="128260" cy="84843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2839" name="Google Shape;2510;p64">
            <a:extLst>
              <a:ext uri="{FF2B5EF4-FFF2-40B4-BE49-F238E27FC236}">
                <a16:creationId xmlns:a16="http://schemas.microsoft.com/office/drawing/2014/main" id="{29B8D447-F5C7-3A76-0730-3C47739DF653}"/>
              </a:ext>
            </a:extLst>
          </p:cNvPr>
          <p:cNvGrpSpPr/>
          <p:nvPr/>
        </p:nvGrpSpPr>
        <p:grpSpPr>
          <a:xfrm>
            <a:off x="3608393" y="4828728"/>
            <a:ext cx="215052" cy="231854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40" name="Google Shape;2511;p64">
              <a:extLst>
                <a:ext uri="{FF2B5EF4-FFF2-40B4-BE49-F238E27FC236}">
                  <a16:creationId xmlns:a16="http://schemas.microsoft.com/office/drawing/2014/main" id="{93E892F4-CFDB-0764-7059-34DF27650E6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41" name="Google Shape;2512;p64">
              <a:extLst>
                <a:ext uri="{FF2B5EF4-FFF2-40B4-BE49-F238E27FC236}">
                  <a16:creationId xmlns:a16="http://schemas.microsoft.com/office/drawing/2014/main" id="{A26CD2A6-4622-71DF-8193-946FBE75E46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42" name="Textfeld 2841">
            <a:extLst>
              <a:ext uri="{FF2B5EF4-FFF2-40B4-BE49-F238E27FC236}">
                <a16:creationId xmlns:a16="http://schemas.microsoft.com/office/drawing/2014/main" id="{02A50A69-2BAE-DA36-8542-F6606155132C}"/>
              </a:ext>
            </a:extLst>
          </p:cNvPr>
          <p:cNvSpPr txBox="1"/>
          <p:nvPr/>
        </p:nvSpPr>
        <p:spPr>
          <a:xfrm>
            <a:off x="3914683" y="4685113"/>
            <a:ext cx="5151697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/>
          </a:bodyPr>
          <a:lstStyle/>
          <a:p>
            <a:r>
              <a:rPr lang="en-US" sz="500" b="1" dirty="0"/>
              <a:t>WEBCAM ADULT CONTENT MONITORING / BLOCKING: </a:t>
            </a:r>
            <a:r>
              <a:rPr lang="en-US" sz="500" dirty="0"/>
              <a:t>Monitoring and blocking are only available for photo shooting, not for sex or video content.</a:t>
            </a:r>
          </a:p>
          <a:p>
            <a:r>
              <a:rPr lang="en-US" sz="500" b="1" dirty="0"/>
              <a:t>TEXT AND SOCIAL MEDIA MONITORING: </a:t>
            </a:r>
            <a:r>
              <a:rPr lang="en-US" sz="500" dirty="0"/>
              <a:t>Only text monitoring is supported.</a:t>
            </a:r>
          </a:p>
          <a:p>
            <a:r>
              <a:rPr lang="en-US" sz="500" b="1" dirty="0"/>
              <a:t>SCREEN ADULT CONTENT MONITORING: </a:t>
            </a:r>
            <a:r>
              <a:rPr lang="en-US" sz="500" dirty="0"/>
              <a:t>Monitoring is limited to certain specific apps and is very restricted in scope.</a:t>
            </a:r>
          </a:p>
          <a:p>
            <a:r>
              <a:rPr lang="en-US" sz="500" b="1" dirty="0"/>
              <a:t>VPN-CANCELLER: </a:t>
            </a:r>
            <a:r>
              <a:rPr lang="en-US" sz="500" dirty="0"/>
              <a:t>Either installed VPN apps or browser-based VPN apps can be blocked, but not both simultaneously.</a:t>
            </a:r>
          </a:p>
          <a:p>
            <a:r>
              <a:rPr lang="en-US" sz="500" b="1" dirty="0"/>
              <a:t>REMOVAL PROTECTION</a:t>
            </a:r>
            <a:r>
              <a:rPr lang="en-US" sz="500" dirty="0"/>
              <a:t>: If daily reporting feature is enabled, then the parents can detect whether the app has been removed or not.</a:t>
            </a:r>
          </a:p>
        </p:txBody>
      </p:sp>
      <p:grpSp>
        <p:nvGrpSpPr>
          <p:cNvPr id="2843" name="Google Shape;2522;p64">
            <a:extLst>
              <a:ext uri="{FF2B5EF4-FFF2-40B4-BE49-F238E27FC236}">
                <a16:creationId xmlns:a16="http://schemas.microsoft.com/office/drawing/2014/main" id="{D7D558A3-268A-E6AF-4896-71BE392CB6D9}"/>
              </a:ext>
            </a:extLst>
          </p:cNvPr>
          <p:cNvGrpSpPr/>
          <p:nvPr/>
        </p:nvGrpSpPr>
        <p:grpSpPr>
          <a:xfrm>
            <a:off x="5326854" y="2419979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44" name="Google Shape;2523;p64">
              <a:extLst>
                <a:ext uri="{FF2B5EF4-FFF2-40B4-BE49-F238E27FC236}">
                  <a16:creationId xmlns:a16="http://schemas.microsoft.com/office/drawing/2014/main" id="{4B739E63-44AC-B3B1-70C2-327A5D7FB6D9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45" name="Google Shape;2524;p64">
              <a:extLst>
                <a:ext uri="{FF2B5EF4-FFF2-40B4-BE49-F238E27FC236}">
                  <a16:creationId xmlns:a16="http://schemas.microsoft.com/office/drawing/2014/main" id="{E86ABE69-2F27-1E45-C5AA-4BA803A3918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46" name="Google Shape;2522;p64">
            <a:extLst>
              <a:ext uri="{FF2B5EF4-FFF2-40B4-BE49-F238E27FC236}">
                <a16:creationId xmlns:a16="http://schemas.microsoft.com/office/drawing/2014/main" id="{666DE0A8-3D1C-3A96-FBEB-3C67E650D5BF}"/>
              </a:ext>
            </a:extLst>
          </p:cNvPr>
          <p:cNvGrpSpPr/>
          <p:nvPr/>
        </p:nvGrpSpPr>
        <p:grpSpPr>
          <a:xfrm>
            <a:off x="5320034" y="299842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47" name="Google Shape;2523;p64">
              <a:extLst>
                <a:ext uri="{FF2B5EF4-FFF2-40B4-BE49-F238E27FC236}">
                  <a16:creationId xmlns:a16="http://schemas.microsoft.com/office/drawing/2014/main" id="{E7380FA9-1FD1-7909-B1E8-42F484F00D06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48" name="Google Shape;2524;p64">
              <a:extLst>
                <a:ext uri="{FF2B5EF4-FFF2-40B4-BE49-F238E27FC236}">
                  <a16:creationId xmlns:a16="http://schemas.microsoft.com/office/drawing/2014/main" id="{AEFD808E-46DF-9567-371E-D36A8C27E070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49" name="Google Shape;2522;p64">
            <a:extLst>
              <a:ext uri="{FF2B5EF4-FFF2-40B4-BE49-F238E27FC236}">
                <a16:creationId xmlns:a16="http://schemas.microsoft.com/office/drawing/2014/main" id="{056204CE-806B-FA8D-1F04-9E5218C59453}"/>
              </a:ext>
            </a:extLst>
          </p:cNvPr>
          <p:cNvGrpSpPr/>
          <p:nvPr/>
        </p:nvGrpSpPr>
        <p:grpSpPr>
          <a:xfrm>
            <a:off x="5326854" y="3626901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50" name="Google Shape;2523;p64">
              <a:extLst>
                <a:ext uri="{FF2B5EF4-FFF2-40B4-BE49-F238E27FC236}">
                  <a16:creationId xmlns:a16="http://schemas.microsoft.com/office/drawing/2014/main" id="{4CADC002-FA04-2368-44AF-780319AF97C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51" name="Google Shape;2524;p64">
              <a:extLst>
                <a:ext uri="{FF2B5EF4-FFF2-40B4-BE49-F238E27FC236}">
                  <a16:creationId xmlns:a16="http://schemas.microsoft.com/office/drawing/2014/main" id="{39D6AEDD-64A0-63FA-C50B-1FA94F3FF740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52" name="Google Shape;2522;p64">
            <a:extLst>
              <a:ext uri="{FF2B5EF4-FFF2-40B4-BE49-F238E27FC236}">
                <a16:creationId xmlns:a16="http://schemas.microsoft.com/office/drawing/2014/main" id="{D8CC336B-AC67-EED3-5884-90FE2FA2C305}"/>
              </a:ext>
            </a:extLst>
          </p:cNvPr>
          <p:cNvGrpSpPr/>
          <p:nvPr/>
        </p:nvGrpSpPr>
        <p:grpSpPr>
          <a:xfrm>
            <a:off x="5326854" y="423156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53" name="Google Shape;2523;p64">
              <a:extLst>
                <a:ext uri="{FF2B5EF4-FFF2-40B4-BE49-F238E27FC236}">
                  <a16:creationId xmlns:a16="http://schemas.microsoft.com/office/drawing/2014/main" id="{90787E35-F12F-9D3E-8BC8-7D47DB00D83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54" name="Google Shape;2524;p64">
              <a:extLst>
                <a:ext uri="{FF2B5EF4-FFF2-40B4-BE49-F238E27FC236}">
                  <a16:creationId xmlns:a16="http://schemas.microsoft.com/office/drawing/2014/main" id="{CF1E5950-A983-31E0-8B64-B294FE55B57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56" name="Textfeld 2855">
            <a:extLst>
              <a:ext uri="{FF2B5EF4-FFF2-40B4-BE49-F238E27FC236}">
                <a16:creationId xmlns:a16="http://schemas.microsoft.com/office/drawing/2014/main" id="{C59308DD-4AB8-E489-71DF-34281CD32295}"/>
              </a:ext>
            </a:extLst>
          </p:cNvPr>
          <p:cNvSpPr txBox="1"/>
          <p:nvPr/>
        </p:nvSpPr>
        <p:spPr>
          <a:xfrm>
            <a:off x="306414" y="4828728"/>
            <a:ext cx="2378891" cy="282314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/>
          </a:bodyPr>
          <a:lstStyle/>
          <a:p>
            <a:r>
              <a:rPr lang="en-US" sz="1000" spc="-1" dirty="0">
                <a:solidFill>
                  <a:srgbClr val="410642"/>
                </a:solidFill>
              </a:rPr>
              <a:t>M:MacOS W:Windows A:Android I:IOS</a:t>
            </a:r>
            <a:endParaRPr lang="en-US" sz="1000" spc="-1" dirty="0"/>
          </a:p>
        </p:txBody>
      </p:sp>
      <p:grpSp>
        <p:nvGrpSpPr>
          <p:cNvPr id="2857" name="Google Shape;2510;p64">
            <a:extLst>
              <a:ext uri="{FF2B5EF4-FFF2-40B4-BE49-F238E27FC236}">
                <a16:creationId xmlns:a16="http://schemas.microsoft.com/office/drawing/2014/main" id="{D2C4B972-7AF0-A894-C279-FED19C5CB485}"/>
              </a:ext>
            </a:extLst>
          </p:cNvPr>
          <p:cNvGrpSpPr/>
          <p:nvPr/>
        </p:nvGrpSpPr>
        <p:grpSpPr>
          <a:xfrm>
            <a:off x="7957988" y="3034674"/>
            <a:ext cx="325087" cy="325087"/>
            <a:chOff x="1492675" y="4992125"/>
            <a:chExt cx="481825" cy="481825"/>
          </a:xfrm>
        </p:grpSpPr>
        <p:sp>
          <p:nvSpPr>
            <p:cNvPr id="2858" name="Google Shape;2511;p64">
              <a:extLst>
                <a:ext uri="{FF2B5EF4-FFF2-40B4-BE49-F238E27FC236}">
                  <a16:creationId xmlns:a16="http://schemas.microsoft.com/office/drawing/2014/main" id="{0CDD1DE6-570F-3294-E124-FCCE9C8A3535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59" name="Google Shape;2512;p64">
              <a:extLst>
                <a:ext uri="{FF2B5EF4-FFF2-40B4-BE49-F238E27FC236}">
                  <a16:creationId xmlns:a16="http://schemas.microsoft.com/office/drawing/2014/main" id="{9D6437C7-04DB-FFF3-6418-1BCA48A831EE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" name="Google Shape;2510;p64">
            <a:extLst>
              <a:ext uri="{FF2B5EF4-FFF2-40B4-BE49-F238E27FC236}">
                <a16:creationId xmlns:a16="http://schemas.microsoft.com/office/drawing/2014/main" id="{31818221-A48D-3F25-A875-A2EA953211CD}"/>
              </a:ext>
            </a:extLst>
          </p:cNvPr>
          <p:cNvGrpSpPr/>
          <p:nvPr/>
        </p:nvGrpSpPr>
        <p:grpSpPr>
          <a:xfrm>
            <a:off x="7971369" y="3635285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6" name="Google Shape;2511;p64">
              <a:extLst>
                <a:ext uri="{FF2B5EF4-FFF2-40B4-BE49-F238E27FC236}">
                  <a16:creationId xmlns:a16="http://schemas.microsoft.com/office/drawing/2014/main" id="{C4BBD673-BCA6-075C-4682-ED70F9CDE886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7" name="Google Shape;2512;p64">
              <a:extLst>
                <a:ext uri="{FF2B5EF4-FFF2-40B4-BE49-F238E27FC236}">
                  <a16:creationId xmlns:a16="http://schemas.microsoft.com/office/drawing/2014/main" id="{E9A9F336-07BC-AA1D-66B8-7DE4A9B061B1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84" name="Google Shape;2510;p64">
            <a:extLst>
              <a:ext uri="{FF2B5EF4-FFF2-40B4-BE49-F238E27FC236}">
                <a16:creationId xmlns:a16="http://schemas.microsoft.com/office/drawing/2014/main" id="{0E53F392-36FF-FFE1-C9E8-D9F02B14BA44}"/>
              </a:ext>
            </a:extLst>
          </p:cNvPr>
          <p:cNvGrpSpPr/>
          <p:nvPr/>
        </p:nvGrpSpPr>
        <p:grpSpPr>
          <a:xfrm>
            <a:off x="4848153" y="3006491"/>
            <a:ext cx="325087" cy="325087"/>
            <a:chOff x="1492675" y="4992125"/>
            <a:chExt cx="481825" cy="481825"/>
          </a:xfrm>
        </p:grpSpPr>
        <p:sp>
          <p:nvSpPr>
            <p:cNvPr id="2785" name="Google Shape;2511;p64">
              <a:extLst>
                <a:ext uri="{FF2B5EF4-FFF2-40B4-BE49-F238E27FC236}">
                  <a16:creationId xmlns:a16="http://schemas.microsoft.com/office/drawing/2014/main" id="{ADA8C00D-9FEB-3776-67C5-ECD80199FA2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86" name="Google Shape;2512;p64">
              <a:extLst>
                <a:ext uri="{FF2B5EF4-FFF2-40B4-BE49-F238E27FC236}">
                  <a16:creationId xmlns:a16="http://schemas.microsoft.com/office/drawing/2014/main" id="{B300630B-64BA-1740-153F-0CA2CC31F6C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87" name="Google Shape;2510;p64">
            <a:extLst>
              <a:ext uri="{FF2B5EF4-FFF2-40B4-BE49-F238E27FC236}">
                <a16:creationId xmlns:a16="http://schemas.microsoft.com/office/drawing/2014/main" id="{A2C702D9-78FF-55DD-4214-689C364052F2}"/>
              </a:ext>
            </a:extLst>
          </p:cNvPr>
          <p:cNvGrpSpPr/>
          <p:nvPr/>
        </p:nvGrpSpPr>
        <p:grpSpPr>
          <a:xfrm>
            <a:off x="3181004" y="3027959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788" name="Google Shape;2511;p64">
              <a:extLst>
                <a:ext uri="{FF2B5EF4-FFF2-40B4-BE49-F238E27FC236}">
                  <a16:creationId xmlns:a16="http://schemas.microsoft.com/office/drawing/2014/main" id="{C3A8510A-79B4-BD2F-A17C-E8BFBCA4C84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89" name="Google Shape;2512;p64">
              <a:extLst>
                <a:ext uri="{FF2B5EF4-FFF2-40B4-BE49-F238E27FC236}">
                  <a16:creationId xmlns:a16="http://schemas.microsoft.com/office/drawing/2014/main" id="{CF0ECE32-4E7D-1BC6-C8C0-0307FF79D30F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0" name="Google Shape;2510;p64">
            <a:extLst>
              <a:ext uri="{FF2B5EF4-FFF2-40B4-BE49-F238E27FC236}">
                <a16:creationId xmlns:a16="http://schemas.microsoft.com/office/drawing/2014/main" id="{57B36F36-8352-FFFE-53BC-683A280DDFB9}"/>
              </a:ext>
            </a:extLst>
          </p:cNvPr>
          <p:cNvGrpSpPr/>
          <p:nvPr/>
        </p:nvGrpSpPr>
        <p:grpSpPr>
          <a:xfrm>
            <a:off x="4361688" y="423125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791" name="Google Shape;2511;p64">
              <a:extLst>
                <a:ext uri="{FF2B5EF4-FFF2-40B4-BE49-F238E27FC236}">
                  <a16:creationId xmlns:a16="http://schemas.microsoft.com/office/drawing/2014/main" id="{51F1D1FF-739C-8DDA-9D7B-34BA663EE60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92" name="Google Shape;2512;p64">
              <a:extLst>
                <a:ext uri="{FF2B5EF4-FFF2-40B4-BE49-F238E27FC236}">
                  <a16:creationId xmlns:a16="http://schemas.microsoft.com/office/drawing/2014/main" id="{683BC65C-545D-A31F-5AC9-51A2342CE171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3" name="Google Shape;2510;p64">
            <a:extLst>
              <a:ext uri="{FF2B5EF4-FFF2-40B4-BE49-F238E27FC236}">
                <a16:creationId xmlns:a16="http://schemas.microsoft.com/office/drawing/2014/main" id="{621664E9-DB85-196B-F772-14844A177BED}"/>
              </a:ext>
            </a:extLst>
          </p:cNvPr>
          <p:cNvGrpSpPr/>
          <p:nvPr/>
        </p:nvGrpSpPr>
        <p:grpSpPr>
          <a:xfrm>
            <a:off x="4350162" y="361026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36" name="Google Shape;2511;p64">
              <a:extLst>
                <a:ext uri="{FF2B5EF4-FFF2-40B4-BE49-F238E27FC236}">
                  <a16:creationId xmlns:a16="http://schemas.microsoft.com/office/drawing/2014/main" id="{AF7835D2-BB5C-9AD9-C4DD-B7B947AD051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37" name="Google Shape;2512;p64">
              <a:extLst>
                <a:ext uri="{FF2B5EF4-FFF2-40B4-BE49-F238E27FC236}">
                  <a16:creationId xmlns:a16="http://schemas.microsoft.com/office/drawing/2014/main" id="{47458E62-343B-2BAE-9532-382C23DAFBF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60" name="Google Shape;2510;p64">
            <a:extLst>
              <a:ext uri="{FF2B5EF4-FFF2-40B4-BE49-F238E27FC236}">
                <a16:creationId xmlns:a16="http://schemas.microsoft.com/office/drawing/2014/main" id="{D107E789-0A30-80DB-7032-9FEF5543C175}"/>
              </a:ext>
            </a:extLst>
          </p:cNvPr>
          <p:cNvGrpSpPr/>
          <p:nvPr/>
        </p:nvGrpSpPr>
        <p:grpSpPr>
          <a:xfrm>
            <a:off x="4343812" y="115916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61" name="Google Shape;2511;p64">
              <a:extLst>
                <a:ext uri="{FF2B5EF4-FFF2-40B4-BE49-F238E27FC236}">
                  <a16:creationId xmlns:a16="http://schemas.microsoft.com/office/drawing/2014/main" id="{F2C2DF2F-3CC1-C4C3-6360-F148447EBD1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62" name="Google Shape;2512;p64">
              <a:extLst>
                <a:ext uri="{FF2B5EF4-FFF2-40B4-BE49-F238E27FC236}">
                  <a16:creationId xmlns:a16="http://schemas.microsoft.com/office/drawing/2014/main" id="{FC1375AB-E371-FE4F-BE7B-523F2476992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8" name="Google Shape;2510;p64">
            <a:extLst>
              <a:ext uri="{FF2B5EF4-FFF2-40B4-BE49-F238E27FC236}">
                <a16:creationId xmlns:a16="http://schemas.microsoft.com/office/drawing/2014/main" id="{A8B6EB43-92A5-EC62-734D-7FF36FB63A9C}"/>
              </a:ext>
            </a:extLst>
          </p:cNvPr>
          <p:cNvGrpSpPr/>
          <p:nvPr/>
        </p:nvGrpSpPr>
        <p:grpSpPr>
          <a:xfrm>
            <a:off x="8549597" y="1140967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19" name="Google Shape;2511;p64">
              <a:extLst>
                <a:ext uri="{FF2B5EF4-FFF2-40B4-BE49-F238E27FC236}">
                  <a16:creationId xmlns:a16="http://schemas.microsoft.com/office/drawing/2014/main" id="{5FD59869-5FA1-C68C-2140-CF82460ACF2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0" name="Google Shape;2512;p64">
              <a:extLst>
                <a:ext uri="{FF2B5EF4-FFF2-40B4-BE49-F238E27FC236}">
                  <a16:creationId xmlns:a16="http://schemas.microsoft.com/office/drawing/2014/main" id="{6B0264EF-F3CE-E69A-FCE1-825764A299B8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50"/>
          <p:cNvSpPr/>
          <p:nvPr/>
        </p:nvSpPr>
        <p:spPr>
          <a:xfrm rot="-1394067">
            <a:off x="3316751" y="1704403"/>
            <a:ext cx="2285693" cy="1605953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1" name="Google Shape;1981;p50"/>
          <p:cNvGrpSpPr/>
          <p:nvPr/>
        </p:nvGrpSpPr>
        <p:grpSpPr>
          <a:xfrm>
            <a:off x="4723727" y="2640369"/>
            <a:ext cx="1024682" cy="858517"/>
            <a:chOff x="4706560" y="2956374"/>
            <a:chExt cx="1024682" cy="858517"/>
          </a:xfrm>
        </p:grpSpPr>
        <p:sp>
          <p:nvSpPr>
            <p:cNvPr id="1982" name="Google Shape;1982;p50"/>
            <p:cNvSpPr/>
            <p:nvPr/>
          </p:nvSpPr>
          <p:spPr>
            <a:xfrm>
              <a:off x="4776252" y="2956374"/>
              <a:ext cx="954989" cy="85851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0"/>
            <p:cNvSpPr/>
            <p:nvPr/>
          </p:nvSpPr>
          <p:spPr>
            <a:xfrm>
              <a:off x="4706560" y="2956374"/>
              <a:ext cx="955004" cy="858505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4" name="Google Shape;1984;p50"/>
          <p:cNvGrpSpPr/>
          <p:nvPr/>
        </p:nvGrpSpPr>
        <p:grpSpPr>
          <a:xfrm>
            <a:off x="3305574" y="2560690"/>
            <a:ext cx="1285726" cy="1221476"/>
            <a:chOff x="3300663" y="2876695"/>
            <a:chExt cx="1285726" cy="1221476"/>
          </a:xfrm>
        </p:grpSpPr>
        <p:sp>
          <p:nvSpPr>
            <p:cNvPr id="1985" name="Google Shape;1985;p50"/>
            <p:cNvSpPr/>
            <p:nvPr/>
          </p:nvSpPr>
          <p:spPr>
            <a:xfrm rot="-7643915">
              <a:off x="3532997" y="3076996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0"/>
            <p:cNvSpPr/>
            <p:nvPr/>
          </p:nvSpPr>
          <p:spPr>
            <a:xfrm rot="-7643915">
              <a:off x="3446562" y="3082049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7" name="Google Shape;1987;p50"/>
          <p:cNvGrpSpPr/>
          <p:nvPr/>
        </p:nvGrpSpPr>
        <p:grpSpPr>
          <a:xfrm>
            <a:off x="4660301" y="1373000"/>
            <a:ext cx="1151534" cy="1010130"/>
            <a:chOff x="4655390" y="1689005"/>
            <a:chExt cx="1151534" cy="1010130"/>
          </a:xfrm>
        </p:grpSpPr>
        <p:sp>
          <p:nvSpPr>
            <p:cNvPr id="1988" name="Google Shape;1988;p50"/>
            <p:cNvSpPr/>
            <p:nvPr/>
          </p:nvSpPr>
          <p:spPr>
            <a:xfrm rot="865628">
              <a:off x="4798380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0"/>
            <p:cNvSpPr/>
            <p:nvPr/>
          </p:nvSpPr>
          <p:spPr>
            <a:xfrm rot="865628">
              <a:off x="4746046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0" name="Google Shape;1990;p50"/>
          <p:cNvGrpSpPr/>
          <p:nvPr/>
        </p:nvGrpSpPr>
        <p:grpSpPr>
          <a:xfrm>
            <a:off x="3435191" y="1502500"/>
            <a:ext cx="1026493" cy="876613"/>
            <a:chOff x="3385881" y="1818505"/>
            <a:chExt cx="1026493" cy="876613"/>
          </a:xfrm>
        </p:grpSpPr>
        <p:sp>
          <p:nvSpPr>
            <p:cNvPr id="1991" name="Google Shape;1991;p50"/>
            <p:cNvSpPr/>
            <p:nvPr/>
          </p:nvSpPr>
          <p:spPr>
            <a:xfrm>
              <a:off x="3478723" y="1855694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0"/>
            <p:cNvSpPr/>
            <p:nvPr/>
          </p:nvSpPr>
          <p:spPr>
            <a:xfrm>
              <a:off x="3385881" y="1818505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5" name="Google Shape;1995;p50"/>
          <p:cNvSpPr txBox="1">
            <a:spLocks noGrp="1"/>
          </p:cNvSpPr>
          <p:nvPr>
            <p:ph type="subTitle" idx="2"/>
          </p:nvPr>
        </p:nvSpPr>
        <p:spPr>
          <a:xfrm>
            <a:off x="3576864" y="2816374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997" name="Google Shape;1997;p50"/>
          <p:cNvSpPr txBox="1">
            <a:spLocks noGrp="1"/>
          </p:cNvSpPr>
          <p:nvPr>
            <p:ph type="subTitle" idx="4"/>
          </p:nvPr>
        </p:nvSpPr>
        <p:spPr>
          <a:xfrm>
            <a:off x="4898713" y="2816374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998" name="Google Shape;1998;p50"/>
          <p:cNvSpPr txBox="1">
            <a:spLocks noGrp="1"/>
          </p:cNvSpPr>
          <p:nvPr>
            <p:ph type="subTitle" idx="5"/>
          </p:nvPr>
        </p:nvSpPr>
        <p:spPr>
          <a:xfrm>
            <a:off x="1246298" y="1438118"/>
            <a:ext cx="2162726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" sz="10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1000" dirty="0"/>
          </a:p>
        </p:txBody>
      </p:sp>
      <p:sp>
        <p:nvSpPr>
          <p:cNvPr id="1999" name="Google Shape;1999;p50"/>
          <p:cNvSpPr txBox="1">
            <a:spLocks noGrp="1"/>
          </p:cNvSpPr>
          <p:nvPr>
            <p:ph type="subTitle" idx="6"/>
          </p:nvPr>
        </p:nvSpPr>
        <p:spPr>
          <a:xfrm>
            <a:off x="3576864" y="1630656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001" name="Google Shape;2001;p50"/>
          <p:cNvSpPr txBox="1">
            <a:spLocks noGrp="1"/>
          </p:cNvSpPr>
          <p:nvPr>
            <p:ph type="subTitle" idx="8"/>
          </p:nvPr>
        </p:nvSpPr>
        <p:spPr>
          <a:xfrm>
            <a:off x="4898713" y="1630656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</a:t>
            </a:r>
            <a:endParaRPr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DF4BB4C2-DE5E-3C6D-DCB3-4FB7843F61D8}"/>
              </a:ext>
            </a:extLst>
          </p:cNvPr>
          <p:cNvSpPr/>
          <p:nvPr/>
        </p:nvSpPr>
        <p:spPr>
          <a:xfrm>
            <a:off x="353219" y="337051"/>
            <a:ext cx="216272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SWOT Analysis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381A0E-11BE-A8E1-BE11-A2AB1039F7C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62B76F0-CE75-EC42-7B73-A4EBAFF0FE66}"/>
              </a:ext>
            </a:extLst>
          </p:cNvPr>
          <p:cNvSpPr txBox="1"/>
          <p:nvPr/>
        </p:nvSpPr>
        <p:spPr>
          <a:xfrm>
            <a:off x="900515" y="1363720"/>
            <a:ext cx="2978526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Four Game Changer Unique Features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The Lowest Price in AI Based Competitors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Development and Test Background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de-DE" sz="1200" dirty="0"/>
              <a:t>    O</a:t>
            </a:r>
            <a:r>
              <a:rPr lang="en" sz="1200" dirty="0"/>
              <a:t>f Founder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F8C78C9-DE2D-B18D-5A76-5004F8FCCC02}"/>
              </a:ext>
            </a:extLst>
          </p:cNvPr>
          <p:cNvSpPr txBox="1"/>
          <p:nvPr/>
        </p:nvSpPr>
        <p:spPr>
          <a:xfrm>
            <a:off x="913250" y="2913401"/>
            <a:ext cx="2451600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A Hugh Market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With Increasing Interest in Social Media, the Demand for Parental Control Apps is Increasing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821A335-D047-76EC-B825-595F69A9D00E}"/>
              </a:ext>
            </a:extLst>
          </p:cNvPr>
          <p:cNvSpPr txBox="1"/>
          <p:nvPr/>
        </p:nvSpPr>
        <p:spPr>
          <a:xfrm>
            <a:off x="5869701" y="1371863"/>
            <a:ext cx="2733861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IOS and Android(in 4M will be released) Unsupported Yet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One Man Show Till Now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No Money Resource Available (Investor required)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A99587A-A142-7C25-37EE-23CBB6E57F85}"/>
              </a:ext>
            </a:extLst>
          </p:cNvPr>
          <p:cNvSpPr txBox="1"/>
          <p:nvPr/>
        </p:nvSpPr>
        <p:spPr>
          <a:xfrm>
            <a:off x="5892698" y="2913401"/>
            <a:ext cx="2451600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Competitors can Implement The Same Features(Patent Required)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</p:txBody>
      </p:sp>
    </p:spTree>
    <p:extLst>
      <p:ext uri="{BB962C8B-B14F-4D97-AF65-F5344CB8AC3E}">
        <p14:creationId xmlns:p14="http://schemas.microsoft.com/office/powerpoint/2010/main" val="2336616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feld 314"/>
          <p:cNvSpPr txBox="1"/>
          <p:nvPr/>
        </p:nvSpPr>
        <p:spPr>
          <a:xfrm>
            <a:off x="555660" y="316980"/>
            <a:ext cx="204066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8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spc="-1">
                <a:solidFill>
                  <a:srgbClr val="FFFFFF"/>
                </a:solidFill>
              </a:rPr>
              <a:t>Timeline</a:t>
            </a:r>
            <a:endParaRPr lang="en-US" sz="2400" spc="-1"/>
          </a:p>
        </p:txBody>
      </p:sp>
      <p:sp>
        <p:nvSpPr>
          <p:cNvPr id="316" name="Textfeld 315"/>
          <p:cNvSpPr txBox="1"/>
          <p:nvPr/>
        </p:nvSpPr>
        <p:spPr>
          <a:xfrm>
            <a:off x="1658975" y="2751115"/>
            <a:ext cx="976050" cy="3258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 lnSpcReduction="10000"/>
          </a:bodyPr>
          <a:lstStyle/>
          <a:p>
            <a:pPr algn="ctr">
              <a:lnSpc>
                <a:spcPct val="115000"/>
              </a:lnSpc>
              <a:spcAft>
                <a:spcPts val="1601"/>
              </a:spcAft>
            </a:pPr>
            <a:r>
              <a:rPr lang="en-US" sz="1800" spc="-1">
                <a:solidFill>
                  <a:srgbClr val="FFFFFF"/>
                </a:solidFill>
              </a:rPr>
              <a:t>2</a:t>
            </a:r>
            <a:endParaRPr lang="en-US" sz="1800" spc="-1"/>
          </a:p>
        </p:txBody>
      </p:sp>
      <p:sp>
        <p:nvSpPr>
          <p:cNvPr id="317" name="Gerader Verbinder 316"/>
          <p:cNvSpPr/>
          <p:nvPr/>
        </p:nvSpPr>
        <p:spPr>
          <a:xfrm flipH="1" flipV="1">
            <a:off x="6045082" y="2156053"/>
            <a:ext cx="2742" cy="313516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18" name="Gerader Verbinder 317"/>
          <p:cNvSpPr/>
          <p:nvPr/>
        </p:nvSpPr>
        <p:spPr>
          <a:xfrm flipV="1">
            <a:off x="3447433" y="2245435"/>
            <a:ext cx="0" cy="26082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grpSp>
        <p:nvGrpSpPr>
          <p:cNvPr id="319" name="Gruppieren 318"/>
          <p:cNvGrpSpPr/>
          <p:nvPr/>
        </p:nvGrpSpPr>
        <p:grpSpPr>
          <a:xfrm>
            <a:off x="5790875" y="1618213"/>
            <a:ext cx="569160" cy="572940"/>
            <a:chOff x="8890200" y="2931480"/>
            <a:chExt cx="758880" cy="763920"/>
          </a:xfrm>
        </p:grpSpPr>
        <p:sp>
          <p:nvSpPr>
            <p:cNvPr id="320" name="Freihandform: Form 319"/>
            <p:cNvSpPr/>
            <p:nvPr/>
          </p:nvSpPr>
          <p:spPr>
            <a:xfrm>
              <a:off x="897120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21" name="Freihandform: Form 320"/>
            <p:cNvSpPr/>
            <p:nvPr/>
          </p:nvSpPr>
          <p:spPr>
            <a:xfrm>
              <a:off x="889020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322" name="Gruppieren 321"/>
          <p:cNvGrpSpPr/>
          <p:nvPr/>
        </p:nvGrpSpPr>
        <p:grpSpPr>
          <a:xfrm>
            <a:off x="3172827" y="1691397"/>
            <a:ext cx="569160" cy="572940"/>
            <a:chOff x="5743080" y="2931480"/>
            <a:chExt cx="758880" cy="763920"/>
          </a:xfrm>
        </p:grpSpPr>
        <p:sp>
          <p:nvSpPr>
            <p:cNvPr id="323" name="Freihandform: Form 322"/>
            <p:cNvSpPr/>
            <p:nvPr/>
          </p:nvSpPr>
          <p:spPr>
            <a:xfrm>
              <a:off x="582408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24" name="Freihandform: Form 323"/>
            <p:cNvSpPr/>
            <p:nvPr/>
          </p:nvSpPr>
          <p:spPr>
            <a:xfrm>
              <a:off x="574308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325" name="Gerader Verbinder 324"/>
          <p:cNvSpPr/>
          <p:nvPr/>
        </p:nvSpPr>
        <p:spPr>
          <a:xfrm flipV="1">
            <a:off x="2233358" y="2500311"/>
            <a:ext cx="0" cy="32130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26" name="Gerader Verbinder 325"/>
          <p:cNvSpPr/>
          <p:nvPr/>
        </p:nvSpPr>
        <p:spPr>
          <a:xfrm flipV="1">
            <a:off x="4837452" y="2515141"/>
            <a:ext cx="0" cy="27432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27" name="Gerader Verbinder 326"/>
          <p:cNvSpPr/>
          <p:nvPr/>
        </p:nvSpPr>
        <p:spPr>
          <a:xfrm flipH="1" flipV="1">
            <a:off x="1207597" y="2246988"/>
            <a:ext cx="2970" cy="24867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28" name="Textfeld 327"/>
          <p:cNvSpPr txBox="1"/>
          <p:nvPr/>
        </p:nvSpPr>
        <p:spPr>
          <a:xfrm>
            <a:off x="959908" y="3405846"/>
            <a:ext cx="2540416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spc="-1" dirty="0">
                <a:solidFill>
                  <a:srgbClr val="410642"/>
                </a:solidFill>
              </a:rPr>
              <a:t>Finding an Investor</a:t>
            </a:r>
          </a:p>
          <a:p>
            <a:pPr algn="ctr"/>
            <a:r>
              <a:rPr lang="en-US" sz="1200" spc="-1" dirty="0">
                <a:solidFill>
                  <a:srgbClr val="410642"/>
                </a:solidFill>
              </a:rPr>
              <a:t>And Applying </a:t>
            </a:r>
          </a:p>
          <a:p>
            <a:pPr algn="ctr"/>
            <a:r>
              <a:rPr lang="en-US" sz="1200" spc="-1" dirty="0">
                <a:solidFill>
                  <a:srgbClr val="410642"/>
                </a:solidFill>
              </a:rPr>
              <a:t>for Patent </a:t>
            </a:r>
            <a:endParaRPr lang="en-US" sz="1200" spc="-1" dirty="0"/>
          </a:p>
        </p:txBody>
      </p:sp>
      <p:sp>
        <p:nvSpPr>
          <p:cNvPr id="329" name="Textfeld 328"/>
          <p:cNvSpPr txBox="1"/>
          <p:nvPr/>
        </p:nvSpPr>
        <p:spPr>
          <a:xfrm>
            <a:off x="430024" y="979850"/>
            <a:ext cx="155466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endParaRPr lang="en-US" sz="1200" spc="-1" dirty="0"/>
          </a:p>
        </p:txBody>
      </p:sp>
      <p:sp>
        <p:nvSpPr>
          <p:cNvPr id="331" name="Textfeld 330"/>
          <p:cNvSpPr txBox="1"/>
          <p:nvPr/>
        </p:nvSpPr>
        <p:spPr>
          <a:xfrm>
            <a:off x="2648515" y="1048691"/>
            <a:ext cx="155466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spc="-1" dirty="0">
                <a:solidFill>
                  <a:srgbClr val="410642"/>
                </a:solidFill>
              </a:rPr>
              <a:t>Hiring a Fulltime Developer</a:t>
            </a:r>
            <a:endParaRPr lang="en-US" sz="1200" spc="-1" dirty="0"/>
          </a:p>
        </p:txBody>
      </p:sp>
      <p:sp>
        <p:nvSpPr>
          <p:cNvPr id="333" name="Gerader Verbinder 332"/>
          <p:cNvSpPr/>
          <p:nvPr/>
        </p:nvSpPr>
        <p:spPr>
          <a:xfrm flipV="1">
            <a:off x="193955" y="2515141"/>
            <a:ext cx="8703886" cy="15638"/>
          </a:xfrm>
          <a:prstGeom prst="line">
            <a:avLst/>
          </a:prstGeom>
          <a:ln w="50760">
            <a:solidFill>
              <a:srgbClr val="410642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-52650" rIns="86400" bIns="-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grpSp>
        <p:nvGrpSpPr>
          <p:cNvPr id="334" name="Gruppieren 333"/>
          <p:cNvGrpSpPr/>
          <p:nvPr/>
        </p:nvGrpSpPr>
        <p:grpSpPr>
          <a:xfrm>
            <a:off x="1981979" y="2797311"/>
            <a:ext cx="569160" cy="572940"/>
            <a:chOff x="4167000" y="4287960"/>
            <a:chExt cx="758880" cy="763920"/>
          </a:xfrm>
        </p:grpSpPr>
        <p:sp>
          <p:nvSpPr>
            <p:cNvPr id="335" name="Freihandform: Form 334"/>
            <p:cNvSpPr/>
            <p:nvPr/>
          </p:nvSpPr>
          <p:spPr>
            <a:xfrm>
              <a:off x="4248000" y="432036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36" name="Freihandform: Form 335"/>
            <p:cNvSpPr/>
            <p:nvPr/>
          </p:nvSpPr>
          <p:spPr>
            <a:xfrm>
              <a:off x="4167000" y="428796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337" name="Gruppieren 336"/>
          <p:cNvGrpSpPr/>
          <p:nvPr/>
        </p:nvGrpSpPr>
        <p:grpSpPr>
          <a:xfrm>
            <a:off x="931371" y="1649831"/>
            <a:ext cx="569160" cy="572940"/>
            <a:chOff x="2595960" y="2931480"/>
            <a:chExt cx="758880" cy="763920"/>
          </a:xfrm>
        </p:grpSpPr>
        <p:sp>
          <p:nvSpPr>
            <p:cNvPr id="338" name="Freihandform: Form 337"/>
            <p:cNvSpPr/>
            <p:nvPr/>
          </p:nvSpPr>
          <p:spPr>
            <a:xfrm>
              <a:off x="267696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39" name="Freihandform: Form 338"/>
            <p:cNvSpPr/>
            <p:nvPr/>
          </p:nvSpPr>
          <p:spPr>
            <a:xfrm>
              <a:off x="259596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342" name="Textfeld 341"/>
          <p:cNvSpPr txBox="1"/>
          <p:nvPr/>
        </p:nvSpPr>
        <p:spPr>
          <a:xfrm>
            <a:off x="5831645" y="1882003"/>
            <a:ext cx="457110" cy="2740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1388" lnSpcReduction="20000"/>
          </a:bodyPr>
          <a:lstStyle/>
          <a:p>
            <a:pPr algn="ctr">
              <a:spcAft>
                <a:spcPts val="1601"/>
              </a:spcAft>
            </a:pPr>
            <a:endParaRPr lang="en-US" sz="1800" spc="-1" dirty="0"/>
          </a:p>
        </p:txBody>
      </p:sp>
      <p:grpSp>
        <p:nvGrpSpPr>
          <p:cNvPr id="344" name="Gruppieren 343"/>
          <p:cNvGrpSpPr/>
          <p:nvPr/>
        </p:nvGrpSpPr>
        <p:grpSpPr>
          <a:xfrm>
            <a:off x="4545898" y="2751115"/>
            <a:ext cx="569160" cy="572940"/>
            <a:chOff x="7318800" y="4290120"/>
            <a:chExt cx="758880" cy="763920"/>
          </a:xfrm>
        </p:grpSpPr>
        <p:sp>
          <p:nvSpPr>
            <p:cNvPr id="345" name="Freihandform: Form 344"/>
            <p:cNvSpPr/>
            <p:nvPr/>
          </p:nvSpPr>
          <p:spPr>
            <a:xfrm>
              <a:off x="7399800" y="43225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46" name="Freihandform: Form 345"/>
            <p:cNvSpPr/>
            <p:nvPr/>
          </p:nvSpPr>
          <p:spPr>
            <a:xfrm>
              <a:off x="7318800" y="42901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1888A8F4-3393-2C00-3DBA-09975E85B691}"/>
              </a:ext>
            </a:extLst>
          </p:cNvPr>
          <p:cNvSpPr/>
          <p:nvPr/>
        </p:nvSpPr>
        <p:spPr>
          <a:xfrm>
            <a:off x="353219" y="337051"/>
            <a:ext cx="105994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Timeline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26158BE-2E18-CC99-D5CE-BE9DD2D9DA27}"/>
              </a:ext>
            </a:extLst>
          </p:cNvPr>
          <p:cNvSpPr txBox="1"/>
          <p:nvPr/>
        </p:nvSpPr>
        <p:spPr>
          <a:xfrm>
            <a:off x="1745334" y="2927181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Q4/2025</a:t>
            </a:r>
            <a:endParaRPr lang="en-US" sz="1000" spc="-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8AB7FD1-8F39-266E-0DF8-1627586C0F71}"/>
              </a:ext>
            </a:extLst>
          </p:cNvPr>
          <p:cNvSpPr txBox="1"/>
          <p:nvPr/>
        </p:nvSpPr>
        <p:spPr>
          <a:xfrm>
            <a:off x="699080" y="1793268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Q3/2025</a:t>
            </a:r>
            <a:endParaRPr lang="en-US" sz="1000" spc="-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CDB9351-2536-8F37-4BEF-9056DDE1C8CE}"/>
              </a:ext>
            </a:extLst>
          </p:cNvPr>
          <p:cNvSpPr txBox="1"/>
          <p:nvPr/>
        </p:nvSpPr>
        <p:spPr>
          <a:xfrm>
            <a:off x="1623" y="934648"/>
            <a:ext cx="2503531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spc="-1" dirty="0">
                <a:solidFill>
                  <a:srgbClr val="410642"/>
                </a:solidFill>
              </a:rPr>
              <a:t>Finding two Partners with Software Developer and Business </a:t>
            </a:r>
            <a:r>
              <a:rPr lang="en-US" sz="1200" spc="-1">
                <a:solidFill>
                  <a:srgbClr val="410642"/>
                </a:solidFill>
              </a:rPr>
              <a:t>Administrator Background</a:t>
            </a:r>
            <a:endParaRPr lang="en-US" sz="1200" spc="-1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93DCEAE-1492-46B5-80C4-6656B40ED596}"/>
              </a:ext>
            </a:extLst>
          </p:cNvPr>
          <p:cNvSpPr txBox="1"/>
          <p:nvPr/>
        </p:nvSpPr>
        <p:spPr>
          <a:xfrm>
            <a:off x="3842862" y="3439321"/>
            <a:ext cx="2035982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spc="-1" dirty="0">
                <a:solidFill>
                  <a:srgbClr val="410642"/>
                </a:solidFill>
              </a:rPr>
              <a:t>First Release of Android Version (</a:t>
            </a:r>
            <a:r>
              <a:rPr lang="en-US" sz="1200" b="1" spc="-1" dirty="0">
                <a:solidFill>
                  <a:srgbClr val="410642"/>
                </a:solidFill>
              </a:rPr>
              <a:t>Proof of Concept Already Completed</a:t>
            </a:r>
            <a:r>
              <a:rPr lang="en-US" sz="1200" spc="-1" dirty="0">
                <a:solidFill>
                  <a:srgbClr val="410642"/>
                </a:solidFill>
              </a:rPr>
              <a:t>)</a:t>
            </a:r>
            <a:endParaRPr lang="en-US" sz="1200" spc="-1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B3DE575-3638-C563-8C16-7023FAD1C90D}"/>
              </a:ext>
            </a:extLst>
          </p:cNvPr>
          <p:cNvSpPr txBox="1"/>
          <p:nvPr/>
        </p:nvSpPr>
        <p:spPr>
          <a:xfrm>
            <a:off x="2943613" y="1842438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Q4/2025</a:t>
            </a:r>
            <a:endParaRPr lang="en-US" sz="1000" spc="-1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D28FFEE-174B-2D0B-4C90-C89B33720E21}"/>
              </a:ext>
            </a:extLst>
          </p:cNvPr>
          <p:cNvSpPr txBox="1"/>
          <p:nvPr/>
        </p:nvSpPr>
        <p:spPr>
          <a:xfrm>
            <a:off x="4314556" y="2926592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Q2/2026</a:t>
            </a:r>
            <a:endParaRPr lang="en-US" sz="1000" spc="-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D506A69-3A62-92A6-E76D-DA50B90532CF}"/>
              </a:ext>
            </a:extLst>
          </p:cNvPr>
          <p:cNvSpPr txBox="1"/>
          <p:nvPr/>
        </p:nvSpPr>
        <p:spPr>
          <a:xfrm>
            <a:off x="5550507" y="1802299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Q1/2027</a:t>
            </a:r>
            <a:endParaRPr lang="en-US" sz="1000" spc="-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287653-6422-07B2-6F59-38C40A31D8E9}"/>
              </a:ext>
            </a:extLst>
          </p:cNvPr>
          <p:cNvSpPr txBox="1"/>
          <p:nvPr/>
        </p:nvSpPr>
        <p:spPr>
          <a:xfrm>
            <a:off x="5261201" y="939622"/>
            <a:ext cx="155466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spc="-1" dirty="0">
                <a:solidFill>
                  <a:srgbClr val="410642"/>
                </a:solidFill>
              </a:rPr>
              <a:t>First Release of IOS Version</a:t>
            </a:r>
            <a:endParaRPr lang="en-US" sz="1200" spc="-1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2FD744F-575A-E007-A177-F33070C7CF9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C2CA310-0526-4082-8959-FA67DD8D51BC}"/>
              </a:ext>
            </a:extLst>
          </p:cNvPr>
          <p:cNvGrpSpPr/>
          <p:nvPr/>
        </p:nvGrpSpPr>
        <p:grpSpPr>
          <a:xfrm>
            <a:off x="6995976" y="2774169"/>
            <a:ext cx="569160" cy="572940"/>
            <a:chOff x="7318800" y="4290120"/>
            <a:chExt cx="758880" cy="763920"/>
          </a:xfrm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F43F555-A478-9DE6-5E24-2E967DEA2FE5}"/>
                </a:ext>
              </a:extLst>
            </p:cNvPr>
            <p:cNvSpPr/>
            <p:nvPr/>
          </p:nvSpPr>
          <p:spPr>
            <a:xfrm>
              <a:off x="7399800" y="43225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F74D73C-B846-54D1-3925-EBFD85894AA3}"/>
                </a:ext>
              </a:extLst>
            </p:cNvPr>
            <p:cNvSpPr/>
            <p:nvPr/>
          </p:nvSpPr>
          <p:spPr>
            <a:xfrm>
              <a:off x="7318800" y="42901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AA327AAC-F9D6-899F-A52D-E3ADE5A076AE}"/>
              </a:ext>
            </a:extLst>
          </p:cNvPr>
          <p:cNvSpPr txBox="1"/>
          <p:nvPr/>
        </p:nvSpPr>
        <p:spPr>
          <a:xfrm>
            <a:off x="6762156" y="2932396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Q4/2027</a:t>
            </a:r>
            <a:endParaRPr lang="en-US" sz="1000" spc="-1" dirty="0"/>
          </a:p>
        </p:txBody>
      </p:sp>
      <p:sp>
        <p:nvSpPr>
          <p:cNvPr id="16" name="Gerader Verbinder 15">
            <a:extLst>
              <a:ext uri="{FF2B5EF4-FFF2-40B4-BE49-F238E27FC236}">
                <a16:creationId xmlns:a16="http://schemas.microsoft.com/office/drawing/2014/main" id="{4257BE67-606D-5D09-6F8F-32FA2BADB93E}"/>
              </a:ext>
            </a:extLst>
          </p:cNvPr>
          <p:cNvSpPr/>
          <p:nvPr/>
        </p:nvSpPr>
        <p:spPr>
          <a:xfrm flipV="1">
            <a:off x="7260671" y="2508219"/>
            <a:ext cx="0" cy="27432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DD94610-7125-0491-1BEF-35601025B842}"/>
              </a:ext>
            </a:extLst>
          </p:cNvPr>
          <p:cNvSpPr txBox="1"/>
          <p:nvPr/>
        </p:nvSpPr>
        <p:spPr>
          <a:xfrm>
            <a:off x="6316268" y="3374042"/>
            <a:ext cx="186782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spc="-1" dirty="0">
                <a:solidFill>
                  <a:srgbClr val="410642"/>
                </a:solidFill>
              </a:rPr>
              <a:t>Improvements for Object Detection Model </a:t>
            </a:r>
            <a:r>
              <a:rPr lang="en-US" sz="1200" b="1" spc="-1" dirty="0">
                <a:solidFill>
                  <a:srgbClr val="410642"/>
                </a:solidFill>
              </a:rPr>
              <a:t>(Text and Violation/Gamble Image Detections)</a:t>
            </a:r>
            <a:endParaRPr lang="en-US" sz="1200" b="1" spc="-1" dirty="0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6781282-5D4D-62A9-BCC8-69FBA813C58C}"/>
              </a:ext>
            </a:extLst>
          </p:cNvPr>
          <p:cNvGrpSpPr/>
          <p:nvPr/>
        </p:nvGrpSpPr>
        <p:grpSpPr>
          <a:xfrm>
            <a:off x="7876063" y="1666589"/>
            <a:ext cx="569160" cy="572940"/>
            <a:chOff x="8890200" y="2931480"/>
            <a:chExt cx="758880" cy="763920"/>
          </a:xfrm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190F31ED-614E-5E6C-D138-3C4278936BF9}"/>
                </a:ext>
              </a:extLst>
            </p:cNvPr>
            <p:cNvSpPr/>
            <p:nvPr/>
          </p:nvSpPr>
          <p:spPr>
            <a:xfrm>
              <a:off x="897120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8F1E7E14-BC4C-2B79-2EDA-54E9DF79247F}"/>
                </a:ext>
              </a:extLst>
            </p:cNvPr>
            <p:cNvSpPr/>
            <p:nvPr/>
          </p:nvSpPr>
          <p:spPr>
            <a:xfrm>
              <a:off x="889020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id="{41A63FDC-F750-43DF-5025-9FDB734F8F58}"/>
              </a:ext>
            </a:extLst>
          </p:cNvPr>
          <p:cNvSpPr txBox="1"/>
          <p:nvPr/>
        </p:nvSpPr>
        <p:spPr>
          <a:xfrm>
            <a:off x="7916833" y="1930379"/>
            <a:ext cx="457110" cy="2740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1388" lnSpcReduction="20000"/>
          </a:bodyPr>
          <a:lstStyle/>
          <a:p>
            <a:pPr algn="ctr">
              <a:spcAft>
                <a:spcPts val="1601"/>
              </a:spcAft>
            </a:pPr>
            <a:endParaRPr lang="en-US" sz="1800" spc="-1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415B845-9075-0EA0-6B96-042AB99EE56F}"/>
              </a:ext>
            </a:extLst>
          </p:cNvPr>
          <p:cNvSpPr txBox="1"/>
          <p:nvPr/>
        </p:nvSpPr>
        <p:spPr>
          <a:xfrm>
            <a:off x="7656149" y="1842438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Q2/2028</a:t>
            </a:r>
            <a:endParaRPr lang="en-US" sz="1000" spc="-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EC993DB-8E15-CC4A-AB3C-349C2E222CE3}"/>
              </a:ext>
            </a:extLst>
          </p:cNvPr>
          <p:cNvSpPr txBox="1"/>
          <p:nvPr/>
        </p:nvSpPr>
        <p:spPr>
          <a:xfrm>
            <a:off x="7398646" y="645288"/>
            <a:ext cx="155466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dirty="0"/>
              <a:t>Development of Time Limit, Allow/Block App, App Alerts, and Monitoring</a:t>
            </a:r>
            <a:endParaRPr lang="en-US" sz="1200" spc="-1" dirty="0"/>
          </a:p>
        </p:txBody>
      </p:sp>
      <p:sp>
        <p:nvSpPr>
          <p:cNvPr id="24" name="Gerader Verbinder 23">
            <a:extLst>
              <a:ext uri="{FF2B5EF4-FFF2-40B4-BE49-F238E27FC236}">
                <a16:creationId xmlns:a16="http://schemas.microsoft.com/office/drawing/2014/main" id="{E140C7AB-B822-CF49-ACB6-1619365D47D7}"/>
              </a:ext>
            </a:extLst>
          </p:cNvPr>
          <p:cNvSpPr/>
          <p:nvPr/>
        </p:nvSpPr>
        <p:spPr>
          <a:xfrm flipV="1">
            <a:off x="8194942" y="2246988"/>
            <a:ext cx="0" cy="25434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3F2FC-0E85-1C00-11B1-B810F941C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ihandform: Form 54">
            <a:extLst>
              <a:ext uri="{FF2B5EF4-FFF2-40B4-BE49-F238E27FC236}">
                <a16:creationId xmlns:a16="http://schemas.microsoft.com/office/drawing/2014/main" id="{ED217201-D30A-58D9-4211-0151570099CC}"/>
              </a:ext>
            </a:extLst>
          </p:cNvPr>
          <p:cNvSpPr/>
          <p:nvPr/>
        </p:nvSpPr>
        <p:spPr>
          <a:xfrm>
            <a:off x="9450" y="1187730"/>
            <a:ext cx="4944240" cy="3015900"/>
          </a:xfrm>
          <a:custGeom>
            <a:avLst/>
            <a:gdLst/>
            <a:ahLst/>
            <a:cxnLst/>
            <a:rect l="0" t="0" r="r" b="b"/>
            <a:pathLst>
              <a:path w="18312" h="11170">
                <a:moveTo>
                  <a:pt x="18312" y="5584"/>
                </a:moveTo>
                <a:cubicBezTo>
                  <a:pt x="18312" y="8669"/>
                  <a:pt x="15811" y="11170"/>
                  <a:pt x="12727" y="11170"/>
                </a:cubicBezTo>
                <a:lnTo>
                  <a:pt x="0" y="11170"/>
                </a:lnTo>
                <a:lnTo>
                  <a:pt x="0" y="0"/>
                </a:lnTo>
                <a:lnTo>
                  <a:pt x="12727" y="0"/>
                </a:lnTo>
                <a:cubicBezTo>
                  <a:pt x="15811" y="0"/>
                  <a:pt x="18312" y="2500"/>
                  <a:pt x="18312" y="5584"/>
                </a:cubicBezTo>
                <a:close/>
              </a:path>
            </a:pathLst>
          </a:custGeom>
          <a:solidFill>
            <a:srgbClr val="85CC17"/>
          </a:solid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752CD5FF-A9DA-2586-64DB-29185C24824A}"/>
              </a:ext>
            </a:extLst>
          </p:cNvPr>
          <p:cNvSpPr txBox="1"/>
          <p:nvPr/>
        </p:nvSpPr>
        <p:spPr>
          <a:xfrm>
            <a:off x="167237" y="1899303"/>
            <a:ext cx="4492859" cy="10894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I am seeking a seed investment of €600,000 in exchange for 10% equity in the company.</a:t>
            </a:r>
            <a:endParaRPr lang="en-US" sz="2000" spc="-1" dirty="0">
              <a:solidFill>
                <a:srgbClr val="FFFFFF"/>
              </a:solidFill>
            </a:endParaRPr>
          </a:p>
        </p:txBody>
      </p:sp>
      <p:pic>
        <p:nvPicPr>
          <p:cNvPr id="4" name="Grafik 3" descr="Geschäftswachstum mit einfarbiger Füllung">
            <a:extLst>
              <a:ext uri="{FF2B5EF4-FFF2-40B4-BE49-F238E27FC236}">
                <a16:creationId xmlns:a16="http://schemas.microsoft.com/office/drawing/2014/main" id="{D1780E0D-E7BE-E5E0-8DD9-E2959A6CF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4005" y="8845"/>
            <a:ext cx="747081" cy="59540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E921A58-02CC-8741-F9A0-DE59BA931BF9}"/>
              </a:ext>
            </a:extLst>
          </p:cNvPr>
          <p:cNvSpPr txBox="1"/>
          <p:nvPr/>
        </p:nvSpPr>
        <p:spPr>
          <a:xfrm>
            <a:off x="5071509" y="4703017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 err="1"/>
              <a:t>Product</a:t>
            </a:r>
            <a:r>
              <a:rPr lang="de-DE" sz="1200" dirty="0"/>
              <a:t> Development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3CFB739-D0A0-08A1-71E9-263F483FD847}"/>
              </a:ext>
            </a:extLst>
          </p:cNvPr>
          <p:cNvSpPr txBox="1"/>
          <p:nvPr/>
        </p:nvSpPr>
        <p:spPr>
          <a:xfrm>
            <a:off x="5019722" y="652745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 err="1"/>
              <a:t>Recruitment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22FA70A-FA34-A43C-E9F1-0F630A975621}"/>
              </a:ext>
            </a:extLst>
          </p:cNvPr>
          <p:cNvSpPr txBox="1"/>
          <p:nvPr/>
        </p:nvSpPr>
        <p:spPr>
          <a:xfrm>
            <a:off x="5002403" y="1652563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Marketing &amp; Growth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AEDE810-0F30-9C03-6E38-1AA91BE2E86C}"/>
              </a:ext>
            </a:extLst>
          </p:cNvPr>
          <p:cNvSpPr txBox="1"/>
          <p:nvPr/>
        </p:nvSpPr>
        <p:spPr>
          <a:xfrm>
            <a:off x="5045615" y="2695680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Office &amp; Operating </a:t>
            </a:r>
            <a:r>
              <a:rPr lang="de-DE" sz="1200" dirty="0" err="1"/>
              <a:t>Expenses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14" name="Textfeld 127">
            <a:extLst>
              <a:ext uri="{FF2B5EF4-FFF2-40B4-BE49-F238E27FC236}">
                <a16:creationId xmlns:a16="http://schemas.microsoft.com/office/drawing/2014/main" id="{4161A89A-CBB3-699E-DFB1-17A94A484697}"/>
              </a:ext>
            </a:extLst>
          </p:cNvPr>
          <p:cNvSpPr txBox="1"/>
          <p:nvPr/>
        </p:nvSpPr>
        <p:spPr>
          <a:xfrm>
            <a:off x="6975425" y="-108719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56%</a:t>
            </a:r>
            <a:endParaRPr lang="en-US" sz="3000" spc="-1" dirty="0"/>
          </a:p>
        </p:txBody>
      </p:sp>
      <p:pic>
        <p:nvPicPr>
          <p:cNvPr id="3" name="Grafik 2" descr="Laden mit einfarbiger Füllung">
            <a:extLst>
              <a:ext uri="{FF2B5EF4-FFF2-40B4-BE49-F238E27FC236}">
                <a16:creationId xmlns:a16="http://schemas.microsoft.com/office/drawing/2014/main" id="{B9B6941F-C1F8-FC85-8553-02D0145A9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6140" y="932721"/>
            <a:ext cx="716263" cy="680485"/>
          </a:xfrm>
          <a:prstGeom prst="rect">
            <a:avLst/>
          </a:prstGeom>
        </p:spPr>
      </p:pic>
      <p:pic>
        <p:nvPicPr>
          <p:cNvPr id="9" name="Grafik 8" descr="Stadt Silhouette">
            <a:extLst>
              <a:ext uri="{FF2B5EF4-FFF2-40B4-BE49-F238E27FC236}">
                <a16:creationId xmlns:a16="http://schemas.microsoft.com/office/drawing/2014/main" id="{3FDE9A07-403C-18B3-BD97-E939679DCD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77198" y="1922127"/>
            <a:ext cx="815331" cy="787735"/>
          </a:xfrm>
          <a:prstGeom prst="rect">
            <a:avLst/>
          </a:prstGeom>
        </p:spPr>
      </p:pic>
      <p:pic>
        <p:nvPicPr>
          <p:cNvPr id="12" name="Grafik 11" descr="Kontinuierliche Verbesserung Silhouette">
            <a:extLst>
              <a:ext uri="{FF2B5EF4-FFF2-40B4-BE49-F238E27FC236}">
                <a16:creationId xmlns:a16="http://schemas.microsoft.com/office/drawing/2014/main" id="{253DC5DC-222D-2EED-F4D2-9DBF7A328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85786" y="3990750"/>
            <a:ext cx="753520" cy="712267"/>
          </a:xfrm>
          <a:prstGeom prst="rect">
            <a:avLst/>
          </a:prstGeom>
        </p:spPr>
      </p:pic>
      <p:sp>
        <p:nvSpPr>
          <p:cNvPr id="15" name="Textfeld 127">
            <a:extLst>
              <a:ext uri="{FF2B5EF4-FFF2-40B4-BE49-F238E27FC236}">
                <a16:creationId xmlns:a16="http://schemas.microsoft.com/office/drawing/2014/main" id="{7EA13968-C1DB-A99D-6592-7D4F514D7B53}"/>
              </a:ext>
            </a:extLst>
          </p:cNvPr>
          <p:cNvSpPr txBox="1"/>
          <p:nvPr/>
        </p:nvSpPr>
        <p:spPr>
          <a:xfrm>
            <a:off x="6991436" y="1870224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13%</a:t>
            </a:r>
            <a:endParaRPr lang="en-US" sz="3000" spc="-1" dirty="0"/>
          </a:p>
        </p:txBody>
      </p:sp>
      <p:sp>
        <p:nvSpPr>
          <p:cNvPr id="16" name="Textfeld 127">
            <a:extLst>
              <a:ext uri="{FF2B5EF4-FFF2-40B4-BE49-F238E27FC236}">
                <a16:creationId xmlns:a16="http://schemas.microsoft.com/office/drawing/2014/main" id="{93588D65-402A-543C-9011-2DEDBD23D476}"/>
              </a:ext>
            </a:extLst>
          </p:cNvPr>
          <p:cNvSpPr txBox="1"/>
          <p:nvPr/>
        </p:nvSpPr>
        <p:spPr>
          <a:xfrm>
            <a:off x="6999980" y="821972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17%</a:t>
            </a:r>
            <a:endParaRPr lang="en-US" sz="3000" spc="-1" dirty="0"/>
          </a:p>
        </p:txBody>
      </p:sp>
      <p:sp>
        <p:nvSpPr>
          <p:cNvPr id="17" name="Textfeld 127">
            <a:extLst>
              <a:ext uri="{FF2B5EF4-FFF2-40B4-BE49-F238E27FC236}">
                <a16:creationId xmlns:a16="http://schemas.microsoft.com/office/drawing/2014/main" id="{86B906DD-0898-D2B6-27D7-E74C9AF65803}"/>
              </a:ext>
            </a:extLst>
          </p:cNvPr>
          <p:cNvSpPr txBox="1"/>
          <p:nvPr/>
        </p:nvSpPr>
        <p:spPr>
          <a:xfrm>
            <a:off x="6837407" y="3870503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4%</a:t>
            </a:r>
            <a:endParaRPr lang="en-US" sz="3000" spc="-1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E8F7BB5-FEA4-AB9E-8141-80E80DBFFCE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3CE31A5C-F32F-F34C-D5DB-49EDA0D8211A}"/>
              </a:ext>
            </a:extLst>
          </p:cNvPr>
          <p:cNvSpPr/>
          <p:nvPr/>
        </p:nvSpPr>
        <p:spPr>
          <a:xfrm>
            <a:off x="353219" y="337051"/>
            <a:ext cx="216272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ASK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Grafik 9" descr="Keimsaat Silhouette">
            <a:extLst>
              <a:ext uri="{FF2B5EF4-FFF2-40B4-BE49-F238E27FC236}">
                <a16:creationId xmlns:a16="http://schemas.microsoft.com/office/drawing/2014/main" id="{2D83A5E0-F21B-006A-9AFC-AB40CAB80D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5786" y="2966380"/>
            <a:ext cx="701731" cy="66207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7216258-DAD4-9FB3-7ECC-6239093B28B3}"/>
              </a:ext>
            </a:extLst>
          </p:cNvPr>
          <p:cNvSpPr txBox="1"/>
          <p:nvPr/>
        </p:nvSpPr>
        <p:spPr>
          <a:xfrm>
            <a:off x="5071509" y="3684545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 err="1"/>
              <a:t>Founding</a:t>
            </a:r>
            <a:r>
              <a:rPr lang="de-DE" sz="1200" dirty="0"/>
              <a:t> Costs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19" name="Textfeld 127">
            <a:extLst>
              <a:ext uri="{FF2B5EF4-FFF2-40B4-BE49-F238E27FC236}">
                <a16:creationId xmlns:a16="http://schemas.microsoft.com/office/drawing/2014/main" id="{577928CC-813E-2C52-23B0-DFA849062638}"/>
              </a:ext>
            </a:extLst>
          </p:cNvPr>
          <p:cNvSpPr txBox="1"/>
          <p:nvPr/>
        </p:nvSpPr>
        <p:spPr>
          <a:xfrm>
            <a:off x="6991436" y="2881638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10%</a:t>
            </a:r>
            <a:endParaRPr lang="en-US" sz="3000" spc="-1" dirty="0"/>
          </a:p>
        </p:txBody>
      </p:sp>
    </p:spTree>
    <p:extLst>
      <p:ext uri="{BB962C8B-B14F-4D97-AF65-F5344CB8AC3E}">
        <p14:creationId xmlns:p14="http://schemas.microsoft.com/office/powerpoint/2010/main" val="2679484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2CF4621-E960-79D7-BD58-8904E2408711}"/>
              </a:ext>
            </a:extLst>
          </p:cNvPr>
          <p:cNvSpPr/>
          <p:nvPr/>
        </p:nvSpPr>
        <p:spPr>
          <a:xfrm>
            <a:off x="353219" y="337051"/>
            <a:ext cx="105994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Press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D535C1E-50E1-8FA1-7EEC-F0978DA370D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35496B4-E474-1FFB-7A4D-290B66921044}"/>
              </a:ext>
            </a:extLst>
          </p:cNvPr>
          <p:cNvSpPr txBox="1"/>
          <p:nvPr/>
        </p:nvSpPr>
        <p:spPr>
          <a:xfrm>
            <a:off x="6180592" y="814652"/>
            <a:ext cx="3692157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Baden TV (27.05.2024)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32C938C-8B29-5884-7AED-10874A51753A}"/>
              </a:ext>
            </a:extLst>
          </p:cNvPr>
          <p:cNvSpPr txBox="1"/>
          <p:nvPr/>
        </p:nvSpPr>
        <p:spPr>
          <a:xfrm>
            <a:off x="1201499" y="841984"/>
            <a:ext cx="3434624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RNF TV (06.08.2024)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B044360-7AEA-E8E9-49BE-A474DFED6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889" y="1180883"/>
            <a:ext cx="2104145" cy="1286606"/>
          </a:xfrm>
          <a:prstGeom prst="rect">
            <a:avLst/>
          </a:prstGeom>
        </p:spPr>
      </p:pic>
      <p:sp>
        <p:nvSpPr>
          <p:cNvPr id="12" name="Textfeld 11">
            <a:hlinkClick r:id="rId4"/>
            <a:extLst>
              <a:ext uri="{FF2B5EF4-FFF2-40B4-BE49-F238E27FC236}">
                <a16:creationId xmlns:a16="http://schemas.microsoft.com/office/drawing/2014/main" id="{1DCB10DB-0552-A5DB-7D1F-A055034E23BC}"/>
              </a:ext>
            </a:extLst>
          </p:cNvPr>
          <p:cNvSpPr txBox="1"/>
          <p:nvPr/>
        </p:nvSpPr>
        <p:spPr>
          <a:xfrm>
            <a:off x="1413165" y="2497008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</a:rPr>
              <a:t>Link (20. Min)</a:t>
            </a:r>
          </a:p>
        </p:txBody>
      </p:sp>
      <p:sp>
        <p:nvSpPr>
          <p:cNvPr id="13" name="Textfeld 12">
            <a:hlinkClick r:id="rId5"/>
            <a:extLst>
              <a:ext uri="{FF2B5EF4-FFF2-40B4-BE49-F238E27FC236}">
                <a16:creationId xmlns:a16="http://schemas.microsoft.com/office/drawing/2014/main" id="{49563E37-E824-AA7C-D8CE-FAB4467DDE97}"/>
              </a:ext>
            </a:extLst>
          </p:cNvPr>
          <p:cNvSpPr txBox="1"/>
          <p:nvPr/>
        </p:nvSpPr>
        <p:spPr>
          <a:xfrm>
            <a:off x="6180592" y="2466529"/>
            <a:ext cx="2036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</a:rPr>
              <a:t>Link (10. Min)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FB0C51A-228B-FA99-E9C5-3BE2F2D5C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0592" y="1180883"/>
            <a:ext cx="1948519" cy="1285646"/>
          </a:xfrm>
          <a:prstGeom prst="rect">
            <a:avLst/>
          </a:prstGeom>
        </p:spPr>
      </p:pic>
      <p:pic>
        <p:nvPicPr>
          <p:cNvPr id="4" name="Picture 3" descr="A person standing on a stage with a crowd of people in the background&#10;&#10;AI-generated content may be incorrect.">
            <a:extLst>
              <a:ext uri="{FF2B5EF4-FFF2-40B4-BE49-F238E27FC236}">
                <a16:creationId xmlns:a16="http://schemas.microsoft.com/office/drawing/2014/main" id="{783E97B2-AE15-29CB-87FE-07705B9D1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889" y="3183907"/>
            <a:ext cx="1841596" cy="1694949"/>
          </a:xfrm>
          <a:prstGeom prst="rect">
            <a:avLst/>
          </a:prstGeom>
        </p:spPr>
      </p:pic>
      <p:pic>
        <p:nvPicPr>
          <p:cNvPr id="9" name="Picture 8" descr="A person and person holding up a certificate&#10;&#10;AI-generated content may be incorrect.">
            <a:extLst>
              <a:ext uri="{FF2B5EF4-FFF2-40B4-BE49-F238E27FC236}">
                <a16:creationId xmlns:a16="http://schemas.microsoft.com/office/drawing/2014/main" id="{2A3449DC-595A-F3FA-265C-0FD4C621E4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8113" y="3293939"/>
            <a:ext cx="1841597" cy="1413452"/>
          </a:xfrm>
          <a:prstGeom prst="rect">
            <a:avLst/>
          </a:prstGeom>
        </p:spPr>
      </p:pic>
      <p:sp>
        <p:nvSpPr>
          <p:cNvPr id="10" name="Textfeld 5">
            <a:extLst>
              <a:ext uri="{FF2B5EF4-FFF2-40B4-BE49-F238E27FC236}">
                <a16:creationId xmlns:a16="http://schemas.microsoft.com/office/drawing/2014/main" id="{1F4B03EC-679F-54D7-695E-4E3B91A7E71F}"/>
              </a:ext>
            </a:extLst>
          </p:cNvPr>
          <p:cNvSpPr txBox="1"/>
          <p:nvPr/>
        </p:nvSpPr>
        <p:spPr>
          <a:xfrm>
            <a:off x="654593" y="2850836"/>
            <a:ext cx="2896530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100" u="sng" spc="-1" dirty="0">
                <a:solidFill>
                  <a:schemeClr val="accent4">
                    <a:lumMod val="50000"/>
                  </a:schemeClr>
                </a:solidFill>
              </a:rPr>
              <a:t>Kreiszeitung Böblinger Bote </a:t>
            </a:r>
          </a:p>
          <a:p>
            <a:pPr algn="ctr"/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(06.08.2024)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C1FE5E-1C32-8AE9-9030-F11BF70194F2}"/>
              </a:ext>
            </a:extLst>
          </p:cNvPr>
          <p:cNvSpPr txBox="1"/>
          <p:nvPr/>
        </p:nvSpPr>
        <p:spPr>
          <a:xfrm>
            <a:off x="4957096" y="2818679"/>
            <a:ext cx="4673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ts val="1500"/>
              </a:spcAft>
            </a:pPr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AI </a:t>
            </a:r>
            <a:r>
              <a:rPr lang="en-US" sz="1100" u="sng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Xpress </a:t>
            </a:r>
            <a:r>
              <a:rPr lang="de-DE" sz="1100" u="sng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Special Prize BW </a:t>
            </a:r>
            <a:r>
              <a:rPr lang="de-DE" sz="1100" b="0" i="0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Elevator Pitch Regional Cup</a:t>
            </a:r>
            <a:br>
              <a:rPr lang="de-DE" sz="1100" b="1" u="sng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(14.03.2025)</a:t>
            </a:r>
          </a:p>
        </p:txBody>
      </p:sp>
      <p:sp>
        <p:nvSpPr>
          <p:cNvPr id="18" name="Textfeld 11">
            <a:hlinkClick r:id="rId4"/>
            <a:extLst>
              <a:ext uri="{FF2B5EF4-FFF2-40B4-BE49-F238E27FC236}">
                <a16:creationId xmlns:a16="http://schemas.microsoft.com/office/drawing/2014/main" id="{1E7B6EEE-150C-B919-EBBA-7B1ABFB76987}"/>
              </a:ext>
            </a:extLst>
          </p:cNvPr>
          <p:cNvSpPr txBox="1"/>
          <p:nvPr/>
        </p:nvSpPr>
        <p:spPr>
          <a:xfrm>
            <a:off x="1893995" y="4757953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21" name="Textfeld 11">
            <a:hlinkClick r:id="rId4"/>
            <a:extLst>
              <a:ext uri="{FF2B5EF4-FFF2-40B4-BE49-F238E27FC236}">
                <a16:creationId xmlns:a16="http://schemas.microsoft.com/office/drawing/2014/main" id="{D7572EF6-E22E-1A3D-251A-57D29DE8918C}"/>
              </a:ext>
            </a:extLst>
          </p:cNvPr>
          <p:cNvSpPr txBox="1"/>
          <p:nvPr/>
        </p:nvSpPr>
        <p:spPr>
          <a:xfrm>
            <a:off x="6976531" y="4743172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70C1FF7-5733-8BED-6FAF-CE2C1A5558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501" y="3287981"/>
            <a:ext cx="1841596" cy="1396576"/>
          </a:xfrm>
          <a:prstGeom prst="rect">
            <a:avLst/>
          </a:prstGeom>
        </p:spPr>
      </p:pic>
      <p:sp>
        <p:nvSpPr>
          <p:cNvPr id="11" name="Textfeld 5">
            <a:extLst>
              <a:ext uri="{FF2B5EF4-FFF2-40B4-BE49-F238E27FC236}">
                <a16:creationId xmlns:a16="http://schemas.microsoft.com/office/drawing/2014/main" id="{FEBA04A7-89E0-3F62-5BF1-410B89B8612A}"/>
              </a:ext>
            </a:extLst>
          </p:cNvPr>
          <p:cNvSpPr txBox="1"/>
          <p:nvPr/>
        </p:nvSpPr>
        <p:spPr>
          <a:xfrm>
            <a:off x="3119034" y="2834305"/>
            <a:ext cx="2896530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100" u="sng" spc="-1" dirty="0">
                <a:solidFill>
                  <a:schemeClr val="accent4">
                    <a:lumMod val="50000"/>
                  </a:schemeClr>
                </a:solidFill>
              </a:rPr>
              <a:t>BBN </a:t>
            </a:r>
          </a:p>
          <a:p>
            <a:pPr algn="ctr"/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(01.07.2025)</a:t>
            </a:r>
          </a:p>
        </p:txBody>
      </p:sp>
      <p:sp>
        <p:nvSpPr>
          <p:cNvPr id="14" name="Textfeld 11">
            <a:hlinkClick r:id="rId4"/>
            <a:extLst>
              <a:ext uri="{FF2B5EF4-FFF2-40B4-BE49-F238E27FC236}">
                <a16:creationId xmlns:a16="http://schemas.microsoft.com/office/drawing/2014/main" id="{AF717C82-2DED-87E5-AF0B-038F2620C991}"/>
              </a:ext>
            </a:extLst>
          </p:cNvPr>
          <p:cNvSpPr txBox="1"/>
          <p:nvPr/>
        </p:nvSpPr>
        <p:spPr>
          <a:xfrm>
            <a:off x="4397194" y="4743173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  <p:pic>
        <p:nvPicPr>
          <p:cNvPr id="3" name="Grafik 2" descr="Ein Bild, das Text, Screenshot, Schrift, Zahl enthält.&#10;&#10;KI-generierte Inhalte können fehlerhaft sein.">
            <a:extLst>
              <a:ext uri="{FF2B5EF4-FFF2-40B4-BE49-F238E27FC236}">
                <a16:creationId xmlns:a16="http://schemas.microsoft.com/office/drawing/2014/main" id="{01ADAC60-FE94-4210-7D11-335125A5A4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8165" y="1129728"/>
            <a:ext cx="1544036" cy="1396076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66C718F3-DB18-2B1F-6132-BBA8D537249C}"/>
              </a:ext>
            </a:extLst>
          </p:cNvPr>
          <p:cNvSpPr txBox="1"/>
          <p:nvPr/>
        </p:nvSpPr>
        <p:spPr>
          <a:xfrm>
            <a:off x="2846611" y="418329"/>
            <a:ext cx="3647788" cy="532424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u="sng" spc="-1" dirty="0" err="1">
                <a:solidFill>
                  <a:schemeClr val="accent4">
                    <a:lumMod val="50000"/>
                  </a:schemeClr>
                </a:solidFill>
              </a:rPr>
              <a:t>Mr</a:t>
            </a:r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-Protect Presentation </a:t>
            </a:r>
          </a:p>
          <a:p>
            <a:pPr algn="ctr"/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at the U-Museum Rastatt </a:t>
            </a:r>
          </a:p>
          <a:p>
            <a:pPr algn="ctr"/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(17.09.2025)</a:t>
            </a:r>
          </a:p>
        </p:txBody>
      </p:sp>
      <p:sp>
        <p:nvSpPr>
          <p:cNvPr id="22" name="Textfeld 11">
            <a:hlinkClick r:id="rId4"/>
            <a:extLst>
              <a:ext uri="{FF2B5EF4-FFF2-40B4-BE49-F238E27FC236}">
                <a16:creationId xmlns:a16="http://schemas.microsoft.com/office/drawing/2014/main" id="{F828BD1A-F285-863F-FB4A-C8D67C802B4D}"/>
              </a:ext>
            </a:extLst>
          </p:cNvPr>
          <p:cNvSpPr txBox="1"/>
          <p:nvPr/>
        </p:nvSpPr>
        <p:spPr>
          <a:xfrm>
            <a:off x="4316352" y="2525145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84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p68"/>
          <p:cNvSpPr txBox="1">
            <a:spLocks noGrp="1"/>
          </p:cNvSpPr>
          <p:nvPr>
            <p:ph type="subTitle" idx="1"/>
          </p:nvPr>
        </p:nvSpPr>
        <p:spPr>
          <a:xfrm>
            <a:off x="914400" y="2763610"/>
            <a:ext cx="3651600" cy="1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Do you have any questions?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support@mr-protect.com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+49  </a:t>
            </a:r>
            <a:r>
              <a:rPr lang="en" b="1" dirty="0"/>
              <a:t>157</a:t>
            </a:r>
            <a:r>
              <a:rPr lang="en" b="1" dirty="0">
                <a:solidFill>
                  <a:schemeClr val="dk1"/>
                </a:solidFill>
              </a:rPr>
              <a:t> 735 26 406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hlinkClick r:id="rId3"/>
              </a:rPr>
              <a:t>https//mr-protect.com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2629" name="Google Shape;2629;p68"/>
          <p:cNvSpPr txBox="1">
            <a:spLocks noGrp="1"/>
          </p:cNvSpPr>
          <p:nvPr>
            <p:ph type="ctrTitle"/>
          </p:nvPr>
        </p:nvSpPr>
        <p:spPr>
          <a:xfrm>
            <a:off x="914400" y="1126912"/>
            <a:ext cx="365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THANKS!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2635" name="Google Shape;2635;p68"/>
          <p:cNvGrpSpPr/>
          <p:nvPr/>
        </p:nvGrpSpPr>
        <p:grpSpPr>
          <a:xfrm>
            <a:off x="1023684" y="2260203"/>
            <a:ext cx="331775" cy="331758"/>
            <a:chOff x="266768" y="1721375"/>
            <a:chExt cx="397907" cy="397887"/>
          </a:xfrm>
        </p:grpSpPr>
        <p:sp>
          <p:nvSpPr>
            <p:cNvPr id="2636" name="Google Shape;2636;p68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7" name="Google Shape;2637;p68">
              <a:hlinkClick r:id="rId4"/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638" name="Google Shape;2638;p68"/>
          <p:cNvGrpSpPr/>
          <p:nvPr/>
        </p:nvGrpSpPr>
        <p:grpSpPr>
          <a:xfrm>
            <a:off x="1478178" y="2260203"/>
            <a:ext cx="331740" cy="331758"/>
            <a:chOff x="864491" y="1723250"/>
            <a:chExt cx="397866" cy="397887"/>
          </a:xfrm>
        </p:grpSpPr>
        <p:sp>
          <p:nvSpPr>
            <p:cNvPr id="2639" name="Google Shape;2639;p68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68">
              <a:hlinkClick r:id="rId5"/>
            </p:cNvPr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1" name="Google Shape;2641;p68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Grafik 1">
            <a:extLst>
              <a:ext uri="{FF2B5EF4-FFF2-40B4-BE49-F238E27FC236}">
                <a16:creationId xmlns:a16="http://schemas.microsoft.com/office/drawing/2014/main" id="{D976498A-0E6B-399C-4C59-53E8E4025C3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040312" y="1371600"/>
            <a:ext cx="2452976" cy="2324883"/>
          </a:xfrm>
          <a:prstGeom prst="rect">
            <a:avLst/>
          </a:prstGeom>
          <a:ln w="0">
            <a:noFill/>
          </a:ln>
        </p:spPr>
      </p:pic>
      <p:grpSp>
        <p:nvGrpSpPr>
          <p:cNvPr id="3" name="Google Shape;10697;p86">
            <a:extLst>
              <a:ext uri="{FF2B5EF4-FFF2-40B4-BE49-F238E27FC236}">
                <a16:creationId xmlns:a16="http://schemas.microsoft.com/office/drawing/2014/main" id="{C494832A-4243-C68D-B8E6-13CD038AC4C4}"/>
              </a:ext>
            </a:extLst>
          </p:cNvPr>
          <p:cNvGrpSpPr/>
          <p:nvPr/>
        </p:nvGrpSpPr>
        <p:grpSpPr>
          <a:xfrm>
            <a:off x="1896549" y="2260200"/>
            <a:ext cx="387681" cy="331758"/>
            <a:chOff x="3386036" y="1746339"/>
            <a:chExt cx="397907" cy="279762"/>
          </a:xfrm>
        </p:grpSpPr>
        <p:sp>
          <p:nvSpPr>
            <p:cNvPr id="4" name="Google Shape;10698;p86">
              <a:extLst>
                <a:ext uri="{FF2B5EF4-FFF2-40B4-BE49-F238E27FC236}">
                  <a16:creationId xmlns:a16="http://schemas.microsoft.com/office/drawing/2014/main" id="{7B6F09C0-C51F-3EE1-034D-377C48A0CC3A}"/>
                </a:ext>
              </a:extLst>
            </p:cNvPr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" name="Google Shape;10699;p86">
              <a:hlinkClick r:id="rId7"/>
              <a:extLst>
                <a:ext uri="{FF2B5EF4-FFF2-40B4-BE49-F238E27FC236}">
                  <a16:creationId xmlns:a16="http://schemas.microsoft.com/office/drawing/2014/main" id="{C0E82C77-444F-2533-881A-73E94C502D5B}"/>
                </a:ext>
              </a:extLst>
            </p:cNvPr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415903070"/>
      </p:ext>
    </p:extLst>
  </p:cSld>
  <p:clrMapOvr>
    <a:masterClrMapping/>
  </p:clrMapOvr>
</p:sld>
</file>

<file path=ppt/theme/theme1.xml><?xml version="1.0" encoding="utf-8"?>
<a:theme xmlns:a="http://schemas.openxmlformats.org/drawingml/2006/main" name="Freesia Pitch Deck by Slidesgo">
  <a:themeElements>
    <a:clrScheme name="Simple Light">
      <a:dk1>
        <a:srgbClr val="420743"/>
      </a:dk1>
      <a:lt1>
        <a:srgbClr val="CBF84C"/>
      </a:lt1>
      <a:dk2>
        <a:srgbClr val="D8F191"/>
      </a:dk2>
      <a:lt2>
        <a:srgbClr val="E7FFCE"/>
      </a:lt2>
      <a:accent1>
        <a:srgbClr val="91E23E"/>
      </a:accent1>
      <a:accent2>
        <a:srgbClr val="CBF87A"/>
      </a:accent2>
      <a:accent3>
        <a:srgbClr val="9BC928"/>
      </a:accent3>
      <a:accent4>
        <a:srgbClr val="C0FF82"/>
      </a:accent4>
      <a:accent5>
        <a:srgbClr val="90E949"/>
      </a:accent5>
      <a:accent6>
        <a:srgbClr val="D2E698"/>
      </a:accent6>
      <a:hlink>
        <a:srgbClr val="4207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1657</Words>
  <Application>Microsoft Office PowerPoint</Application>
  <PresentationFormat>Bildschirmpräsentation (16:9)</PresentationFormat>
  <Paragraphs>369</Paragraphs>
  <Slides>18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36" baseType="lpstr">
      <vt:lpstr>ArialMT</vt:lpstr>
      <vt:lpstr>Poppins</vt:lpstr>
      <vt:lpstr>Montserrat ExtraBold</vt:lpstr>
      <vt:lpstr>Lato</vt:lpstr>
      <vt:lpstr>Aptos Display</vt:lpstr>
      <vt:lpstr>Aptos</vt:lpstr>
      <vt:lpstr>Wingdings</vt:lpstr>
      <vt:lpstr>Helvetica-Bold</vt:lpstr>
      <vt:lpstr>Roboto Condensed Light</vt:lpstr>
      <vt:lpstr>Roboto</vt:lpstr>
      <vt:lpstr>Montserrat</vt:lpstr>
      <vt:lpstr>Staatliches</vt:lpstr>
      <vt:lpstr>Arial</vt:lpstr>
      <vt:lpstr>Montserrat Black</vt:lpstr>
      <vt:lpstr>Arial</vt:lpstr>
      <vt:lpstr>Freesia Pitch Deck by Slidesgo</vt:lpstr>
      <vt:lpstr>1_Benutzerdefiniertes Design</vt:lpstr>
      <vt:lpstr>Benutzerdefiniertes Design</vt:lpstr>
      <vt:lpstr>PowerPoint-Präsentation</vt:lpstr>
      <vt:lpstr>PowerPoint-Präsentation</vt:lpstr>
      <vt:lpstr>MR-PROTECT TEAM</vt:lpstr>
      <vt:lpstr>INTRODUCTION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Guenaydin, Emre (DI PA DCP R&amp;D 4)</cp:lastModifiedBy>
  <cp:revision>57</cp:revision>
  <dcterms:modified xsi:type="dcterms:W3CDTF">2025-09-01T18:17:50Z</dcterms:modified>
</cp:coreProperties>
</file>